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8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9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0.xml" ContentType="application/vnd.openxmlformats-officedocument.presentationml.notesSlide+xml"/>
  <Override PartName="/ppt/tags/tag65.xml" ContentType="application/vnd.openxmlformats-officedocument.presentationml.tags+xml"/>
  <Override PartName="/ppt/notesSlides/notesSlide11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2.xml" ContentType="application/vnd.openxmlformats-officedocument.presentationml.notesSlide+xml"/>
  <Override PartName="/ppt/tags/tag68.xml" ContentType="application/vnd.openxmlformats-officedocument.presentationml.tags+xml"/>
  <Override PartName="/ppt/notesSlides/notesSlide13.xml" ContentType="application/vnd.openxmlformats-officedocument.presentationml.notesSlide+xml"/>
  <Override PartName="/ppt/tags/tag69.xml" ContentType="application/vnd.openxmlformats-officedocument.presentationml.tags+xml"/>
  <Override PartName="/ppt/notesSlides/notesSlide14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5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6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7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8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9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20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21.xml" ContentType="application/vnd.openxmlformats-officedocument.presentationml.notesSlide+xml"/>
  <Override PartName="/ppt/tags/tag88.xml" ContentType="application/vnd.openxmlformats-officedocument.presentationml.tags+xml"/>
  <Override PartName="/ppt/notesSlides/notesSlide22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23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24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25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26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27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28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29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30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31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32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33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34.xml" ContentType="application/vnd.openxmlformats-officedocument.presentationml.notesSlide+xml"/>
  <Override PartName="/ppt/tags/tag136.xml" ContentType="application/vnd.openxmlformats-officedocument.presentationml.tags+xml"/>
  <Override PartName="/ppt/notesSlides/notesSlide35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36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37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38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39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40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41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42.xml" ContentType="application/vnd.openxmlformats-officedocument.presentationml.notesSlide+xml"/>
  <Override PartName="/ppt/tags/tag164.xml" ContentType="application/vnd.openxmlformats-officedocument.presentationml.tags+xml"/>
  <Override PartName="/ppt/notesSlides/notesSlide43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44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45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46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47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48.xml" ContentType="application/vnd.openxmlformats-officedocument.presentationml.notesSlide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49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50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51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52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53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notesSlides/notesSlide54.xml" ContentType="application/vnd.openxmlformats-officedocument.presentationml.notesSlide+xml"/>
  <Override PartName="/ppt/tags/tag210.xml" ContentType="application/vnd.openxmlformats-officedocument.presentationml.tags+xml"/>
  <Override PartName="/ppt/notesSlides/notesSlide55.xml" ContentType="application/vnd.openxmlformats-officedocument.presentationml.notesSlide+xml"/>
  <Override PartName="/ppt/tags/tag211.xml" ContentType="application/vnd.openxmlformats-officedocument.presentationml.tags+xml"/>
  <Override PartName="/ppt/notesSlides/notesSlide56.xml" ContentType="application/vnd.openxmlformats-officedocument.presentationml.notesSlide+xml"/>
  <Override PartName="/ppt/tags/tag212.xml" ContentType="application/vnd.openxmlformats-officedocument.presentationml.tags+xml"/>
  <Override PartName="/ppt/notesSlides/notesSlide57.xml" ContentType="application/vnd.openxmlformats-officedocument.presentationml.notesSlide+xml"/>
  <Override PartName="/ppt/tags/tag213.xml" ContentType="application/vnd.openxmlformats-officedocument.presentationml.tags+xml"/>
  <Override PartName="/ppt/notesSlides/notesSlide58.xml" ContentType="application/vnd.openxmlformats-officedocument.presentationml.notesSlide+xml"/>
  <Override PartName="/ppt/tags/tag214.xml" ContentType="application/vnd.openxmlformats-officedocument.presentationml.tags+xml"/>
  <Override PartName="/ppt/notesSlides/notesSlide59.xml" ContentType="application/vnd.openxmlformats-officedocument.presentationml.notesSlide+xml"/>
  <Override PartName="/ppt/tags/tag215.xml" ContentType="application/vnd.openxmlformats-officedocument.presentationml.tags+xml"/>
  <Override PartName="/ppt/notesSlides/notesSlide60.xml" ContentType="application/vnd.openxmlformats-officedocument.presentationml.notesSlide+xml"/>
  <Override PartName="/ppt/tags/tag216.xml" ContentType="application/vnd.openxmlformats-officedocument.presentationml.tags+xml"/>
  <Override PartName="/ppt/notesSlides/notesSlide61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62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notesSlides/notesSlide63.xml" ContentType="application/vnd.openxmlformats-officedocument.presentationml.notesSlide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notesSlides/notesSlide64.xml" ContentType="application/vnd.openxmlformats-officedocument.presentationml.notesSlide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notesSlides/notesSlide65.xml" ContentType="application/vnd.openxmlformats-officedocument.presentationml.notesSlide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notesSlides/notesSlide66.xml" ContentType="application/vnd.openxmlformats-officedocument.presentationml.notesSlide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67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notesSlides/notesSlide68.xml" ContentType="application/vnd.openxmlformats-officedocument.presentationml.notesSlide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notesSlides/notesSlide69.xml" ContentType="application/vnd.openxmlformats-officedocument.presentationml.notesSlid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notesSlides/notesSlide70.xml" ContentType="application/vnd.openxmlformats-officedocument.presentationml.notesSl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71.xml" ContentType="application/vnd.openxmlformats-officedocument.presentationml.notesSlid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72.xml" ContentType="application/vnd.openxmlformats-officedocument.presentationml.notesSlid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notesSlides/notesSlide73.xml" ContentType="application/vnd.openxmlformats-officedocument.presentationml.notesSlide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notesSlides/notesSlide76.xml" ContentType="application/vnd.openxmlformats-officedocument.presentationml.notesSlide+xml"/>
  <Override PartName="/ppt/tags/tag254.xml" ContentType="application/vnd.openxmlformats-officedocument.presentationml.tags+xml"/>
  <Override PartName="/ppt/notesSlides/notesSlide77.xml" ContentType="application/vnd.openxmlformats-officedocument.presentationml.notesSlide+xml"/>
  <Override PartName="/ppt/tags/tag255.xml" ContentType="application/vnd.openxmlformats-officedocument.presentationml.tags+xml"/>
  <Override PartName="/ppt/notesSlides/notesSlide78.xml" ContentType="application/vnd.openxmlformats-officedocument.presentationml.notesSlide+xml"/>
  <Override PartName="/ppt/tags/tag256.xml" ContentType="application/vnd.openxmlformats-officedocument.presentationml.tags+xml"/>
  <Override PartName="/ppt/notesSlides/notesSlide79.xml" ContentType="application/vnd.openxmlformats-officedocument.presentationml.notesSlide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80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notesSlides/notesSlide81.xml" ContentType="application/vnd.openxmlformats-officedocument.presentationml.notesSlide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82.xml" ContentType="application/vnd.openxmlformats-officedocument.presentationml.notesSlide+xml"/>
  <Override PartName="/ppt/tags/tag264.xml" ContentType="application/vnd.openxmlformats-officedocument.presentationml.tags+xml"/>
  <Override PartName="/ppt/notesSlides/notesSlide83.xml" ContentType="application/vnd.openxmlformats-officedocument.presentationml.notesSlide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notesSlides/notesSlide84.xml" ContentType="application/vnd.openxmlformats-officedocument.presentationml.notesSlide+xml"/>
  <Override PartName="/ppt/tags/tag270.xml" ContentType="application/vnd.openxmlformats-officedocument.presentationml.tags+xml"/>
  <Override PartName="/ppt/notesSlides/notesSlide85.xml" ContentType="application/vnd.openxmlformats-officedocument.presentationml.notesSlide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notesSlides/notesSlide86.xml" ContentType="application/vnd.openxmlformats-officedocument.presentationml.notesSlid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notesSlides/notesSlide87.xml" ContentType="application/vnd.openxmlformats-officedocument.presentationml.notesSlide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notesSlides/notesSlide88.xml" ContentType="application/vnd.openxmlformats-officedocument.presentationml.notesSlide+xml"/>
  <Override PartName="/ppt/tags/tag287.xml" ContentType="application/vnd.openxmlformats-officedocument.presentationml.tags+xml"/>
  <Override PartName="/ppt/notesSlides/notesSlide89.xml" ContentType="application/vnd.openxmlformats-officedocument.presentationml.notesSlide+xml"/>
  <Override PartName="/ppt/tags/tag288.xml" ContentType="application/vnd.openxmlformats-officedocument.presentationml.tags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4"/>
  </p:notesMasterIdLst>
  <p:sldIdLst>
    <p:sldId id="256" r:id="rId2"/>
    <p:sldId id="257" r:id="rId3"/>
    <p:sldId id="486" r:id="rId4"/>
    <p:sldId id="311" r:id="rId5"/>
    <p:sldId id="312" r:id="rId6"/>
    <p:sldId id="281" r:id="rId7"/>
    <p:sldId id="285" r:id="rId8"/>
    <p:sldId id="286" r:id="rId9"/>
    <p:sldId id="325" r:id="rId10"/>
    <p:sldId id="519" r:id="rId11"/>
    <p:sldId id="546" r:id="rId12"/>
    <p:sldId id="259" r:id="rId13"/>
    <p:sldId id="548" r:id="rId14"/>
    <p:sldId id="549" r:id="rId15"/>
    <p:sldId id="541" r:id="rId16"/>
    <p:sldId id="532" r:id="rId17"/>
    <p:sldId id="290" r:id="rId18"/>
    <p:sldId id="540" r:id="rId19"/>
    <p:sldId id="326" r:id="rId20"/>
    <p:sldId id="260" r:id="rId21"/>
    <p:sldId id="481" r:id="rId22"/>
    <p:sldId id="396" r:id="rId23"/>
    <p:sldId id="258" r:id="rId24"/>
    <p:sldId id="539" r:id="rId25"/>
    <p:sldId id="558" r:id="rId26"/>
    <p:sldId id="397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6" r:id="rId36"/>
    <p:sldId id="335" r:id="rId37"/>
    <p:sldId id="338" r:id="rId38"/>
    <p:sldId id="339" r:id="rId39"/>
    <p:sldId id="517" r:id="rId40"/>
    <p:sldId id="544" r:id="rId41"/>
    <p:sldId id="454" r:id="rId42"/>
    <p:sldId id="455" r:id="rId43"/>
    <p:sldId id="485" r:id="rId44"/>
    <p:sldId id="398" r:id="rId45"/>
    <p:sldId id="560" r:id="rId46"/>
    <p:sldId id="561" r:id="rId47"/>
    <p:sldId id="563" r:id="rId48"/>
    <p:sldId id="564" r:id="rId49"/>
    <p:sldId id="565" r:id="rId50"/>
    <p:sldId id="623" r:id="rId51"/>
    <p:sldId id="566" r:id="rId52"/>
    <p:sldId id="567" r:id="rId53"/>
    <p:sldId id="568" r:id="rId54"/>
    <p:sldId id="569" r:id="rId55"/>
    <p:sldId id="570" r:id="rId56"/>
    <p:sldId id="571" r:id="rId57"/>
    <p:sldId id="572" r:id="rId58"/>
    <p:sldId id="573" r:id="rId59"/>
    <p:sldId id="574" r:id="rId60"/>
    <p:sldId id="575" r:id="rId61"/>
    <p:sldId id="576" r:id="rId62"/>
    <p:sldId id="577" r:id="rId63"/>
    <p:sldId id="578" r:id="rId64"/>
    <p:sldId id="579" r:id="rId65"/>
    <p:sldId id="580" r:id="rId66"/>
    <p:sldId id="581" r:id="rId67"/>
    <p:sldId id="582" r:id="rId68"/>
    <p:sldId id="583" r:id="rId69"/>
    <p:sldId id="587" r:id="rId70"/>
    <p:sldId id="592" r:id="rId71"/>
    <p:sldId id="589" r:id="rId72"/>
    <p:sldId id="612" r:id="rId73"/>
    <p:sldId id="593" r:id="rId74"/>
    <p:sldId id="599" r:id="rId75"/>
    <p:sldId id="601" r:id="rId76"/>
    <p:sldId id="603" r:id="rId77"/>
    <p:sldId id="606" r:id="rId78"/>
    <p:sldId id="607" r:id="rId79"/>
    <p:sldId id="608" r:id="rId80"/>
    <p:sldId id="609" r:id="rId81"/>
    <p:sldId id="610" r:id="rId82"/>
    <p:sldId id="604" r:id="rId83"/>
    <p:sldId id="614" r:id="rId84"/>
    <p:sldId id="620" r:id="rId85"/>
    <p:sldId id="616" r:id="rId86"/>
    <p:sldId id="617" r:id="rId87"/>
    <p:sldId id="619" r:id="rId88"/>
    <p:sldId id="618" r:id="rId89"/>
    <p:sldId id="605" r:id="rId90"/>
    <p:sldId id="611" r:id="rId91"/>
    <p:sldId id="613" r:id="rId92"/>
    <p:sldId id="598" r:id="rId93"/>
    <p:sldId id="584" r:id="rId94"/>
    <p:sldId id="585" r:id="rId95"/>
    <p:sldId id="586" r:id="rId96"/>
    <p:sldId id="523" r:id="rId97"/>
    <p:sldId id="524" r:id="rId98"/>
    <p:sldId id="525" r:id="rId99"/>
    <p:sldId id="526" r:id="rId100"/>
    <p:sldId id="527" r:id="rId101"/>
    <p:sldId id="528" r:id="rId102"/>
    <p:sldId id="529" r:id="rId10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5"/>
      <p:bold r:id="rId106"/>
      <p:italic r:id="rId107"/>
      <p:boldItalic r:id="rId108"/>
    </p:embeddedFont>
    <p:embeddedFont>
      <p:font typeface="Comic Sans MS" panose="030F0702030302020204" pitchFamily="66" charset="0"/>
      <p:regular r:id="rId109"/>
      <p:bold r:id="rId110"/>
      <p:italic r:id="rId111"/>
      <p:boldItalic r:id="rId112"/>
    </p:embeddedFont>
  </p:embeddedFontLst>
  <p:custDataLst>
    <p:tags r:id="rId1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B48E"/>
    <a:srgbClr val="990000"/>
    <a:srgbClr val="660066"/>
    <a:srgbClr val="FFCC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6" autoAdjust="0"/>
    <p:restoredTop sz="94778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8.fntdata"/><Relationship Id="rId16" Type="http://schemas.openxmlformats.org/officeDocument/2006/relationships/slide" Target="slides/slide15.xml"/><Relationship Id="rId107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font" Target="fonts/font6.fntdata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1.fntdata"/><Relationship Id="rId113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font" Target="fonts/font4.fntdata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2.fntdata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5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E2C4C-686F-47BD-AD71-A8B6AECD8C52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AC6D4-2F70-4B96-8F2B-A5247793A5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96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39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08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27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24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6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48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14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50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E9FD8-F69B-4161-BF82-328FC72AF94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90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32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5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9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8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16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68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7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8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58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089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15B1-A3BF-4D8B-9845-AC959B49AF5C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102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15B1-A3BF-4D8B-9845-AC959B49AF5C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695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15B1-A3BF-4D8B-9845-AC959B49AF5C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289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77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15B1-A3BF-4D8B-9845-AC959B49AF5C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382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15B1-A3BF-4D8B-9845-AC959B49AF5C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3241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15B1-A3BF-4D8B-9845-AC959B49AF5C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6008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15B1-A3BF-4D8B-9845-AC959B49AF5C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1335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15B1-A3BF-4D8B-9845-AC959B49AF5C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2783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15B1-A3BF-4D8B-9845-AC959B49AF5C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2928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15B1-A3BF-4D8B-9845-AC959B49AF5C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9558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15B1-A3BF-4D8B-9845-AC959B49AF5C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0884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15B1-A3BF-4D8B-9845-AC959B49AF5C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8664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3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93914-A7D0-4A57-A2BA-D0203423F79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399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06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066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969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21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894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354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764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805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141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09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93914-A7D0-4A57-A2BA-D0203423F79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940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312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9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352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56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62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74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019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996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506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E9FD8-F69B-4161-BF82-328FC72AF94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024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775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391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384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001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469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999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440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168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622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73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E9FD8-F69B-4161-BF82-328FC72AF94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474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359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295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5637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312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0156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4991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877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5598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31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8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E9FD8-F69B-4161-BF82-328FC72AF94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0230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9736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8984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938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0317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4174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663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723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4430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646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1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E9FD8-F69B-4161-BF82-328FC72AF94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8056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6D4-2F70-4B96-8F2B-A5247793A5E8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5893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CCA82-2EE9-4245-B9F3-A8B6718EB04A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1272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CCA82-2EE9-4245-B9F3-A8B6718EB04A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3856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CCA82-2EE9-4245-B9F3-A8B6718EB04A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9573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CCA82-2EE9-4245-B9F3-A8B6718EB04A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723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CCA82-2EE9-4245-B9F3-A8B6718EB04A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425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D13274-42A5-4FC8-8C57-4D5B1B4C70C3}" type="slidenum">
              <a:rPr lang="en-US"/>
              <a:pPr/>
              <a:t>101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  <a:r>
              <a:rPr lang="en-US" baseline="-25000"/>
              <a:t>i</a:t>
            </a:r>
            <a:r>
              <a:rPr lang="en-US"/>
              <a:t> is made with the only intention of satisfying W</a:t>
            </a:r>
            <a:r>
              <a:rPr lang="en-US" baseline="-25000"/>
              <a:t>i</a:t>
            </a:r>
            <a:r>
              <a:rPr lang="en-US"/>
              <a:t>. All the nodes to do so are in S</a:t>
            </a:r>
            <a:r>
              <a:rPr lang="en-US" baseline="-25000"/>
              <a:t>i</a:t>
            </a:r>
            <a:r>
              <a:rPr lang="en-US"/>
              <a:t>. Because all other nodes are removed, we only have intra-band overlaps (3, no more).</a:t>
            </a:r>
          </a:p>
        </p:txBody>
      </p:sp>
    </p:spTree>
    <p:extLst>
      <p:ext uri="{BB962C8B-B14F-4D97-AF65-F5344CB8AC3E}">
        <p14:creationId xmlns:p14="http://schemas.microsoft.com/office/powerpoint/2010/main" val="28241884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CCA82-2EE9-4245-B9F3-A8B6718EB04A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9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809-D784-45F2-BD98-B244C9663F51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4E22-FD77-491C-A807-E944A2864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809-D784-45F2-BD98-B244C9663F51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4E22-FD77-491C-A807-E944A2864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809-D784-45F2-BD98-B244C9663F51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4E22-FD77-491C-A807-E944A2864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809-D784-45F2-BD98-B244C9663F51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4E22-FD77-491C-A807-E944A2864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809-D784-45F2-BD98-B244C9663F51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4E22-FD77-491C-A807-E944A2864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809-D784-45F2-BD98-B244C9663F51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4E22-FD77-491C-A807-E944A2864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809-D784-45F2-BD98-B244C9663F51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4E22-FD77-491C-A807-E944A2864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809-D784-45F2-BD98-B244C9663F51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4E22-FD77-491C-A807-E944A2864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809-D784-45F2-BD98-B244C9663F51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4E22-FD77-491C-A807-E944A2864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809-D784-45F2-BD98-B244C9663F51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4E22-FD77-491C-A807-E944A2864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809-D784-45F2-BD98-B244C9663F51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4E22-FD77-491C-A807-E944A2864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45809-D784-45F2-BD98-B244C9663F51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04E22-FD77-491C-A807-E944A2864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tags" Target="../tags/tag53.xml"/><Relationship Id="rId21" Type="http://schemas.openxmlformats.org/officeDocument/2006/relationships/image" Target="../media/image39.png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tags" Target="../tags/tag52.xml"/><Relationship Id="rId16" Type="http://schemas.openxmlformats.org/officeDocument/2006/relationships/notesSlide" Target="../notesSlides/notesSlide10.xml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openxmlformats.org/officeDocument/2006/relationships/image" Target="../media/image42.png"/><Relationship Id="rId5" Type="http://schemas.openxmlformats.org/officeDocument/2006/relationships/tags" Target="../tags/tag55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tags" Target="../tags/tag60.xml"/><Relationship Id="rId19" Type="http://schemas.openxmlformats.org/officeDocument/2006/relationships/image" Target="../media/image37.png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72.xml"/><Relationship Id="rId7" Type="http://schemas.openxmlformats.org/officeDocument/2006/relationships/image" Target="../media/image55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75.xml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61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0.png"/><Relationship Id="rId5" Type="http://schemas.openxmlformats.org/officeDocument/2006/relationships/tags" Target="../tags/tag77.xml"/><Relationship Id="rId10" Type="http://schemas.openxmlformats.org/officeDocument/2006/relationships/image" Target="../media/image59.png"/><Relationship Id="rId4" Type="http://schemas.openxmlformats.org/officeDocument/2006/relationships/tags" Target="../tags/tag76.xml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68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13" Type="http://schemas.openxmlformats.org/officeDocument/2006/relationships/image" Target="../media/image78.png"/><Relationship Id="rId3" Type="http://schemas.openxmlformats.org/officeDocument/2006/relationships/tags" Target="../tags/tag9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7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76.png"/><Relationship Id="rId5" Type="http://schemas.openxmlformats.org/officeDocument/2006/relationships/tags" Target="../tags/tag95.xml"/><Relationship Id="rId10" Type="http://schemas.openxmlformats.org/officeDocument/2006/relationships/image" Target="../media/image75.png"/><Relationship Id="rId4" Type="http://schemas.openxmlformats.org/officeDocument/2006/relationships/tags" Target="../tags/tag94.xml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slideLayout" Target="../slideLayouts/slideLayout6.xml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" Type="http://schemas.openxmlformats.org/officeDocument/2006/relationships/tags" Target="../tags/tag103.xml"/><Relationship Id="rId21" Type="http://schemas.openxmlformats.org/officeDocument/2006/relationships/image" Target="../media/image90.png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2" Type="http://schemas.openxmlformats.org/officeDocument/2006/relationships/tags" Target="../tags/tag102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24" Type="http://schemas.openxmlformats.org/officeDocument/2006/relationships/image" Target="../media/image93.png"/><Relationship Id="rId5" Type="http://schemas.openxmlformats.org/officeDocument/2006/relationships/tags" Target="../tags/tag105.xml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10" Type="http://schemas.openxmlformats.org/officeDocument/2006/relationships/tags" Target="../tags/tag110.xml"/><Relationship Id="rId19" Type="http://schemas.openxmlformats.org/officeDocument/2006/relationships/image" Target="../media/image88.png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notesSlide" Target="../notesSlides/notesSlide27.xml"/><Relationship Id="rId22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115.xml"/><Relationship Id="rId7" Type="http://schemas.openxmlformats.org/officeDocument/2006/relationships/image" Target="../media/image97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96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118.xml"/><Relationship Id="rId7" Type="http://schemas.openxmlformats.org/officeDocument/2006/relationships/image" Target="../media/image100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99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121.xml"/><Relationship Id="rId7" Type="http://schemas.openxmlformats.org/officeDocument/2006/relationships/image" Target="../media/image101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99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124.xml"/><Relationship Id="rId7" Type="http://schemas.openxmlformats.org/officeDocument/2006/relationships/image" Target="../media/image98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102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127.xml"/><Relationship Id="rId7" Type="http://schemas.openxmlformats.org/officeDocument/2006/relationships/image" Target="../media/image98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101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tags" Target="../tags/tag130.xml"/><Relationship Id="rId7" Type="http://schemas.openxmlformats.org/officeDocument/2006/relationships/image" Target="../media/image98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104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13" Type="http://schemas.openxmlformats.org/officeDocument/2006/relationships/oleObject" Target="../embeddings/oleObject3.bin"/><Relationship Id="rId18" Type="http://schemas.openxmlformats.org/officeDocument/2006/relationships/oleObject" Target="../embeddings/oleObject6.bin"/><Relationship Id="rId26" Type="http://schemas.openxmlformats.org/officeDocument/2006/relationships/image" Target="../media/image110.wmf"/><Relationship Id="rId3" Type="http://schemas.openxmlformats.org/officeDocument/2006/relationships/tags" Target="../tags/tag132.xml"/><Relationship Id="rId21" Type="http://schemas.openxmlformats.org/officeDocument/2006/relationships/oleObject" Target="../embeddings/oleObject9.bin"/><Relationship Id="rId34" Type="http://schemas.openxmlformats.org/officeDocument/2006/relationships/image" Target="../media/image113.png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107.wmf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13.bin"/><Relationship Id="rId33" Type="http://schemas.openxmlformats.org/officeDocument/2006/relationships/image" Target="../media/image112.png"/><Relationship Id="rId2" Type="http://schemas.openxmlformats.org/officeDocument/2006/relationships/tags" Target="../tags/tag131.xml"/><Relationship Id="rId16" Type="http://schemas.openxmlformats.org/officeDocument/2006/relationships/image" Target="../media/image109.wmf"/><Relationship Id="rId20" Type="http://schemas.openxmlformats.org/officeDocument/2006/relationships/oleObject" Target="../embeddings/oleObject8.bin"/><Relationship Id="rId29" Type="http://schemas.openxmlformats.org/officeDocument/2006/relationships/oleObject" Target="../embeddings/oleObject15.bin"/><Relationship Id="rId1" Type="http://schemas.openxmlformats.org/officeDocument/2006/relationships/vmlDrawing" Target="../drawings/vmlDrawing1.vml"/><Relationship Id="rId6" Type="http://schemas.openxmlformats.org/officeDocument/2006/relationships/tags" Target="../tags/tag135.xml"/><Relationship Id="rId11" Type="http://schemas.openxmlformats.org/officeDocument/2006/relationships/oleObject" Target="../embeddings/oleObject2.bin"/><Relationship Id="rId24" Type="http://schemas.openxmlformats.org/officeDocument/2006/relationships/oleObject" Target="../embeddings/oleObject12.bin"/><Relationship Id="rId32" Type="http://schemas.openxmlformats.org/officeDocument/2006/relationships/oleObject" Target="../embeddings/oleObject18.bin"/><Relationship Id="rId37" Type="http://schemas.openxmlformats.org/officeDocument/2006/relationships/image" Target="../media/image116.png"/><Relationship Id="rId5" Type="http://schemas.openxmlformats.org/officeDocument/2006/relationships/tags" Target="../tags/tag134.xml"/><Relationship Id="rId15" Type="http://schemas.openxmlformats.org/officeDocument/2006/relationships/oleObject" Target="../embeddings/oleObject4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111.wmf"/><Relationship Id="rId36" Type="http://schemas.openxmlformats.org/officeDocument/2006/relationships/image" Target="../media/image115.png"/><Relationship Id="rId10" Type="http://schemas.openxmlformats.org/officeDocument/2006/relationships/image" Target="../media/image106.wmf"/><Relationship Id="rId19" Type="http://schemas.openxmlformats.org/officeDocument/2006/relationships/oleObject" Target="../embeddings/oleObject7.bin"/><Relationship Id="rId31" Type="http://schemas.openxmlformats.org/officeDocument/2006/relationships/oleObject" Target="../embeddings/oleObject17.bin"/><Relationship Id="rId4" Type="http://schemas.openxmlformats.org/officeDocument/2006/relationships/tags" Target="../tags/tag133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08.wmf"/><Relationship Id="rId22" Type="http://schemas.openxmlformats.org/officeDocument/2006/relationships/oleObject" Target="../embeddings/oleObject10.bin"/><Relationship Id="rId27" Type="http://schemas.openxmlformats.org/officeDocument/2006/relationships/oleObject" Target="../embeddings/oleObject14.bin"/><Relationship Id="rId30" Type="http://schemas.openxmlformats.org/officeDocument/2006/relationships/oleObject" Target="../embeddings/oleObject16.bin"/><Relationship Id="rId35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109.wmf"/><Relationship Id="rId18" Type="http://schemas.openxmlformats.org/officeDocument/2006/relationships/oleObject" Target="../embeddings/oleObject27.bin"/><Relationship Id="rId26" Type="http://schemas.openxmlformats.org/officeDocument/2006/relationships/oleObject" Target="../embeddings/oleObject33.bin"/><Relationship Id="rId3" Type="http://schemas.openxmlformats.org/officeDocument/2006/relationships/slideLayout" Target="../slideLayouts/slideLayout6.xml"/><Relationship Id="rId21" Type="http://schemas.openxmlformats.org/officeDocument/2006/relationships/oleObject" Target="../embeddings/oleObject30.bin"/><Relationship Id="rId7" Type="http://schemas.openxmlformats.org/officeDocument/2006/relationships/image" Target="../media/image117.wmf"/><Relationship Id="rId12" Type="http://schemas.openxmlformats.org/officeDocument/2006/relationships/oleObject" Target="../embeddings/oleObject22.bin"/><Relationship Id="rId17" Type="http://schemas.openxmlformats.org/officeDocument/2006/relationships/oleObject" Target="../embeddings/oleObject26.bin"/><Relationship Id="rId25" Type="http://schemas.openxmlformats.org/officeDocument/2006/relationships/image" Target="../media/image111.wmf"/><Relationship Id="rId2" Type="http://schemas.openxmlformats.org/officeDocument/2006/relationships/tags" Target="../tags/tag136.xml"/><Relationship Id="rId16" Type="http://schemas.openxmlformats.org/officeDocument/2006/relationships/oleObject" Target="../embeddings/oleObject25.bin"/><Relationship Id="rId20" Type="http://schemas.openxmlformats.org/officeDocument/2006/relationships/oleObject" Target="../embeddings/oleObject29.bin"/><Relationship Id="rId29" Type="http://schemas.openxmlformats.org/officeDocument/2006/relationships/oleObject" Target="../embeddings/oleObject36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108.wmf"/><Relationship Id="rId24" Type="http://schemas.openxmlformats.org/officeDocument/2006/relationships/oleObject" Target="../embeddings/oleObject32.bin"/><Relationship Id="rId5" Type="http://schemas.openxmlformats.org/officeDocument/2006/relationships/image" Target="../media/image119.png"/><Relationship Id="rId15" Type="http://schemas.openxmlformats.org/officeDocument/2006/relationships/oleObject" Target="../embeddings/oleObject24.bin"/><Relationship Id="rId23" Type="http://schemas.openxmlformats.org/officeDocument/2006/relationships/image" Target="../media/image110.wmf"/><Relationship Id="rId28" Type="http://schemas.openxmlformats.org/officeDocument/2006/relationships/oleObject" Target="../embeddings/oleObject35.bin"/><Relationship Id="rId10" Type="http://schemas.openxmlformats.org/officeDocument/2006/relationships/oleObject" Target="../embeddings/oleObject21.bin"/><Relationship Id="rId19" Type="http://schemas.openxmlformats.org/officeDocument/2006/relationships/oleObject" Target="../embeddings/oleObject28.bin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118.wmf"/><Relationship Id="rId14" Type="http://schemas.openxmlformats.org/officeDocument/2006/relationships/oleObject" Target="../embeddings/oleObject23.bin"/><Relationship Id="rId22" Type="http://schemas.openxmlformats.org/officeDocument/2006/relationships/oleObject" Target="../embeddings/oleObject31.bin"/><Relationship Id="rId27" Type="http://schemas.openxmlformats.org/officeDocument/2006/relationships/oleObject" Target="../embeddings/oleObject3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109.wmf"/><Relationship Id="rId18" Type="http://schemas.openxmlformats.org/officeDocument/2006/relationships/oleObject" Target="../embeddings/oleObject45.bin"/><Relationship Id="rId26" Type="http://schemas.openxmlformats.org/officeDocument/2006/relationships/oleObject" Target="../embeddings/oleObject51.bin"/><Relationship Id="rId3" Type="http://schemas.openxmlformats.org/officeDocument/2006/relationships/tags" Target="../tags/tag138.xml"/><Relationship Id="rId21" Type="http://schemas.openxmlformats.org/officeDocument/2006/relationships/oleObject" Target="../embeddings/oleObject48.bin"/><Relationship Id="rId7" Type="http://schemas.openxmlformats.org/officeDocument/2006/relationships/image" Target="../media/image117.wmf"/><Relationship Id="rId12" Type="http://schemas.openxmlformats.org/officeDocument/2006/relationships/oleObject" Target="../embeddings/oleObject40.bin"/><Relationship Id="rId17" Type="http://schemas.openxmlformats.org/officeDocument/2006/relationships/oleObject" Target="../embeddings/oleObject44.bin"/><Relationship Id="rId25" Type="http://schemas.openxmlformats.org/officeDocument/2006/relationships/image" Target="../media/image111.wmf"/><Relationship Id="rId2" Type="http://schemas.openxmlformats.org/officeDocument/2006/relationships/tags" Target="../tags/tag137.xml"/><Relationship Id="rId16" Type="http://schemas.openxmlformats.org/officeDocument/2006/relationships/oleObject" Target="../embeddings/oleObject43.bin"/><Relationship Id="rId20" Type="http://schemas.openxmlformats.org/officeDocument/2006/relationships/oleObject" Target="../embeddings/oleObject47.bin"/><Relationship Id="rId29" Type="http://schemas.openxmlformats.org/officeDocument/2006/relationships/oleObject" Target="../embeddings/oleObject54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108.wmf"/><Relationship Id="rId24" Type="http://schemas.openxmlformats.org/officeDocument/2006/relationships/oleObject" Target="../embeddings/oleObject50.bin"/><Relationship Id="rId5" Type="http://schemas.openxmlformats.org/officeDocument/2006/relationships/notesSlide" Target="../notesSlides/notesSlide36.xml"/><Relationship Id="rId15" Type="http://schemas.openxmlformats.org/officeDocument/2006/relationships/oleObject" Target="../embeddings/oleObject42.bin"/><Relationship Id="rId23" Type="http://schemas.openxmlformats.org/officeDocument/2006/relationships/image" Target="../media/image110.wmf"/><Relationship Id="rId28" Type="http://schemas.openxmlformats.org/officeDocument/2006/relationships/oleObject" Target="../embeddings/oleObject53.bin"/><Relationship Id="rId10" Type="http://schemas.openxmlformats.org/officeDocument/2006/relationships/oleObject" Target="../embeddings/oleObject39.bin"/><Relationship Id="rId19" Type="http://schemas.openxmlformats.org/officeDocument/2006/relationships/oleObject" Target="../embeddings/oleObject46.bin"/><Relationship Id="rId31" Type="http://schemas.openxmlformats.org/officeDocument/2006/relationships/image" Target="../media/image12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18.wmf"/><Relationship Id="rId14" Type="http://schemas.openxmlformats.org/officeDocument/2006/relationships/oleObject" Target="../embeddings/oleObject41.bin"/><Relationship Id="rId22" Type="http://schemas.openxmlformats.org/officeDocument/2006/relationships/oleObject" Target="../embeddings/oleObject49.bin"/><Relationship Id="rId27" Type="http://schemas.openxmlformats.org/officeDocument/2006/relationships/oleObject" Target="../embeddings/oleObject52.bin"/><Relationship Id="rId30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46.xml"/><Relationship Id="rId13" Type="http://schemas.openxmlformats.org/officeDocument/2006/relationships/image" Target="../media/image123.png"/><Relationship Id="rId18" Type="http://schemas.openxmlformats.org/officeDocument/2006/relationships/image" Target="../media/image126.png"/><Relationship Id="rId3" Type="http://schemas.openxmlformats.org/officeDocument/2006/relationships/tags" Target="../tags/tag141.xml"/><Relationship Id="rId7" Type="http://schemas.openxmlformats.org/officeDocument/2006/relationships/tags" Target="../tags/tag145.xml"/><Relationship Id="rId12" Type="http://schemas.openxmlformats.org/officeDocument/2006/relationships/image" Target="../media/image122.png"/><Relationship Id="rId17" Type="http://schemas.openxmlformats.org/officeDocument/2006/relationships/image" Target="../media/image125.png"/><Relationship Id="rId2" Type="http://schemas.openxmlformats.org/officeDocument/2006/relationships/tags" Target="../tags/tag140.xml"/><Relationship Id="rId16" Type="http://schemas.openxmlformats.org/officeDocument/2006/relationships/image" Target="../media/image124.png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11" Type="http://schemas.openxmlformats.org/officeDocument/2006/relationships/image" Target="../media/image121.png"/><Relationship Id="rId5" Type="http://schemas.openxmlformats.org/officeDocument/2006/relationships/tags" Target="../tags/tag143.xml"/><Relationship Id="rId15" Type="http://schemas.openxmlformats.org/officeDocument/2006/relationships/image" Target="../media/image119.png"/><Relationship Id="rId10" Type="http://schemas.openxmlformats.org/officeDocument/2006/relationships/notesSlide" Target="../notesSlides/notesSlide37.xml"/><Relationship Id="rId4" Type="http://schemas.openxmlformats.org/officeDocument/2006/relationships/tags" Target="../tags/tag142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13" Type="http://schemas.openxmlformats.org/officeDocument/2006/relationships/image" Target="../media/image131.png"/><Relationship Id="rId3" Type="http://schemas.openxmlformats.org/officeDocument/2006/relationships/tags" Target="../tags/tag14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0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image" Target="../media/image129.png"/><Relationship Id="rId5" Type="http://schemas.openxmlformats.org/officeDocument/2006/relationships/tags" Target="../tags/tag151.xml"/><Relationship Id="rId10" Type="http://schemas.openxmlformats.org/officeDocument/2006/relationships/image" Target="../media/image128.png"/><Relationship Id="rId4" Type="http://schemas.openxmlformats.org/officeDocument/2006/relationships/tags" Target="../tags/tag150.xml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tags" Target="../tags/tag155.xml"/><Relationship Id="rId7" Type="http://schemas.openxmlformats.org/officeDocument/2006/relationships/notesSlide" Target="../notesSlides/notesSlide39.xml"/><Relationship Id="rId12" Type="http://schemas.openxmlformats.org/officeDocument/2006/relationships/image" Target="../media/image137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36.png"/><Relationship Id="rId5" Type="http://schemas.openxmlformats.org/officeDocument/2006/relationships/tags" Target="../tags/tag157.xml"/><Relationship Id="rId10" Type="http://schemas.openxmlformats.org/officeDocument/2006/relationships/image" Target="../media/image135.png"/><Relationship Id="rId4" Type="http://schemas.openxmlformats.org/officeDocument/2006/relationships/tags" Target="../tags/tag156.xml"/><Relationship Id="rId9" Type="http://schemas.openxmlformats.org/officeDocument/2006/relationships/image" Target="../media/image1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1.png"/><Relationship Id="rId5" Type="http://schemas.openxmlformats.org/officeDocument/2006/relationships/tags" Target="../tags/tag14.xml"/><Relationship Id="rId10" Type="http://schemas.openxmlformats.org/officeDocument/2006/relationships/image" Target="../media/image10.png"/><Relationship Id="rId4" Type="http://schemas.openxmlformats.org/officeDocument/2006/relationships/tags" Target="../tags/tag13.xml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3.pn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3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image" Target="../media/image142.png"/><Relationship Id="rId5" Type="http://schemas.openxmlformats.org/officeDocument/2006/relationships/image" Target="../media/image144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tags" Target="../tags/tag171.xml"/><Relationship Id="rId7" Type="http://schemas.openxmlformats.org/officeDocument/2006/relationships/notesSlide" Target="../notesSlides/notesSlide46.xml"/><Relationship Id="rId12" Type="http://schemas.openxmlformats.org/officeDocument/2006/relationships/image" Target="../media/image153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5" Type="http://schemas.openxmlformats.org/officeDocument/2006/relationships/tags" Target="../tags/tag173.xml"/><Relationship Id="rId10" Type="http://schemas.openxmlformats.org/officeDocument/2006/relationships/image" Target="../media/image60.png"/><Relationship Id="rId4" Type="http://schemas.openxmlformats.org/officeDocument/2006/relationships/tags" Target="../tags/tag172.xml"/><Relationship Id="rId9" Type="http://schemas.openxmlformats.org/officeDocument/2006/relationships/image" Target="../media/image1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image" Target="../media/image73.png"/><Relationship Id="rId5" Type="http://schemas.openxmlformats.org/officeDocument/2006/relationships/image" Target="../media/image156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7.xml"/><Relationship Id="rId7" Type="http://schemas.openxmlformats.org/officeDocument/2006/relationships/image" Target="../media/image13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2.png"/><Relationship Id="rId4" Type="http://schemas.openxmlformats.org/officeDocument/2006/relationships/tags" Target="../tags/tag18.xml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image" Target="../media/image68.png"/><Relationship Id="rId5" Type="http://schemas.openxmlformats.org/officeDocument/2006/relationships/image" Target="../media/image157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tags" Target="../tags/tag185.xml"/><Relationship Id="rId7" Type="http://schemas.openxmlformats.org/officeDocument/2006/relationships/image" Target="../media/image160.wmf"/><Relationship Id="rId2" Type="http://schemas.openxmlformats.org/officeDocument/2006/relationships/tags" Target="../tags/tag18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5.bin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13" Type="http://schemas.openxmlformats.org/officeDocument/2006/relationships/image" Target="../media/image160.wmf"/><Relationship Id="rId18" Type="http://schemas.openxmlformats.org/officeDocument/2006/relationships/image" Target="../media/image166.png"/><Relationship Id="rId3" Type="http://schemas.openxmlformats.org/officeDocument/2006/relationships/tags" Target="../tags/tag187.xml"/><Relationship Id="rId21" Type="http://schemas.openxmlformats.org/officeDocument/2006/relationships/image" Target="../media/image169.png"/><Relationship Id="rId7" Type="http://schemas.openxmlformats.org/officeDocument/2006/relationships/tags" Target="../tags/tag191.xml"/><Relationship Id="rId12" Type="http://schemas.openxmlformats.org/officeDocument/2006/relationships/oleObject" Target="../embeddings/oleObject56.bin"/><Relationship Id="rId17" Type="http://schemas.openxmlformats.org/officeDocument/2006/relationships/image" Target="../media/image165.png"/><Relationship Id="rId2" Type="http://schemas.openxmlformats.org/officeDocument/2006/relationships/tags" Target="../tags/tag186.xml"/><Relationship Id="rId16" Type="http://schemas.openxmlformats.org/officeDocument/2006/relationships/image" Target="../media/image164.png"/><Relationship Id="rId20" Type="http://schemas.openxmlformats.org/officeDocument/2006/relationships/image" Target="../media/image168.png"/><Relationship Id="rId1" Type="http://schemas.openxmlformats.org/officeDocument/2006/relationships/vmlDrawing" Target="../drawings/vmlDrawing5.vml"/><Relationship Id="rId6" Type="http://schemas.openxmlformats.org/officeDocument/2006/relationships/tags" Target="../tags/tag190.xml"/><Relationship Id="rId11" Type="http://schemas.openxmlformats.org/officeDocument/2006/relationships/notesSlide" Target="../notesSlides/notesSlide53.xml"/><Relationship Id="rId5" Type="http://schemas.openxmlformats.org/officeDocument/2006/relationships/tags" Target="../tags/tag189.xml"/><Relationship Id="rId15" Type="http://schemas.openxmlformats.org/officeDocument/2006/relationships/image" Target="../media/image16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67.png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4" Type="http://schemas.openxmlformats.org/officeDocument/2006/relationships/image" Target="../media/image16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tags" Target="../tags/tag205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173.png"/><Relationship Id="rId3" Type="http://schemas.openxmlformats.org/officeDocument/2006/relationships/tags" Target="../tags/tag195.xml"/><Relationship Id="rId21" Type="http://schemas.openxmlformats.org/officeDocument/2006/relationships/image" Target="../media/image170.wmf"/><Relationship Id="rId7" Type="http://schemas.openxmlformats.org/officeDocument/2006/relationships/tags" Target="../tags/tag199.xml"/><Relationship Id="rId12" Type="http://schemas.openxmlformats.org/officeDocument/2006/relationships/tags" Target="../tags/tag204.xml"/><Relationship Id="rId17" Type="http://schemas.openxmlformats.org/officeDocument/2006/relationships/tags" Target="../tags/tag209.xml"/><Relationship Id="rId25" Type="http://schemas.openxmlformats.org/officeDocument/2006/relationships/image" Target="../media/image172.png"/><Relationship Id="rId2" Type="http://schemas.openxmlformats.org/officeDocument/2006/relationships/tags" Target="../tags/tag194.xml"/><Relationship Id="rId16" Type="http://schemas.openxmlformats.org/officeDocument/2006/relationships/tags" Target="../tags/tag208.xml"/><Relationship Id="rId20" Type="http://schemas.openxmlformats.org/officeDocument/2006/relationships/oleObject" Target="../embeddings/oleObject57.bin"/><Relationship Id="rId29" Type="http://schemas.openxmlformats.org/officeDocument/2006/relationships/image" Target="../media/image176.png"/><Relationship Id="rId1" Type="http://schemas.openxmlformats.org/officeDocument/2006/relationships/vmlDrawing" Target="../drawings/vmlDrawing6.v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24" Type="http://schemas.openxmlformats.org/officeDocument/2006/relationships/image" Target="../media/image37.png"/><Relationship Id="rId5" Type="http://schemas.openxmlformats.org/officeDocument/2006/relationships/tags" Target="../tags/tag197.xml"/><Relationship Id="rId15" Type="http://schemas.openxmlformats.org/officeDocument/2006/relationships/tags" Target="../tags/tag207.xml"/><Relationship Id="rId23" Type="http://schemas.openxmlformats.org/officeDocument/2006/relationships/image" Target="../media/image38.png"/><Relationship Id="rId28" Type="http://schemas.openxmlformats.org/officeDocument/2006/relationships/image" Target="../media/image175.png"/><Relationship Id="rId10" Type="http://schemas.openxmlformats.org/officeDocument/2006/relationships/tags" Target="../tags/tag202.xml"/><Relationship Id="rId19" Type="http://schemas.openxmlformats.org/officeDocument/2006/relationships/notesSlide" Target="../notesSlides/notesSlide54.xml"/><Relationship Id="rId31" Type="http://schemas.openxmlformats.org/officeDocument/2006/relationships/image" Target="../media/image178.png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tags" Target="../tags/tag206.xml"/><Relationship Id="rId22" Type="http://schemas.openxmlformats.org/officeDocument/2006/relationships/image" Target="../media/image171.png"/><Relationship Id="rId27" Type="http://schemas.openxmlformats.org/officeDocument/2006/relationships/image" Target="../media/image174.png"/><Relationship Id="rId30" Type="http://schemas.openxmlformats.org/officeDocument/2006/relationships/image" Target="../media/image1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0.xml"/><Relationship Id="rId4" Type="http://schemas.openxmlformats.org/officeDocument/2006/relationships/image" Target="../media/image1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1.xml"/><Relationship Id="rId4" Type="http://schemas.openxmlformats.org/officeDocument/2006/relationships/image" Target="../media/image1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2.xml"/><Relationship Id="rId4" Type="http://schemas.openxmlformats.org/officeDocument/2006/relationships/image" Target="../media/image1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3.xml"/><Relationship Id="rId4" Type="http://schemas.openxmlformats.org/officeDocument/2006/relationships/image" Target="../media/image1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4.xml"/><Relationship Id="rId4" Type="http://schemas.openxmlformats.org/officeDocument/2006/relationships/image" Target="../media/image1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5.xml"/><Relationship Id="rId4" Type="http://schemas.openxmlformats.org/officeDocument/2006/relationships/image" Target="../media/image1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6.xml"/><Relationship Id="rId4" Type="http://schemas.openxmlformats.org/officeDocument/2006/relationships/image" Target="../media/image1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image" Target="../media/image171.png"/><Relationship Id="rId5" Type="http://schemas.openxmlformats.org/officeDocument/2006/relationships/image" Target="../media/image180.png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image" Target="../media/image112.png"/><Relationship Id="rId5" Type="http://schemas.openxmlformats.org/officeDocument/2006/relationships/image" Target="../media/image181.pn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image" Target="../media/image112.png"/><Relationship Id="rId5" Type="http://schemas.openxmlformats.org/officeDocument/2006/relationships/image" Target="../media/image182.pn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6.xml"/><Relationship Id="rId13" Type="http://schemas.openxmlformats.org/officeDocument/2006/relationships/image" Target="../media/image189.png"/><Relationship Id="rId3" Type="http://schemas.openxmlformats.org/officeDocument/2006/relationships/tags" Target="../tags/tag22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8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image" Target="../media/image187.png"/><Relationship Id="rId5" Type="http://schemas.openxmlformats.org/officeDocument/2006/relationships/tags" Target="../tags/tag229.xml"/><Relationship Id="rId10" Type="http://schemas.openxmlformats.org/officeDocument/2006/relationships/image" Target="../media/image186.png"/><Relationship Id="rId4" Type="http://schemas.openxmlformats.org/officeDocument/2006/relationships/tags" Target="../tags/tag228.xml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3.xml"/><Relationship Id="rId4" Type="http://schemas.openxmlformats.org/officeDocument/2006/relationships/image" Target="../media/image1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4.xml"/><Relationship Id="rId4" Type="http://schemas.openxmlformats.org/officeDocument/2006/relationships/image" Target="../media/image19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21.png"/><Relationship Id="rId3" Type="http://schemas.openxmlformats.org/officeDocument/2006/relationships/tags" Target="../tags/tag23.xml"/><Relationship Id="rId21" Type="http://schemas.openxmlformats.org/officeDocument/2006/relationships/image" Target="../media/image24.png"/><Relationship Id="rId7" Type="http://schemas.openxmlformats.org/officeDocument/2006/relationships/tags" Target="../tags/tag27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0.png"/><Relationship Id="rId2" Type="http://schemas.openxmlformats.org/officeDocument/2006/relationships/tags" Target="../tags/tag2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image" Target="../media/image27.png"/><Relationship Id="rId5" Type="http://schemas.openxmlformats.org/officeDocument/2006/relationships/tags" Target="../tags/tag25.xml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tags" Target="../tags/tag30.xml"/><Relationship Id="rId19" Type="http://schemas.openxmlformats.org/officeDocument/2006/relationships/image" Target="../media/image22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image" Target="../media/image150.png"/><Relationship Id="rId5" Type="http://schemas.openxmlformats.org/officeDocument/2006/relationships/image" Target="../media/image197.png"/><Relationship Id="rId4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tags" Target="../tags/tag241.xml"/><Relationship Id="rId7" Type="http://schemas.openxmlformats.org/officeDocument/2006/relationships/notesSlide" Target="../notesSlides/notesSlide71.xml"/><Relationship Id="rId12" Type="http://schemas.openxmlformats.org/officeDocument/2006/relationships/image" Target="../media/image153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5" Type="http://schemas.openxmlformats.org/officeDocument/2006/relationships/tags" Target="../tags/tag243.xml"/><Relationship Id="rId10" Type="http://schemas.openxmlformats.org/officeDocument/2006/relationships/image" Target="../media/image60.png"/><Relationship Id="rId4" Type="http://schemas.openxmlformats.org/officeDocument/2006/relationships/tags" Target="../tags/tag242.xml"/><Relationship Id="rId9" Type="http://schemas.openxmlformats.org/officeDocument/2006/relationships/image" Target="../media/image19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5" Type="http://schemas.openxmlformats.org/officeDocument/2006/relationships/image" Target="../media/image64.png"/><Relationship Id="rId4" Type="http://schemas.openxmlformats.org/officeDocument/2006/relationships/image" Target="../media/image2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image" Target="../media/image201.png"/><Relationship Id="rId5" Type="http://schemas.openxmlformats.org/officeDocument/2006/relationships/image" Target="../media/image158.png"/><Relationship Id="rId4" Type="http://schemas.openxmlformats.org/officeDocument/2006/relationships/notesSlide" Target="../notesSlides/notesSlide7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notesSlide" Target="../notesSlides/notesSlide7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notesSlide" Target="../notesSlides/notesSlide7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notesSlide" Target="../notesSlides/notesSlide7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4.xml"/><Relationship Id="rId4" Type="http://schemas.openxmlformats.org/officeDocument/2006/relationships/image" Target="../media/image20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21.png"/><Relationship Id="rId3" Type="http://schemas.openxmlformats.org/officeDocument/2006/relationships/tags" Target="../tags/tag34.xml"/><Relationship Id="rId21" Type="http://schemas.openxmlformats.org/officeDocument/2006/relationships/image" Target="../media/image27.png"/><Relationship Id="rId7" Type="http://schemas.openxmlformats.org/officeDocument/2006/relationships/tags" Target="../tags/tag3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6.png"/><Relationship Id="rId2" Type="http://schemas.openxmlformats.org/officeDocument/2006/relationships/tags" Target="../tags/tag33.xml"/><Relationship Id="rId16" Type="http://schemas.openxmlformats.org/officeDocument/2006/relationships/image" Target="../media/image25.png"/><Relationship Id="rId20" Type="http://schemas.openxmlformats.org/officeDocument/2006/relationships/image" Target="../media/image23.pn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24" Type="http://schemas.openxmlformats.org/officeDocument/2006/relationships/image" Target="../media/image20.png"/><Relationship Id="rId5" Type="http://schemas.openxmlformats.org/officeDocument/2006/relationships/tags" Target="../tags/tag36.xml"/><Relationship Id="rId15" Type="http://schemas.openxmlformats.org/officeDocument/2006/relationships/image" Target="../media/image18.png"/><Relationship Id="rId23" Type="http://schemas.openxmlformats.org/officeDocument/2006/relationships/image" Target="../media/image19.png"/><Relationship Id="rId10" Type="http://schemas.openxmlformats.org/officeDocument/2006/relationships/tags" Target="../tags/tag41.xml"/><Relationship Id="rId19" Type="http://schemas.openxmlformats.org/officeDocument/2006/relationships/image" Target="../media/image22.png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image" Target="../media/image17.png"/><Relationship Id="rId22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5.xml"/><Relationship Id="rId4" Type="http://schemas.openxmlformats.org/officeDocument/2006/relationships/image" Target="../media/image20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6.xml"/><Relationship Id="rId4" Type="http://schemas.openxmlformats.org/officeDocument/2006/relationships/image" Target="../media/image20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notesSlide" Target="../notesSlides/notesSlide8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image" Target="../media/image210.png"/><Relationship Id="rId5" Type="http://schemas.openxmlformats.org/officeDocument/2006/relationships/image" Target="../media/image208.png"/><Relationship Id="rId4" Type="http://schemas.openxmlformats.org/officeDocument/2006/relationships/notesSlide" Target="../notesSlides/notesSlide8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3.xml"/><Relationship Id="rId4" Type="http://schemas.openxmlformats.org/officeDocument/2006/relationships/image" Target="../media/image2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4.xml"/><Relationship Id="rId4" Type="http://schemas.openxmlformats.org/officeDocument/2006/relationships/image" Target="../media/image21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tags" Target="../tags/tag267.xml"/><Relationship Id="rId7" Type="http://schemas.openxmlformats.org/officeDocument/2006/relationships/notesSlide" Target="../notesSlides/notesSlide84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9" Type="http://schemas.openxmlformats.org/officeDocument/2006/relationships/image" Target="../media/image21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0.xml"/><Relationship Id="rId4" Type="http://schemas.openxmlformats.org/officeDocument/2006/relationships/image" Target="../media/image21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notesSlide" Target="../notesSlides/notesSlide8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30.png"/><Relationship Id="rId18" Type="http://schemas.openxmlformats.org/officeDocument/2006/relationships/image" Target="../media/image19.pn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tags" Target="../tags/tag44.xml"/><Relationship Id="rId16" Type="http://schemas.openxmlformats.org/officeDocument/2006/relationships/image" Target="../media/image33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28.png"/><Relationship Id="rId5" Type="http://schemas.openxmlformats.org/officeDocument/2006/relationships/tags" Target="../tags/tag47.xml"/><Relationship Id="rId15" Type="http://schemas.openxmlformats.org/officeDocument/2006/relationships/image" Target="../media/image32.png"/><Relationship Id="rId10" Type="http://schemas.openxmlformats.org/officeDocument/2006/relationships/notesSlide" Target="../notesSlides/notesSlide9.xml"/><Relationship Id="rId4" Type="http://schemas.openxmlformats.org/officeDocument/2006/relationships/tags" Target="../tags/tag4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image" Target="../media/image223.png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12" Type="http://schemas.openxmlformats.org/officeDocument/2006/relationships/image" Target="../media/image222.png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image" Target="../media/image221.png"/><Relationship Id="rId5" Type="http://schemas.openxmlformats.org/officeDocument/2006/relationships/tags" Target="../tags/tag277.xml"/><Relationship Id="rId10" Type="http://schemas.openxmlformats.org/officeDocument/2006/relationships/image" Target="../media/image220.png"/><Relationship Id="rId4" Type="http://schemas.openxmlformats.org/officeDocument/2006/relationships/tags" Target="../tags/tag27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notesSlide" Target="../notesSlides/notesSlide8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notesSlide" Target="../notesSlides/notesSlide8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7.xml"/><Relationship Id="rId4" Type="http://schemas.openxmlformats.org/officeDocument/2006/relationships/image" Target="../media/image23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8.xml"/><Relationship Id="rId4" Type="http://schemas.openxmlformats.org/officeDocument/2006/relationships/image" Target="../media/image232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mtClean="0"/>
              <a:t>TexPoint fonts used in EMF. </a:t>
            </a:r>
          </a:p>
          <a:p>
            <a:r>
              <a:rPr lang="en-US" smtClean="0"/>
              <a:t>Read the TexPoint manual before you delete this box.: </a:t>
            </a:r>
            <a:endParaRPr lang="en-US"/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2064204" y="533400"/>
            <a:ext cx="5327196" cy="1143000"/>
          </a:xfrm>
          <a:prstGeom prst="rect">
            <a:avLst/>
          </a:prstGeom>
        </p:spPr>
      </p:pic>
      <p:pic>
        <p:nvPicPr>
          <p:cNvPr id="8" name="Picture 7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2743201" y="2743200"/>
            <a:ext cx="3651885" cy="1154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9" y="5181600"/>
            <a:ext cx="3748281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2362200" y="533400"/>
            <a:ext cx="4409607" cy="381000"/>
          </a:xfrm>
          <a:prstGeom prst="rect">
            <a:avLst/>
          </a:prstGeom>
        </p:spPr>
      </p:pic>
      <p:pic>
        <p:nvPicPr>
          <p:cNvPr id="96" name="Picture 9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2649855" y="1847850"/>
            <a:ext cx="5960745" cy="2646045"/>
          </a:xfrm>
          <a:prstGeom prst="rect">
            <a:avLst/>
          </a:prstGeom>
        </p:spPr>
      </p:pic>
      <p:cxnSp>
        <p:nvCxnSpPr>
          <p:cNvPr id="12" name="AutoShape 28"/>
          <p:cNvCxnSpPr>
            <a:cxnSpLocks noChangeAspect="1" noChangeShapeType="1"/>
            <a:stCxn id="20" idx="4"/>
            <a:endCxn id="22" idx="0"/>
          </p:cNvCxnSpPr>
          <p:nvPr/>
        </p:nvCxnSpPr>
        <p:spPr bwMode="auto">
          <a:xfrm rot="5400000" flipH="1">
            <a:off x="477838" y="3696494"/>
            <a:ext cx="1601788" cy="1588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3" name="AutoShape 33"/>
          <p:cNvCxnSpPr>
            <a:cxnSpLocks noChangeAspect="1" noChangeShapeType="1"/>
            <a:stCxn id="23" idx="0"/>
            <a:endCxn id="20" idx="4"/>
          </p:cNvCxnSpPr>
          <p:nvPr/>
        </p:nvCxnSpPr>
        <p:spPr bwMode="auto">
          <a:xfrm rot="5400000" flipH="1" flipV="1">
            <a:off x="343694" y="5237163"/>
            <a:ext cx="1674812" cy="195263"/>
          </a:xfrm>
          <a:prstGeom prst="straightConnector1">
            <a:avLst/>
          </a:prstGeom>
          <a:noFill/>
          <a:ln w="38100">
            <a:solidFill>
              <a:srgbClr val="33CC33"/>
            </a:solidFill>
            <a:round/>
            <a:headEnd type="none" w="med" len="med"/>
            <a:tailEnd type="arrow" w="med" len="med"/>
          </a:ln>
          <a:effectLst/>
        </p:spPr>
      </p:cxnSp>
      <p:cxnSp>
        <p:nvCxnSpPr>
          <p:cNvPr id="14" name="AutoShape 93"/>
          <p:cNvCxnSpPr>
            <a:cxnSpLocks noChangeShapeType="1"/>
            <a:stCxn id="22" idx="4"/>
            <a:endCxn id="20" idx="4"/>
          </p:cNvCxnSpPr>
          <p:nvPr/>
        </p:nvCxnSpPr>
        <p:spPr bwMode="auto">
          <a:xfrm rot="5400000">
            <a:off x="570707" y="3789362"/>
            <a:ext cx="1416051" cy="1588"/>
          </a:xfrm>
          <a:prstGeom prst="straightConnector1">
            <a:avLst/>
          </a:prstGeom>
          <a:noFill/>
          <a:ln w="76200">
            <a:solidFill>
              <a:srgbClr val="33CC33"/>
            </a:solidFill>
            <a:round/>
            <a:headEnd type="arrow" w="med" len="med"/>
            <a:tailEnd type="none" w="med" len="med"/>
          </a:ln>
          <a:effectLst/>
        </p:spPr>
      </p:cxnSp>
      <p:cxnSp>
        <p:nvCxnSpPr>
          <p:cNvPr id="16" name="AutoShape 32"/>
          <p:cNvCxnSpPr>
            <a:cxnSpLocks noChangeAspect="1" noChangeShapeType="1"/>
            <a:stCxn id="21" idx="0"/>
            <a:endCxn id="20" idx="4"/>
          </p:cNvCxnSpPr>
          <p:nvPr/>
        </p:nvCxnSpPr>
        <p:spPr bwMode="auto">
          <a:xfrm rot="16200000" flipV="1">
            <a:off x="762795" y="5013325"/>
            <a:ext cx="1598612" cy="566737"/>
          </a:xfrm>
          <a:prstGeom prst="straightConnector1">
            <a:avLst/>
          </a:prstGeom>
          <a:noFill/>
          <a:ln w="38100">
            <a:solidFill>
              <a:srgbClr val="33CC33"/>
            </a:solidFill>
            <a:round/>
            <a:headEnd type="none" w="med" len="med"/>
            <a:tailEnd type="arrow" w="med" len="med"/>
          </a:ln>
          <a:effectLst/>
        </p:spPr>
      </p:cxnSp>
      <p:cxnSp>
        <p:nvCxnSpPr>
          <p:cNvPr id="17" name="AutoShape 35"/>
          <p:cNvCxnSpPr>
            <a:cxnSpLocks noChangeAspect="1" noChangeShapeType="1"/>
            <a:stCxn id="19" idx="6"/>
            <a:endCxn id="20" idx="3"/>
          </p:cNvCxnSpPr>
          <p:nvPr/>
        </p:nvCxnSpPr>
        <p:spPr bwMode="auto">
          <a:xfrm flipV="1">
            <a:off x="490538" y="4469955"/>
            <a:ext cx="722526" cy="1414908"/>
          </a:xfrm>
          <a:prstGeom prst="straightConnector1">
            <a:avLst/>
          </a:prstGeom>
          <a:noFill/>
          <a:ln w="38100">
            <a:solidFill>
              <a:srgbClr val="33CC33"/>
            </a:solidFill>
            <a:round/>
            <a:headEnd type="none" w="med" len="med"/>
            <a:tailEnd type="arrow" w="med" len="med"/>
          </a:ln>
          <a:effectLst/>
        </p:spPr>
      </p:cxnSp>
      <p:sp>
        <p:nvSpPr>
          <p:cNvPr id="19" name="Oval 44"/>
          <p:cNvSpPr>
            <a:spLocks noChangeAspect="1" noChangeArrowheads="1"/>
          </p:cNvSpPr>
          <p:nvPr/>
        </p:nvSpPr>
        <p:spPr bwMode="auto">
          <a:xfrm>
            <a:off x="304800" y="5791200"/>
            <a:ext cx="185738" cy="18732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45"/>
          <p:cNvSpPr>
            <a:spLocks noChangeAspect="1" noChangeArrowheads="1"/>
          </p:cNvSpPr>
          <p:nvPr/>
        </p:nvSpPr>
        <p:spPr bwMode="auto">
          <a:xfrm>
            <a:off x="1185863" y="4310063"/>
            <a:ext cx="185737" cy="1873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47"/>
          <p:cNvSpPr>
            <a:spLocks noChangeAspect="1" noChangeArrowheads="1"/>
          </p:cNvSpPr>
          <p:nvPr/>
        </p:nvSpPr>
        <p:spPr bwMode="auto">
          <a:xfrm>
            <a:off x="1752600" y="6096000"/>
            <a:ext cx="185737" cy="185737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50"/>
          <p:cNvSpPr>
            <a:spLocks noChangeAspect="1" noChangeArrowheads="1"/>
          </p:cNvSpPr>
          <p:nvPr/>
        </p:nvSpPr>
        <p:spPr bwMode="auto">
          <a:xfrm>
            <a:off x="1185863" y="2895600"/>
            <a:ext cx="185737" cy="1857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57"/>
          <p:cNvSpPr>
            <a:spLocks noChangeAspect="1" noChangeArrowheads="1"/>
          </p:cNvSpPr>
          <p:nvPr/>
        </p:nvSpPr>
        <p:spPr bwMode="auto">
          <a:xfrm>
            <a:off x="990600" y="6172200"/>
            <a:ext cx="185737" cy="185737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6" name="AutoShape 33"/>
          <p:cNvCxnSpPr>
            <a:cxnSpLocks noChangeAspect="1" noChangeShapeType="1"/>
            <a:stCxn id="47" idx="1"/>
            <a:endCxn id="20" idx="5"/>
          </p:cNvCxnSpPr>
          <p:nvPr/>
        </p:nvCxnSpPr>
        <p:spPr bwMode="auto">
          <a:xfrm rot="16200000" flipV="1">
            <a:off x="1230777" y="4583577"/>
            <a:ext cx="1272246" cy="1045002"/>
          </a:xfrm>
          <a:prstGeom prst="straightConnector1">
            <a:avLst/>
          </a:prstGeom>
          <a:noFill/>
          <a:ln w="38100">
            <a:solidFill>
              <a:srgbClr val="33CC33"/>
            </a:solidFill>
            <a:round/>
            <a:headEnd type="none" w="med" len="med"/>
            <a:tailEnd type="arrow" w="med" len="med"/>
          </a:ln>
          <a:effectLst/>
        </p:spPr>
      </p:cxnSp>
      <p:sp>
        <p:nvSpPr>
          <p:cNvPr id="47" name="Oval 57"/>
          <p:cNvSpPr>
            <a:spLocks noChangeAspect="1" noChangeArrowheads="1"/>
          </p:cNvSpPr>
          <p:nvPr/>
        </p:nvSpPr>
        <p:spPr bwMode="auto">
          <a:xfrm>
            <a:off x="2362200" y="5715000"/>
            <a:ext cx="185737" cy="185737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3" name="Picture 52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838200" y="2895600"/>
            <a:ext cx="203200" cy="206587"/>
          </a:xfrm>
          <a:prstGeom prst="rect">
            <a:avLst/>
          </a:prstGeom>
        </p:spPr>
      </p:pic>
      <p:pic>
        <p:nvPicPr>
          <p:cNvPr id="59" name="Picture 58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838200" y="4191000"/>
            <a:ext cx="233682" cy="206588"/>
          </a:xfrm>
          <a:prstGeom prst="rect">
            <a:avLst/>
          </a:prstGeom>
        </p:spPr>
      </p:pic>
      <p:pic>
        <p:nvPicPr>
          <p:cNvPr id="63" name="Picture 62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/>
          <a:stretch>
            <a:fillRect/>
          </a:stretch>
        </p:blipFill>
        <p:spPr>
          <a:xfrm>
            <a:off x="2362200" y="6019800"/>
            <a:ext cx="332772" cy="228600"/>
          </a:xfrm>
          <a:prstGeom prst="rect">
            <a:avLst/>
          </a:prstGeom>
        </p:spPr>
      </p:pic>
      <p:pic>
        <p:nvPicPr>
          <p:cNvPr id="62" name="Picture 61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1752600" y="6400800"/>
            <a:ext cx="318911" cy="228600"/>
          </a:xfrm>
          <a:prstGeom prst="rect">
            <a:avLst/>
          </a:prstGeom>
        </p:spPr>
      </p:pic>
      <p:pic>
        <p:nvPicPr>
          <p:cNvPr id="61" name="Picture 60" descr="addin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/>
          <a:stretch>
            <a:fillRect/>
          </a:stretch>
        </p:blipFill>
        <p:spPr>
          <a:xfrm>
            <a:off x="914400" y="6477000"/>
            <a:ext cx="324091" cy="228600"/>
          </a:xfrm>
          <a:prstGeom prst="rect">
            <a:avLst/>
          </a:prstGeom>
        </p:spPr>
      </p:pic>
      <p:pic>
        <p:nvPicPr>
          <p:cNvPr id="60" name="Picture 59" descr="addin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228600" y="6096000"/>
            <a:ext cx="315410" cy="228600"/>
          </a:xfrm>
          <a:prstGeom prst="rect">
            <a:avLst/>
          </a:prstGeom>
        </p:spPr>
      </p:pic>
      <p:pic>
        <p:nvPicPr>
          <p:cNvPr id="65" name="Picture 64" descr="addin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/>
          <a:stretch>
            <a:fillRect/>
          </a:stretch>
        </p:blipFill>
        <p:spPr>
          <a:xfrm>
            <a:off x="1371600" y="3703918"/>
            <a:ext cx="152400" cy="182282"/>
          </a:xfrm>
          <a:prstGeom prst="rect">
            <a:avLst/>
          </a:prstGeom>
        </p:spPr>
      </p:pic>
      <p:pic>
        <p:nvPicPr>
          <p:cNvPr id="94" name="Picture 93" descr="addin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/>
          <a:stretch>
            <a:fillRect/>
          </a:stretch>
        </p:blipFill>
        <p:spPr>
          <a:xfrm>
            <a:off x="3352800" y="5562600"/>
            <a:ext cx="4635690" cy="304800"/>
          </a:xfrm>
          <a:prstGeom prst="rect">
            <a:avLst/>
          </a:prstGeom>
        </p:spPr>
      </p:pic>
      <p:pic>
        <p:nvPicPr>
          <p:cNvPr id="87" name="Picture 86" descr="addin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>
          <a:xfrm>
            <a:off x="1981200" y="5029200"/>
            <a:ext cx="217170" cy="215265"/>
          </a:xfrm>
          <a:prstGeom prst="rect">
            <a:avLst/>
          </a:prstGeom>
        </p:spPr>
      </p:pic>
      <p:pic>
        <p:nvPicPr>
          <p:cNvPr id="86" name="Picture 85" descr="addin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/>
          <a:stretch>
            <a:fillRect/>
          </a:stretch>
        </p:blipFill>
        <p:spPr>
          <a:xfrm>
            <a:off x="1447800" y="5562600"/>
            <a:ext cx="213360" cy="219075"/>
          </a:xfrm>
          <a:prstGeom prst="rect">
            <a:avLst/>
          </a:prstGeom>
        </p:spPr>
      </p:pic>
      <p:pic>
        <p:nvPicPr>
          <p:cNvPr id="85" name="Picture 84" descr="addin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/>
          <a:stretch>
            <a:fillRect/>
          </a:stretch>
        </p:blipFill>
        <p:spPr>
          <a:xfrm>
            <a:off x="914400" y="5562600"/>
            <a:ext cx="211455" cy="215265"/>
          </a:xfrm>
          <a:prstGeom prst="rect">
            <a:avLst/>
          </a:prstGeom>
        </p:spPr>
      </p:pic>
      <p:pic>
        <p:nvPicPr>
          <p:cNvPr id="84" name="Picture 83" descr="addin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/>
          <a:stretch>
            <a:fillRect/>
          </a:stretch>
        </p:blipFill>
        <p:spPr>
          <a:xfrm>
            <a:off x="556260" y="5181600"/>
            <a:ext cx="205740" cy="215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Analysis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nodes are satisfied because all external nodes are 2k-satisfied</a:t>
            </a:r>
          </a:p>
          <a:p>
            <a:r>
              <a:rPr lang="en-US" b="1" i="1"/>
              <a:t>Shortest-Path Cluster</a:t>
            </a:r>
            <a:r>
              <a:rPr lang="en-US"/>
              <a:t> was always called with 4k, so clearly the radius is O(k)</a:t>
            </a:r>
          </a:p>
          <a:p>
            <a:r>
              <a:rPr lang="en-US"/>
              <a:t>Nodes are removed upon first or second clustering, so degree </a:t>
            </a:r>
            <a:r>
              <a:rPr lang="en-US">
                <a:latin typeface="Times New Roman" pitchFamily="18" charset="0"/>
              </a:rPr>
              <a:t>≤ </a:t>
            </a:r>
            <a:r>
              <a:rPr lang="en-US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 depth(G) &gt; k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1600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Satisfy one zone S</a:t>
            </a:r>
            <a:r>
              <a:rPr lang="en-US" baseline="-25000" dirty="0"/>
              <a:t>i</a:t>
            </a:r>
            <a:r>
              <a:rPr lang="en-US" dirty="0"/>
              <a:t> = G(W</a:t>
            </a:r>
            <a:r>
              <a:rPr lang="en-US" baseline="-25000" dirty="0"/>
              <a:t>i-1</a:t>
            </a:r>
            <a:r>
              <a:rPr lang="en-US" dirty="0"/>
              <a:t> U </a:t>
            </a:r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 U W</a:t>
            </a:r>
            <a:r>
              <a:rPr lang="en-US" baseline="-25000" dirty="0"/>
              <a:t>i+1</a:t>
            </a:r>
            <a:r>
              <a:rPr lang="en-US" dirty="0"/>
              <a:t>) at a time</a:t>
            </a:r>
          </a:p>
          <a:p>
            <a:r>
              <a:rPr lang="en-US" dirty="0"/>
              <a:t>Adjust for intra-band overlaps…</a:t>
            </a:r>
          </a:p>
        </p:txBody>
      </p:sp>
      <p:sp>
        <p:nvSpPr>
          <p:cNvPr id="167940" name="Freeform 4"/>
          <p:cNvSpPr>
            <a:spLocks/>
          </p:cNvSpPr>
          <p:nvPr/>
        </p:nvSpPr>
        <p:spPr bwMode="auto">
          <a:xfrm>
            <a:off x="1066800" y="3200400"/>
            <a:ext cx="7289800" cy="3429000"/>
          </a:xfrm>
          <a:custGeom>
            <a:avLst/>
            <a:gdLst/>
            <a:ahLst/>
            <a:cxnLst>
              <a:cxn ang="0">
                <a:pos x="48" y="832"/>
              </a:cxn>
              <a:cxn ang="0">
                <a:pos x="576" y="352"/>
              </a:cxn>
              <a:cxn ang="0">
                <a:pos x="1488" y="400"/>
              </a:cxn>
              <a:cxn ang="0">
                <a:pos x="1920" y="544"/>
              </a:cxn>
              <a:cxn ang="0">
                <a:pos x="2448" y="448"/>
              </a:cxn>
              <a:cxn ang="0">
                <a:pos x="3168" y="16"/>
              </a:cxn>
              <a:cxn ang="0">
                <a:pos x="4272" y="544"/>
              </a:cxn>
              <a:cxn ang="0">
                <a:pos x="4416" y="1600"/>
              </a:cxn>
              <a:cxn ang="0">
                <a:pos x="3216" y="2080"/>
              </a:cxn>
              <a:cxn ang="0">
                <a:pos x="1776" y="2080"/>
              </a:cxn>
              <a:cxn ang="0">
                <a:pos x="960" y="1792"/>
              </a:cxn>
              <a:cxn ang="0">
                <a:pos x="288" y="1264"/>
              </a:cxn>
              <a:cxn ang="0">
                <a:pos x="48" y="832"/>
              </a:cxn>
            </a:cxnLst>
            <a:rect l="0" t="0" r="r" b="b"/>
            <a:pathLst>
              <a:path w="4592" h="2160">
                <a:moveTo>
                  <a:pt x="48" y="832"/>
                </a:moveTo>
                <a:cubicBezTo>
                  <a:pt x="96" y="680"/>
                  <a:pt x="336" y="424"/>
                  <a:pt x="576" y="352"/>
                </a:cubicBezTo>
                <a:cubicBezTo>
                  <a:pt x="816" y="280"/>
                  <a:pt x="1264" y="368"/>
                  <a:pt x="1488" y="400"/>
                </a:cubicBezTo>
                <a:cubicBezTo>
                  <a:pt x="1712" y="432"/>
                  <a:pt x="1760" y="536"/>
                  <a:pt x="1920" y="544"/>
                </a:cubicBezTo>
                <a:cubicBezTo>
                  <a:pt x="2080" y="552"/>
                  <a:pt x="2240" y="536"/>
                  <a:pt x="2448" y="448"/>
                </a:cubicBezTo>
                <a:cubicBezTo>
                  <a:pt x="2656" y="360"/>
                  <a:pt x="2864" y="0"/>
                  <a:pt x="3168" y="16"/>
                </a:cubicBezTo>
                <a:cubicBezTo>
                  <a:pt x="3472" y="32"/>
                  <a:pt x="4064" y="280"/>
                  <a:pt x="4272" y="544"/>
                </a:cubicBezTo>
                <a:cubicBezTo>
                  <a:pt x="4480" y="808"/>
                  <a:pt x="4592" y="1344"/>
                  <a:pt x="4416" y="1600"/>
                </a:cubicBezTo>
                <a:cubicBezTo>
                  <a:pt x="4240" y="1856"/>
                  <a:pt x="3656" y="2000"/>
                  <a:pt x="3216" y="2080"/>
                </a:cubicBezTo>
                <a:cubicBezTo>
                  <a:pt x="2776" y="2160"/>
                  <a:pt x="2152" y="2128"/>
                  <a:pt x="1776" y="2080"/>
                </a:cubicBezTo>
                <a:cubicBezTo>
                  <a:pt x="1400" y="2032"/>
                  <a:pt x="1208" y="1928"/>
                  <a:pt x="960" y="1792"/>
                </a:cubicBezTo>
                <a:cubicBezTo>
                  <a:pt x="712" y="1656"/>
                  <a:pt x="440" y="1416"/>
                  <a:pt x="288" y="1264"/>
                </a:cubicBezTo>
                <a:cubicBezTo>
                  <a:pt x="136" y="1112"/>
                  <a:pt x="0" y="984"/>
                  <a:pt x="48" y="832"/>
                </a:cubicBezTo>
                <a:close/>
              </a:path>
            </a:pathLst>
          </a:custGeom>
          <a:gradFill rotWithShape="0">
            <a:gsLst>
              <a:gs pos="0">
                <a:schemeClr val="tx1"/>
              </a:gs>
              <a:gs pos="100000">
                <a:schemeClr val="accent1"/>
              </a:gs>
            </a:gsLst>
            <a:lin ang="2700000" scaled="1"/>
          </a:gra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67941" name="Freeform 5"/>
          <p:cNvSpPr>
            <a:spLocks/>
          </p:cNvSpPr>
          <p:nvPr/>
        </p:nvSpPr>
        <p:spPr bwMode="auto">
          <a:xfrm>
            <a:off x="1371600" y="3505200"/>
            <a:ext cx="6781800" cy="2895600"/>
          </a:xfrm>
          <a:custGeom>
            <a:avLst/>
            <a:gdLst/>
            <a:ahLst/>
            <a:cxnLst>
              <a:cxn ang="0">
                <a:pos x="48" y="832"/>
              </a:cxn>
              <a:cxn ang="0">
                <a:pos x="576" y="352"/>
              </a:cxn>
              <a:cxn ang="0">
                <a:pos x="1488" y="400"/>
              </a:cxn>
              <a:cxn ang="0">
                <a:pos x="1920" y="544"/>
              </a:cxn>
              <a:cxn ang="0">
                <a:pos x="2448" y="448"/>
              </a:cxn>
              <a:cxn ang="0">
                <a:pos x="3168" y="16"/>
              </a:cxn>
              <a:cxn ang="0">
                <a:pos x="4272" y="544"/>
              </a:cxn>
              <a:cxn ang="0">
                <a:pos x="4416" y="1600"/>
              </a:cxn>
              <a:cxn ang="0">
                <a:pos x="3216" y="2080"/>
              </a:cxn>
              <a:cxn ang="0">
                <a:pos x="1776" y="2080"/>
              </a:cxn>
              <a:cxn ang="0">
                <a:pos x="960" y="1792"/>
              </a:cxn>
              <a:cxn ang="0">
                <a:pos x="288" y="1264"/>
              </a:cxn>
              <a:cxn ang="0">
                <a:pos x="48" y="832"/>
              </a:cxn>
            </a:cxnLst>
            <a:rect l="0" t="0" r="r" b="b"/>
            <a:pathLst>
              <a:path w="4592" h="2160">
                <a:moveTo>
                  <a:pt x="48" y="832"/>
                </a:moveTo>
                <a:cubicBezTo>
                  <a:pt x="96" y="680"/>
                  <a:pt x="336" y="424"/>
                  <a:pt x="576" y="352"/>
                </a:cubicBezTo>
                <a:cubicBezTo>
                  <a:pt x="816" y="280"/>
                  <a:pt x="1264" y="368"/>
                  <a:pt x="1488" y="400"/>
                </a:cubicBezTo>
                <a:cubicBezTo>
                  <a:pt x="1712" y="432"/>
                  <a:pt x="1760" y="536"/>
                  <a:pt x="1920" y="544"/>
                </a:cubicBezTo>
                <a:cubicBezTo>
                  <a:pt x="2080" y="552"/>
                  <a:pt x="2240" y="536"/>
                  <a:pt x="2448" y="448"/>
                </a:cubicBezTo>
                <a:cubicBezTo>
                  <a:pt x="2656" y="360"/>
                  <a:pt x="2864" y="0"/>
                  <a:pt x="3168" y="16"/>
                </a:cubicBezTo>
                <a:cubicBezTo>
                  <a:pt x="3472" y="32"/>
                  <a:pt x="4064" y="280"/>
                  <a:pt x="4272" y="544"/>
                </a:cubicBezTo>
                <a:cubicBezTo>
                  <a:pt x="4480" y="808"/>
                  <a:pt x="4592" y="1344"/>
                  <a:pt x="4416" y="1600"/>
                </a:cubicBezTo>
                <a:cubicBezTo>
                  <a:pt x="4240" y="1856"/>
                  <a:pt x="3656" y="2000"/>
                  <a:pt x="3216" y="2080"/>
                </a:cubicBezTo>
                <a:cubicBezTo>
                  <a:pt x="2776" y="2160"/>
                  <a:pt x="2152" y="2128"/>
                  <a:pt x="1776" y="2080"/>
                </a:cubicBezTo>
                <a:cubicBezTo>
                  <a:pt x="1400" y="2032"/>
                  <a:pt x="1208" y="1928"/>
                  <a:pt x="960" y="1792"/>
                </a:cubicBezTo>
                <a:cubicBezTo>
                  <a:pt x="712" y="1656"/>
                  <a:pt x="440" y="1416"/>
                  <a:pt x="288" y="1264"/>
                </a:cubicBezTo>
                <a:cubicBezTo>
                  <a:pt x="136" y="1112"/>
                  <a:pt x="0" y="984"/>
                  <a:pt x="48" y="832"/>
                </a:cubicBezTo>
                <a:close/>
              </a:path>
            </a:pathLst>
          </a:custGeom>
          <a:gradFill rotWithShape="0">
            <a:gsLst>
              <a:gs pos="0">
                <a:schemeClr val="tx1"/>
              </a:gs>
              <a:gs pos="100000">
                <a:schemeClr val="accent1"/>
              </a:gs>
            </a:gsLst>
            <a:lin ang="2700000" scaled="1"/>
          </a:gra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67942" name="Freeform 6"/>
          <p:cNvSpPr>
            <a:spLocks/>
          </p:cNvSpPr>
          <p:nvPr/>
        </p:nvSpPr>
        <p:spPr bwMode="auto">
          <a:xfrm>
            <a:off x="1828800" y="3886200"/>
            <a:ext cx="5943600" cy="2209800"/>
          </a:xfrm>
          <a:custGeom>
            <a:avLst/>
            <a:gdLst/>
            <a:ahLst/>
            <a:cxnLst>
              <a:cxn ang="0">
                <a:pos x="48" y="832"/>
              </a:cxn>
              <a:cxn ang="0">
                <a:pos x="576" y="352"/>
              </a:cxn>
              <a:cxn ang="0">
                <a:pos x="1488" y="400"/>
              </a:cxn>
              <a:cxn ang="0">
                <a:pos x="1920" y="544"/>
              </a:cxn>
              <a:cxn ang="0">
                <a:pos x="2448" y="448"/>
              </a:cxn>
              <a:cxn ang="0">
                <a:pos x="3168" y="16"/>
              </a:cxn>
              <a:cxn ang="0">
                <a:pos x="4272" y="544"/>
              </a:cxn>
              <a:cxn ang="0">
                <a:pos x="4416" y="1600"/>
              </a:cxn>
              <a:cxn ang="0">
                <a:pos x="3216" y="2080"/>
              </a:cxn>
              <a:cxn ang="0">
                <a:pos x="1776" y="2080"/>
              </a:cxn>
              <a:cxn ang="0">
                <a:pos x="960" y="1792"/>
              </a:cxn>
              <a:cxn ang="0">
                <a:pos x="288" y="1264"/>
              </a:cxn>
              <a:cxn ang="0">
                <a:pos x="48" y="832"/>
              </a:cxn>
            </a:cxnLst>
            <a:rect l="0" t="0" r="r" b="b"/>
            <a:pathLst>
              <a:path w="4592" h="2160">
                <a:moveTo>
                  <a:pt x="48" y="832"/>
                </a:moveTo>
                <a:cubicBezTo>
                  <a:pt x="96" y="680"/>
                  <a:pt x="336" y="424"/>
                  <a:pt x="576" y="352"/>
                </a:cubicBezTo>
                <a:cubicBezTo>
                  <a:pt x="816" y="280"/>
                  <a:pt x="1264" y="368"/>
                  <a:pt x="1488" y="400"/>
                </a:cubicBezTo>
                <a:cubicBezTo>
                  <a:pt x="1712" y="432"/>
                  <a:pt x="1760" y="536"/>
                  <a:pt x="1920" y="544"/>
                </a:cubicBezTo>
                <a:cubicBezTo>
                  <a:pt x="2080" y="552"/>
                  <a:pt x="2240" y="536"/>
                  <a:pt x="2448" y="448"/>
                </a:cubicBezTo>
                <a:cubicBezTo>
                  <a:pt x="2656" y="360"/>
                  <a:pt x="2864" y="0"/>
                  <a:pt x="3168" y="16"/>
                </a:cubicBezTo>
                <a:cubicBezTo>
                  <a:pt x="3472" y="32"/>
                  <a:pt x="4064" y="280"/>
                  <a:pt x="4272" y="544"/>
                </a:cubicBezTo>
                <a:cubicBezTo>
                  <a:pt x="4480" y="808"/>
                  <a:pt x="4592" y="1344"/>
                  <a:pt x="4416" y="1600"/>
                </a:cubicBezTo>
                <a:cubicBezTo>
                  <a:pt x="4240" y="1856"/>
                  <a:pt x="3656" y="2000"/>
                  <a:pt x="3216" y="2080"/>
                </a:cubicBezTo>
                <a:cubicBezTo>
                  <a:pt x="2776" y="2160"/>
                  <a:pt x="2152" y="2128"/>
                  <a:pt x="1776" y="2080"/>
                </a:cubicBezTo>
                <a:cubicBezTo>
                  <a:pt x="1400" y="2032"/>
                  <a:pt x="1208" y="1928"/>
                  <a:pt x="960" y="1792"/>
                </a:cubicBezTo>
                <a:cubicBezTo>
                  <a:pt x="712" y="1656"/>
                  <a:pt x="440" y="1416"/>
                  <a:pt x="288" y="1264"/>
                </a:cubicBezTo>
                <a:cubicBezTo>
                  <a:pt x="136" y="1112"/>
                  <a:pt x="0" y="984"/>
                  <a:pt x="48" y="832"/>
                </a:cubicBezTo>
                <a:close/>
              </a:path>
            </a:pathLst>
          </a:custGeom>
          <a:gradFill rotWithShape="0">
            <a:gsLst>
              <a:gs pos="0">
                <a:schemeClr val="tx1"/>
              </a:gs>
              <a:gs pos="100000">
                <a:schemeClr val="accent1"/>
              </a:gs>
            </a:gsLst>
            <a:lin ang="2700000" scaled="1"/>
          </a:gra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67944" name="Text Box 8"/>
          <p:cNvSpPr txBox="1">
            <a:spLocks noChangeArrowheads="1"/>
          </p:cNvSpPr>
          <p:nvPr/>
        </p:nvSpPr>
        <p:spPr bwMode="auto">
          <a:xfrm>
            <a:off x="6324600" y="3276600"/>
            <a:ext cx="60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</a:pPr>
            <a:r>
              <a:rPr lang="en-US" sz="2000"/>
              <a:t>W</a:t>
            </a:r>
            <a:r>
              <a:rPr lang="en-US" sz="2000" baseline="-25000"/>
              <a:t>i-1</a:t>
            </a:r>
            <a:endParaRPr lang="en-US" sz="2000"/>
          </a:p>
        </p:txBody>
      </p:sp>
      <p:sp>
        <p:nvSpPr>
          <p:cNvPr id="167945" name="Text Box 9"/>
          <p:cNvSpPr txBox="1">
            <a:spLocks noChangeArrowheads="1"/>
          </p:cNvSpPr>
          <p:nvPr/>
        </p:nvSpPr>
        <p:spPr bwMode="auto">
          <a:xfrm>
            <a:off x="6324600" y="3657600"/>
            <a:ext cx="60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</a:pPr>
            <a:r>
              <a:rPr lang="en-US" sz="2000"/>
              <a:t>W</a:t>
            </a:r>
            <a:r>
              <a:rPr lang="en-US" sz="2000" baseline="-25000"/>
              <a:t>i</a:t>
            </a:r>
            <a:endParaRPr lang="en-US" sz="2000"/>
          </a:p>
        </p:txBody>
      </p:sp>
      <p:sp>
        <p:nvSpPr>
          <p:cNvPr id="167946" name="Text Box 10"/>
          <p:cNvSpPr txBox="1">
            <a:spLocks noChangeArrowheads="1"/>
          </p:cNvSpPr>
          <p:nvPr/>
        </p:nvSpPr>
        <p:spPr bwMode="auto">
          <a:xfrm>
            <a:off x="6324600" y="4038600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</a:pPr>
            <a:r>
              <a:rPr lang="en-US" sz="2000"/>
              <a:t>W</a:t>
            </a:r>
            <a:r>
              <a:rPr lang="en-US" sz="2000" baseline="-25000"/>
              <a:t>i+1</a:t>
            </a:r>
            <a:endParaRPr lang="en-US" sz="2000"/>
          </a:p>
        </p:txBody>
      </p:sp>
      <p:sp>
        <p:nvSpPr>
          <p:cNvPr id="167947" name="Text Box 11"/>
          <p:cNvSpPr txBox="1">
            <a:spLocks noChangeArrowheads="1"/>
          </p:cNvSpPr>
          <p:nvPr/>
        </p:nvSpPr>
        <p:spPr bwMode="auto">
          <a:xfrm>
            <a:off x="4648200" y="563880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</a:pPr>
            <a:r>
              <a:rPr lang="en-US" sz="5400"/>
              <a:t>S</a:t>
            </a:r>
            <a:r>
              <a:rPr lang="en-US" sz="5400" baseline="-25000"/>
              <a:t>i</a:t>
            </a:r>
            <a:endParaRPr lang="en-US" sz="5400"/>
          </a:p>
        </p:txBody>
      </p:sp>
      <p:sp>
        <p:nvSpPr>
          <p:cNvPr id="167943" name="Freeform 7"/>
          <p:cNvSpPr>
            <a:spLocks/>
          </p:cNvSpPr>
          <p:nvPr/>
        </p:nvSpPr>
        <p:spPr bwMode="auto">
          <a:xfrm>
            <a:off x="2209800" y="4267200"/>
            <a:ext cx="5105400" cy="1447800"/>
          </a:xfrm>
          <a:custGeom>
            <a:avLst/>
            <a:gdLst/>
            <a:ahLst/>
            <a:cxnLst>
              <a:cxn ang="0">
                <a:pos x="48" y="832"/>
              </a:cxn>
              <a:cxn ang="0">
                <a:pos x="576" y="352"/>
              </a:cxn>
              <a:cxn ang="0">
                <a:pos x="1488" y="400"/>
              </a:cxn>
              <a:cxn ang="0">
                <a:pos x="1920" y="544"/>
              </a:cxn>
              <a:cxn ang="0">
                <a:pos x="2448" y="448"/>
              </a:cxn>
              <a:cxn ang="0">
                <a:pos x="3168" y="16"/>
              </a:cxn>
              <a:cxn ang="0">
                <a:pos x="4272" y="544"/>
              </a:cxn>
              <a:cxn ang="0">
                <a:pos x="4416" y="1600"/>
              </a:cxn>
              <a:cxn ang="0">
                <a:pos x="3216" y="2080"/>
              </a:cxn>
              <a:cxn ang="0">
                <a:pos x="1776" y="2080"/>
              </a:cxn>
              <a:cxn ang="0">
                <a:pos x="960" y="1792"/>
              </a:cxn>
              <a:cxn ang="0">
                <a:pos x="288" y="1264"/>
              </a:cxn>
              <a:cxn ang="0">
                <a:pos x="48" y="832"/>
              </a:cxn>
            </a:cxnLst>
            <a:rect l="0" t="0" r="r" b="b"/>
            <a:pathLst>
              <a:path w="4592" h="2160">
                <a:moveTo>
                  <a:pt x="48" y="832"/>
                </a:moveTo>
                <a:cubicBezTo>
                  <a:pt x="96" y="680"/>
                  <a:pt x="336" y="424"/>
                  <a:pt x="576" y="352"/>
                </a:cubicBezTo>
                <a:cubicBezTo>
                  <a:pt x="816" y="280"/>
                  <a:pt x="1264" y="368"/>
                  <a:pt x="1488" y="400"/>
                </a:cubicBezTo>
                <a:cubicBezTo>
                  <a:pt x="1712" y="432"/>
                  <a:pt x="1760" y="536"/>
                  <a:pt x="1920" y="544"/>
                </a:cubicBezTo>
                <a:cubicBezTo>
                  <a:pt x="2080" y="552"/>
                  <a:pt x="2240" y="536"/>
                  <a:pt x="2448" y="448"/>
                </a:cubicBezTo>
                <a:cubicBezTo>
                  <a:pt x="2656" y="360"/>
                  <a:pt x="2864" y="0"/>
                  <a:pt x="3168" y="16"/>
                </a:cubicBezTo>
                <a:cubicBezTo>
                  <a:pt x="3472" y="32"/>
                  <a:pt x="4064" y="280"/>
                  <a:pt x="4272" y="544"/>
                </a:cubicBezTo>
                <a:cubicBezTo>
                  <a:pt x="4480" y="808"/>
                  <a:pt x="4592" y="1344"/>
                  <a:pt x="4416" y="1600"/>
                </a:cubicBezTo>
                <a:cubicBezTo>
                  <a:pt x="4240" y="1856"/>
                  <a:pt x="3656" y="2000"/>
                  <a:pt x="3216" y="2080"/>
                </a:cubicBezTo>
                <a:cubicBezTo>
                  <a:pt x="2776" y="2160"/>
                  <a:pt x="2152" y="2128"/>
                  <a:pt x="1776" y="2080"/>
                </a:cubicBezTo>
                <a:cubicBezTo>
                  <a:pt x="1400" y="2032"/>
                  <a:pt x="1208" y="1928"/>
                  <a:pt x="960" y="1792"/>
                </a:cubicBezTo>
                <a:cubicBezTo>
                  <a:pt x="712" y="1656"/>
                  <a:pt x="440" y="1416"/>
                  <a:pt x="288" y="1264"/>
                </a:cubicBezTo>
                <a:cubicBezTo>
                  <a:pt x="136" y="1112"/>
                  <a:pt x="0" y="984"/>
                  <a:pt x="48" y="832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255588" y="4438650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buClrTx/>
            </a:pPr>
            <a:r>
              <a:rPr lang="en-US" sz="3600">
                <a:solidFill>
                  <a:schemeClr val="tx1"/>
                </a:solidFill>
                <a:latin typeface="Times New Roman" pitchFamily="18" charset="0"/>
              </a:rPr>
              <a:t>…</a:t>
            </a:r>
          </a:p>
        </p:txBody>
      </p:sp>
      <p:sp>
        <p:nvSpPr>
          <p:cNvPr id="167949" name="Text Box 13"/>
          <p:cNvSpPr txBox="1">
            <a:spLocks noChangeArrowheads="1"/>
          </p:cNvSpPr>
          <p:nvPr/>
        </p:nvSpPr>
        <p:spPr bwMode="auto">
          <a:xfrm>
            <a:off x="2220913" y="4429125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buClrTx/>
            </a:pPr>
            <a:r>
              <a:rPr lang="en-US" sz="3600">
                <a:solidFill>
                  <a:schemeClr val="tx1"/>
                </a:solidFill>
                <a:latin typeface="Times New Roman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Analysis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can now cluster an entire planar graph</a:t>
            </a:r>
          </a:p>
          <a:p>
            <a:r>
              <a:rPr lang="en-US"/>
              <a:t>Radius increased due to the depth of the zones, but is still O(k)</a:t>
            </a:r>
          </a:p>
          <a:p>
            <a:r>
              <a:rPr lang="en-US"/>
              <a:t>Overlaps between bands increase the degree by a factor of 3, degree </a:t>
            </a:r>
            <a:r>
              <a:rPr lang="en-US" sz="2100">
                <a:latin typeface="Times New Roman" pitchFamily="18" charset="0"/>
              </a:rPr>
              <a:t>≤ </a:t>
            </a:r>
            <a:r>
              <a:rPr lang="en-US" sz="2100"/>
              <a:t>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200400" y="304800"/>
            <a:ext cx="2514601" cy="83000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9600" y="2514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14400" y="33528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9600" y="3962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05000" y="5334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81200" y="3733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76400" y="4114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95400" y="46482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90800" y="45720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14400" y="5715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29000" y="25146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52600" y="2286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276600" y="1752600"/>
            <a:ext cx="381000" cy="381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600200" y="2971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14600" y="30480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667000" y="2438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19400" y="3962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657600" y="3352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95600" y="5334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886200" y="44196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276600" y="6019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stCxn id="5" idx="6"/>
            <a:endCxn id="15" idx="2"/>
          </p:cNvCxnSpPr>
          <p:nvPr/>
        </p:nvCxnSpPr>
        <p:spPr>
          <a:xfrm flipV="1">
            <a:off x="838200" y="2400300"/>
            <a:ext cx="9144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6" idx="6"/>
            <a:endCxn id="19" idx="3"/>
          </p:cNvCxnSpPr>
          <p:nvPr/>
        </p:nvCxnSpPr>
        <p:spPr>
          <a:xfrm flipV="1">
            <a:off x="1143000" y="3166922"/>
            <a:ext cx="490678" cy="300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3"/>
            <a:endCxn id="7" idx="0"/>
          </p:cNvCxnSpPr>
          <p:nvPr/>
        </p:nvCxnSpPr>
        <p:spPr>
          <a:xfrm rot="5400000">
            <a:off x="628650" y="3643172"/>
            <a:ext cx="414478" cy="22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6" idx="5"/>
            <a:endCxn id="10" idx="1"/>
          </p:cNvCxnSpPr>
          <p:nvPr/>
        </p:nvCxnSpPr>
        <p:spPr>
          <a:xfrm rot="16200000" flipH="1">
            <a:off x="1109522" y="3547922"/>
            <a:ext cx="600356" cy="600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9" idx="0"/>
            <a:endCxn id="15" idx="4"/>
          </p:cNvCxnSpPr>
          <p:nvPr/>
        </p:nvCxnSpPr>
        <p:spPr>
          <a:xfrm rot="5400000" flipH="1" flipV="1">
            <a:off x="1562100" y="2667000"/>
            <a:ext cx="4572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5" idx="6"/>
            <a:endCxn id="21" idx="2"/>
          </p:cNvCxnSpPr>
          <p:nvPr/>
        </p:nvCxnSpPr>
        <p:spPr>
          <a:xfrm>
            <a:off x="1981200" y="2400300"/>
            <a:ext cx="6858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1" idx="7"/>
            <a:endCxn id="17" idx="3"/>
          </p:cNvCxnSpPr>
          <p:nvPr/>
        </p:nvCxnSpPr>
        <p:spPr>
          <a:xfrm rot="5400000" flipH="1" flipV="1">
            <a:off x="2900222" y="2039704"/>
            <a:ext cx="394074" cy="4702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0"/>
            <a:endCxn id="17" idx="4"/>
          </p:cNvCxnSpPr>
          <p:nvPr/>
        </p:nvCxnSpPr>
        <p:spPr>
          <a:xfrm rot="16200000" flipV="1">
            <a:off x="3314700" y="2286000"/>
            <a:ext cx="381000" cy="76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0" idx="6"/>
            <a:endCxn id="23" idx="2"/>
          </p:cNvCxnSpPr>
          <p:nvPr/>
        </p:nvCxnSpPr>
        <p:spPr>
          <a:xfrm>
            <a:off x="2743200" y="3162300"/>
            <a:ext cx="9144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3" idx="4"/>
            <a:endCxn id="26" idx="0"/>
          </p:cNvCxnSpPr>
          <p:nvPr/>
        </p:nvCxnSpPr>
        <p:spPr>
          <a:xfrm rot="16200000" flipH="1">
            <a:off x="3467100" y="3886200"/>
            <a:ext cx="8382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2" idx="7"/>
            <a:endCxn id="23" idx="3"/>
          </p:cNvCxnSpPr>
          <p:nvPr/>
        </p:nvCxnSpPr>
        <p:spPr>
          <a:xfrm rot="5400000" flipH="1" flipV="1">
            <a:off x="3128822" y="3433622"/>
            <a:ext cx="447956" cy="676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6"/>
            <a:endCxn id="22" idx="2"/>
          </p:cNvCxnSpPr>
          <p:nvPr/>
        </p:nvCxnSpPr>
        <p:spPr>
          <a:xfrm flipV="1">
            <a:off x="1905000" y="4076700"/>
            <a:ext cx="9144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2" idx="4"/>
            <a:endCxn id="12" idx="7"/>
          </p:cNvCxnSpPr>
          <p:nvPr/>
        </p:nvCxnSpPr>
        <p:spPr>
          <a:xfrm rot="5400000">
            <a:off x="2652572" y="4324350"/>
            <a:ext cx="414478" cy="1477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0" idx="5"/>
            <a:endCxn id="12" idx="2"/>
          </p:cNvCxnSpPr>
          <p:nvPr/>
        </p:nvCxnSpPr>
        <p:spPr>
          <a:xfrm rot="16200000" flipH="1">
            <a:off x="2042972" y="4138472"/>
            <a:ext cx="376378" cy="7192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1" idx="3"/>
            <a:endCxn id="13" idx="0"/>
          </p:cNvCxnSpPr>
          <p:nvPr/>
        </p:nvCxnSpPr>
        <p:spPr>
          <a:xfrm rot="5400000">
            <a:off x="742950" y="5129072"/>
            <a:ext cx="871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7" idx="5"/>
            <a:endCxn id="11" idx="1"/>
          </p:cNvCxnSpPr>
          <p:nvPr/>
        </p:nvCxnSpPr>
        <p:spPr>
          <a:xfrm rot="16200000" flipH="1">
            <a:off x="804722" y="4157522"/>
            <a:ext cx="524156" cy="524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12" idx="4"/>
            <a:endCxn id="24" idx="1"/>
          </p:cNvCxnSpPr>
          <p:nvPr/>
        </p:nvCxnSpPr>
        <p:spPr>
          <a:xfrm rot="16200000" flipH="1">
            <a:off x="2533650" y="4972050"/>
            <a:ext cx="566878" cy="22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4" idx="7"/>
            <a:endCxn id="26" idx="3"/>
          </p:cNvCxnSpPr>
          <p:nvPr/>
        </p:nvCxnSpPr>
        <p:spPr>
          <a:xfrm rot="5400000" flipH="1" flipV="1">
            <a:off x="3128822" y="4576622"/>
            <a:ext cx="752756" cy="828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9" idx="7"/>
            <a:endCxn id="20" idx="3"/>
          </p:cNvCxnSpPr>
          <p:nvPr/>
        </p:nvCxnSpPr>
        <p:spPr>
          <a:xfrm rot="5400000" flipH="1" flipV="1">
            <a:off x="2100122" y="3319322"/>
            <a:ext cx="524156" cy="371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9" idx="3"/>
            <a:endCxn id="10" idx="7"/>
          </p:cNvCxnSpPr>
          <p:nvPr/>
        </p:nvCxnSpPr>
        <p:spPr>
          <a:xfrm rot="5400000">
            <a:off x="1833422" y="3967022"/>
            <a:ext cx="219356" cy="143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8" idx="6"/>
            <a:endCxn id="24" idx="2"/>
          </p:cNvCxnSpPr>
          <p:nvPr/>
        </p:nvCxnSpPr>
        <p:spPr>
          <a:xfrm>
            <a:off x="2133600" y="5448300"/>
            <a:ext cx="76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1" idx="5"/>
            <a:endCxn id="8" idx="1"/>
          </p:cNvCxnSpPr>
          <p:nvPr/>
        </p:nvCxnSpPr>
        <p:spPr>
          <a:xfrm rot="16200000" flipH="1">
            <a:off x="1452422" y="4881422"/>
            <a:ext cx="524156" cy="447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3" idx="6"/>
            <a:endCxn id="8" idx="3"/>
          </p:cNvCxnSpPr>
          <p:nvPr/>
        </p:nvCxnSpPr>
        <p:spPr>
          <a:xfrm flipV="1">
            <a:off x="1143000" y="5529122"/>
            <a:ext cx="7954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4" idx="4"/>
            <a:endCxn id="27" idx="1"/>
          </p:cNvCxnSpPr>
          <p:nvPr/>
        </p:nvCxnSpPr>
        <p:spPr>
          <a:xfrm rot="16200000" flipH="1">
            <a:off x="2914650" y="5657850"/>
            <a:ext cx="490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4" idx="4"/>
            <a:endCxn id="23" idx="0"/>
          </p:cNvCxnSpPr>
          <p:nvPr/>
        </p:nvCxnSpPr>
        <p:spPr>
          <a:xfrm rot="16200000" flipH="1">
            <a:off x="3352800" y="2933700"/>
            <a:ext cx="6096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21" idx="4"/>
            <a:endCxn id="20" idx="0"/>
          </p:cNvCxnSpPr>
          <p:nvPr/>
        </p:nvCxnSpPr>
        <p:spPr>
          <a:xfrm rot="5400000">
            <a:off x="2514600" y="2781300"/>
            <a:ext cx="381000" cy="1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9" idx="6"/>
            <a:endCxn id="21" idx="3"/>
          </p:cNvCxnSpPr>
          <p:nvPr/>
        </p:nvCxnSpPr>
        <p:spPr>
          <a:xfrm flipV="1">
            <a:off x="1828800" y="2633522"/>
            <a:ext cx="871678" cy="4525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5" idx="4"/>
            <a:endCxn id="6" idx="0"/>
          </p:cNvCxnSpPr>
          <p:nvPr/>
        </p:nvCxnSpPr>
        <p:spPr>
          <a:xfrm rot="16200000" flipH="1">
            <a:off x="571500" y="2895600"/>
            <a:ext cx="6096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1" idx="6"/>
            <a:endCxn id="12" idx="2"/>
          </p:cNvCxnSpPr>
          <p:nvPr/>
        </p:nvCxnSpPr>
        <p:spPr>
          <a:xfrm flipV="1">
            <a:off x="1524000" y="4686300"/>
            <a:ext cx="10668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22" idx="5"/>
            <a:endCxn id="26" idx="2"/>
          </p:cNvCxnSpPr>
          <p:nvPr/>
        </p:nvCxnSpPr>
        <p:spPr>
          <a:xfrm rot="16200000" flipH="1">
            <a:off x="3262172" y="3909872"/>
            <a:ext cx="376378" cy="871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19" idx="5"/>
            <a:endCxn id="9" idx="0"/>
          </p:cNvCxnSpPr>
          <p:nvPr/>
        </p:nvCxnSpPr>
        <p:spPr>
          <a:xfrm rot="16200000" flipH="1">
            <a:off x="1661972" y="3300272"/>
            <a:ext cx="5668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7" idx="6"/>
            <a:endCxn id="10" idx="2"/>
          </p:cNvCxnSpPr>
          <p:nvPr/>
        </p:nvCxnSpPr>
        <p:spPr>
          <a:xfrm>
            <a:off x="838200" y="4076700"/>
            <a:ext cx="8382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20" idx="4"/>
            <a:endCxn id="22" idx="1"/>
          </p:cNvCxnSpPr>
          <p:nvPr/>
        </p:nvCxnSpPr>
        <p:spPr>
          <a:xfrm rot="16200000" flipH="1">
            <a:off x="2381250" y="3524250"/>
            <a:ext cx="719278" cy="223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5105400" y="26670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5410200" y="3505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5105400" y="41148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400800" y="5486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6477000" y="38862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172200" y="4267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5791200" y="4800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086600" y="4724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410200" y="5867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7924800" y="2667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248400" y="2438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6096000" y="3124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7010400" y="3200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7162800" y="2590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315200" y="4114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8153400" y="3505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391400" y="54864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83820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772400" y="6172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stCxn id="74" idx="6"/>
            <a:endCxn id="84" idx="2"/>
          </p:cNvCxnSpPr>
          <p:nvPr/>
        </p:nvCxnSpPr>
        <p:spPr>
          <a:xfrm flipV="1">
            <a:off x="5334000" y="2552700"/>
            <a:ext cx="91440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75" idx="6"/>
            <a:endCxn id="86" idx="3"/>
          </p:cNvCxnSpPr>
          <p:nvPr/>
        </p:nvCxnSpPr>
        <p:spPr>
          <a:xfrm flipV="1">
            <a:off x="5638800" y="3319322"/>
            <a:ext cx="490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75" idx="3"/>
            <a:endCxn id="76" idx="0"/>
          </p:cNvCxnSpPr>
          <p:nvPr/>
        </p:nvCxnSpPr>
        <p:spPr>
          <a:xfrm rot="5400000">
            <a:off x="5124450" y="3795572"/>
            <a:ext cx="414478" cy="2239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75" idx="5"/>
            <a:endCxn id="79" idx="1"/>
          </p:cNvCxnSpPr>
          <p:nvPr/>
        </p:nvCxnSpPr>
        <p:spPr>
          <a:xfrm rot="16200000" flipH="1">
            <a:off x="5605322" y="3700322"/>
            <a:ext cx="600356" cy="600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86" idx="0"/>
            <a:endCxn id="84" idx="4"/>
          </p:cNvCxnSpPr>
          <p:nvPr/>
        </p:nvCxnSpPr>
        <p:spPr>
          <a:xfrm rot="5400000" flipH="1" flipV="1">
            <a:off x="6057900" y="2819400"/>
            <a:ext cx="4572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84" idx="6"/>
            <a:endCxn id="88" idx="2"/>
          </p:cNvCxnSpPr>
          <p:nvPr/>
        </p:nvCxnSpPr>
        <p:spPr>
          <a:xfrm>
            <a:off x="6477000" y="2552700"/>
            <a:ext cx="685800" cy="1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88" idx="7"/>
            <a:endCxn id="130" idx="3"/>
          </p:cNvCxnSpPr>
          <p:nvPr/>
        </p:nvCxnSpPr>
        <p:spPr>
          <a:xfrm rot="5400000" flipH="1" flipV="1">
            <a:off x="7319822" y="2192104"/>
            <a:ext cx="470274" cy="3940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83" idx="0"/>
            <a:endCxn id="130" idx="4"/>
          </p:cNvCxnSpPr>
          <p:nvPr/>
        </p:nvCxnSpPr>
        <p:spPr>
          <a:xfrm rot="16200000" flipV="1">
            <a:off x="7734300" y="2362200"/>
            <a:ext cx="4572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87" idx="6"/>
            <a:endCxn id="90" idx="2"/>
          </p:cNvCxnSpPr>
          <p:nvPr/>
        </p:nvCxnSpPr>
        <p:spPr>
          <a:xfrm>
            <a:off x="7239000" y="3314700"/>
            <a:ext cx="9144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90" idx="4"/>
            <a:endCxn id="92" idx="0"/>
          </p:cNvCxnSpPr>
          <p:nvPr/>
        </p:nvCxnSpPr>
        <p:spPr>
          <a:xfrm rot="16200000" flipH="1">
            <a:off x="7962900" y="4038600"/>
            <a:ext cx="8382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89" idx="7"/>
            <a:endCxn id="90" idx="3"/>
          </p:cNvCxnSpPr>
          <p:nvPr/>
        </p:nvCxnSpPr>
        <p:spPr>
          <a:xfrm rot="5400000" flipH="1" flipV="1">
            <a:off x="7624622" y="3586022"/>
            <a:ext cx="447956" cy="676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79" idx="6"/>
            <a:endCxn id="89" idx="2"/>
          </p:cNvCxnSpPr>
          <p:nvPr/>
        </p:nvCxnSpPr>
        <p:spPr>
          <a:xfrm flipV="1">
            <a:off x="6400800" y="4229100"/>
            <a:ext cx="9144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89" idx="4"/>
            <a:endCxn id="81" idx="7"/>
          </p:cNvCxnSpPr>
          <p:nvPr/>
        </p:nvCxnSpPr>
        <p:spPr>
          <a:xfrm rot="5400000">
            <a:off x="7148372" y="4476750"/>
            <a:ext cx="414478" cy="1477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9" idx="5"/>
            <a:endCxn id="81" idx="2"/>
          </p:cNvCxnSpPr>
          <p:nvPr/>
        </p:nvCxnSpPr>
        <p:spPr>
          <a:xfrm rot="16200000" flipH="1">
            <a:off x="6538772" y="4290872"/>
            <a:ext cx="376378" cy="7192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80" idx="3"/>
            <a:endCxn id="82" idx="0"/>
          </p:cNvCxnSpPr>
          <p:nvPr/>
        </p:nvCxnSpPr>
        <p:spPr>
          <a:xfrm rot="5400000">
            <a:off x="5238750" y="5281472"/>
            <a:ext cx="871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6" idx="5"/>
            <a:endCxn id="80" idx="1"/>
          </p:cNvCxnSpPr>
          <p:nvPr/>
        </p:nvCxnSpPr>
        <p:spPr>
          <a:xfrm rot="16200000" flipH="1">
            <a:off x="5300522" y="4309922"/>
            <a:ext cx="524156" cy="524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81" idx="4"/>
            <a:endCxn id="91" idx="1"/>
          </p:cNvCxnSpPr>
          <p:nvPr/>
        </p:nvCxnSpPr>
        <p:spPr>
          <a:xfrm rot="16200000" flipH="1">
            <a:off x="7029450" y="5124450"/>
            <a:ext cx="566878" cy="2239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91" idx="7"/>
            <a:endCxn id="92" idx="3"/>
          </p:cNvCxnSpPr>
          <p:nvPr/>
        </p:nvCxnSpPr>
        <p:spPr>
          <a:xfrm rot="5400000" flipH="1" flipV="1">
            <a:off x="7624622" y="4729022"/>
            <a:ext cx="752756" cy="828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8" idx="7"/>
            <a:endCxn id="87" idx="3"/>
          </p:cNvCxnSpPr>
          <p:nvPr/>
        </p:nvCxnSpPr>
        <p:spPr>
          <a:xfrm rot="5400000" flipH="1" flipV="1">
            <a:off x="6595922" y="3471722"/>
            <a:ext cx="524156" cy="371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8" idx="3"/>
            <a:endCxn id="79" idx="7"/>
          </p:cNvCxnSpPr>
          <p:nvPr/>
        </p:nvCxnSpPr>
        <p:spPr>
          <a:xfrm rot="5400000">
            <a:off x="6329222" y="4119422"/>
            <a:ext cx="219356" cy="143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77" idx="6"/>
            <a:endCxn id="91" idx="2"/>
          </p:cNvCxnSpPr>
          <p:nvPr/>
        </p:nvCxnSpPr>
        <p:spPr>
          <a:xfrm>
            <a:off x="6629400" y="5600700"/>
            <a:ext cx="76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80" idx="5"/>
            <a:endCxn id="77" idx="1"/>
          </p:cNvCxnSpPr>
          <p:nvPr/>
        </p:nvCxnSpPr>
        <p:spPr>
          <a:xfrm rot="16200000" flipH="1">
            <a:off x="5948222" y="5033822"/>
            <a:ext cx="524156" cy="447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82" idx="6"/>
            <a:endCxn id="77" idx="3"/>
          </p:cNvCxnSpPr>
          <p:nvPr/>
        </p:nvCxnSpPr>
        <p:spPr>
          <a:xfrm flipV="1">
            <a:off x="5638800" y="5681522"/>
            <a:ext cx="7954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91" idx="4"/>
            <a:endCxn id="93" idx="1"/>
          </p:cNvCxnSpPr>
          <p:nvPr/>
        </p:nvCxnSpPr>
        <p:spPr>
          <a:xfrm rot="16200000" flipH="1">
            <a:off x="7410450" y="5810250"/>
            <a:ext cx="490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83" idx="4"/>
            <a:endCxn id="90" idx="0"/>
          </p:cNvCxnSpPr>
          <p:nvPr/>
        </p:nvCxnSpPr>
        <p:spPr>
          <a:xfrm rot="16200000" flipH="1">
            <a:off x="7848600" y="3086100"/>
            <a:ext cx="6096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88" idx="4"/>
            <a:endCxn id="87" idx="0"/>
          </p:cNvCxnSpPr>
          <p:nvPr/>
        </p:nvCxnSpPr>
        <p:spPr>
          <a:xfrm rot="5400000">
            <a:off x="7010400" y="2933700"/>
            <a:ext cx="381000" cy="1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86" idx="6"/>
            <a:endCxn id="88" idx="3"/>
          </p:cNvCxnSpPr>
          <p:nvPr/>
        </p:nvCxnSpPr>
        <p:spPr>
          <a:xfrm flipV="1">
            <a:off x="6324600" y="2785922"/>
            <a:ext cx="871678" cy="452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74" idx="4"/>
            <a:endCxn id="75" idx="0"/>
          </p:cNvCxnSpPr>
          <p:nvPr/>
        </p:nvCxnSpPr>
        <p:spPr>
          <a:xfrm rot="16200000" flipH="1">
            <a:off x="5067300" y="3048000"/>
            <a:ext cx="6096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80" idx="6"/>
            <a:endCxn id="81" idx="2"/>
          </p:cNvCxnSpPr>
          <p:nvPr/>
        </p:nvCxnSpPr>
        <p:spPr>
          <a:xfrm flipV="1">
            <a:off x="6019800" y="4838700"/>
            <a:ext cx="1066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89" idx="5"/>
            <a:endCxn id="92" idx="2"/>
          </p:cNvCxnSpPr>
          <p:nvPr/>
        </p:nvCxnSpPr>
        <p:spPr>
          <a:xfrm rot="16200000" flipH="1">
            <a:off x="7757972" y="4062272"/>
            <a:ext cx="376378" cy="871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86" idx="5"/>
            <a:endCxn id="78" idx="0"/>
          </p:cNvCxnSpPr>
          <p:nvPr/>
        </p:nvCxnSpPr>
        <p:spPr>
          <a:xfrm rot="16200000" flipH="1">
            <a:off x="6157772" y="3452672"/>
            <a:ext cx="5668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stCxn id="76" idx="6"/>
            <a:endCxn id="79" idx="2"/>
          </p:cNvCxnSpPr>
          <p:nvPr/>
        </p:nvCxnSpPr>
        <p:spPr>
          <a:xfrm>
            <a:off x="5334000" y="4229100"/>
            <a:ext cx="8382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87" idx="4"/>
            <a:endCxn id="89" idx="1"/>
          </p:cNvCxnSpPr>
          <p:nvPr/>
        </p:nvCxnSpPr>
        <p:spPr>
          <a:xfrm rot="16200000" flipH="1">
            <a:off x="6877050" y="3676650"/>
            <a:ext cx="719278" cy="2239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/>
          <p:cNvSpPr/>
          <p:nvPr/>
        </p:nvSpPr>
        <p:spPr>
          <a:xfrm>
            <a:off x="7696200" y="1828800"/>
            <a:ext cx="381000" cy="381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990600" y="2209801"/>
            <a:ext cx="7292340" cy="1647825"/>
          </a:xfrm>
          <a:prstGeom prst="rect">
            <a:avLst/>
          </a:prstGeom>
        </p:spPr>
      </p:pic>
      <p:pic>
        <p:nvPicPr>
          <p:cNvPr id="14" name="Picture 13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858297" y="457200"/>
            <a:ext cx="5456903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648200" y="2286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953000" y="3124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48200" y="3733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43600" y="5105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19800" y="3505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5000" y="3886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34000" y="4419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29400" y="4343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53000" y="5486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67600" y="2286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91200" y="2057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38800" y="2743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553200" y="2819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705600" y="2209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58000" y="3733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696200" y="3124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934200" y="5105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924800" y="4191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315200" y="5791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stCxn id="4" idx="6"/>
            <a:endCxn id="14" idx="2"/>
          </p:cNvCxnSpPr>
          <p:nvPr/>
        </p:nvCxnSpPr>
        <p:spPr>
          <a:xfrm flipV="1">
            <a:off x="4876800" y="2171700"/>
            <a:ext cx="91440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5" idx="6"/>
            <a:endCxn id="15" idx="3"/>
          </p:cNvCxnSpPr>
          <p:nvPr/>
        </p:nvCxnSpPr>
        <p:spPr>
          <a:xfrm flipV="1">
            <a:off x="5181600" y="2938322"/>
            <a:ext cx="490678" cy="300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" idx="3"/>
            <a:endCxn id="6" idx="0"/>
          </p:cNvCxnSpPr>
          <p:nvPr/>
        </p:nvCxnSpPr>
        <p:spPr>
          <a:xfrm rot="5400000">
            <a:off x="4667250" y="3414572"/>
            <a:ext cx="414478" cy="2239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5" idx="0"/>
            <a:endCxn id="14" idx="4"/>
          </p:cNvCxnSpPr>
          <p:nvPr/>
        </p:nvCxnSpPr>
        <p:spPr>
          <a:xfrm rot="5400000" flipH="1" flipV="1">
            <a:off x="5600700" y="2438400"/>
            <a:ext cx="4572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4" idx="6"/>
            <a:endCxn id="17" idx="2"/>
          </p:cNvCxnSpPr>
          <p:nvPr/>
        </p:nvCxnSpPr>
        <p:spPr>
          <a:xfrm>
            <a:off x="6019800" y="2171700"/>
            <a:ext cx="6858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7" idx="7"/>
            <a:endCxn id="56" idx="3"/>
          </p:cNvCxnSpPr>
          <p:nvPr/>
        </p:nvCxnSpPr>
        <p:spPr>
          <a:xfrm rot="5400000" flipH="1" flipV="1">
            <a:off x="6862622" y="1811104"/>
            <a:ext cx="470274" cy="394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0"/>
            <a:endCxn id="56" idx="4"/>
          </p:cNvCxnSpPr>
          <p:nvPr/>
        </p:nvCxnSpPr>
        <p:spPr>
          <a:xfrm rot="16200000" flipV="1">
            <a:off x="7277100" y="1981200"/>
            <a:ext cx="4572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9" idx="4"/>
            <a:endCxn id="21" idx="0"/>
          </p:cNvCxnSpPr>
          <p:nvPr/>
        </p:nvCxnSpPr>
        <p:spPr>
          <a:xfrm rot="16200000" flipH="1">
            <a:off x="7505700" y="3657600"/>
            <a:ext cx="83820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9" idx="5"/>
            <a:endCxn id="11" idx="2"/>
          </p:cNvCxnSpPr>
          <p:nvPr/>
        </p:nvCxnSpPr>
        <p:spPr>
          <a:xfrm rot="16200000" flipH="1">
            <a:off x="6081572" y="3909872"/>
            <a:ext cx="376378" cy="7192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0" idx="3"/>
            <a:endCxn id="12" idx="0"/>
          </p:cNvCxnSpPr>
          <p:nvPr/>
        </p:nvCxnSpPr>
        <p:spPr>
          <a:xfrm rot="5400000">
            <a:off x="4781550" y="4900472"/>
            <a:ext cx="871678" cy="300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6" idx="5"/>
            <a:endCxn id="10" idx="1"/>
          </p:cNvCxnSpPr>
          <p:nvPr/>
        </p:nvCxnSpPr>
        <p:spPr>
          <a:xfrm rot="16200000" flipH="1">
            <a:off x="4843322" y="3928922"/>
            <a:ext cx="524156" cy="5241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1" idx="4"/>
            <a:endCxn id="20" idx="1"/>
          </p:cNvCxnSpPr>
          <p:nvPr/>
        </p:nvCxnSpPr>
        <p:spPr>
          <a:xfrm rot="16200000" flipH="1">
            <a:off x="6572250" y="4743450"/>
            <a:ext cx="566878" cy="2239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7"/>
            <a:endCxn id="16" idx="3"/>
          </p:cNvCxnSpPr>
          <p:nvPr/>
        </p:nvCxnSpPr>
        <p:spPr>
          <a:xfrm rot="5400000" flipH="1" flipV="1">
            <a:off x="6138722" y="3090722"/>
            <a:ext cx="524156" cy="3717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8" idx="3"/>
            <a:endCxn id="9" idx="7"/>
          </p:cNvCxnSpPr>
          <p:nvPr/>
        </p:nvCxnSpPr>
        <p:spPr>
          <a:xfrm rot="5400000">
            <a:off x="5872022" y="3738422"/>
            <a:ext cx="219356" cy="1431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5"/>
            <a:endCxn id="7" idx="1"/>
          </p:cNvCxnSpPr>
          <p:nvPr/>
        </p:nvCxnSpPr>
        <p:spPr>
          <a:xfrm rot="16200000" flipH="1">
            <a:off x="5491022" y="4652822"/>
            <a:ext cx="524156" cy="4479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20" idx="4"/>
            <a:endCxn id="22" idx="1"/>
          </p:cNvCxnSpPr>
          <p:nvPr/>
        </p:nvCxnSpPr>
        <p:spPr>
          <a:xfrm rot="16200000" flipH="1">
            <a:off x="6953250" y="5429250"/>
            <a:ext cx="490678" cy="300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3" idx="4"/>
            <a:endCxn id="19" idx="0"/>
          </p:cNvCxnSpPr>
          <p:nvPr/>
        </p:nvCxnSpPr>
        <p:spPr>
          <a:xfrm rot="16200000" flipH="1">
            <a:off x="7391400" y="2705100"/>
            <a:ext cx="60960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7" idx="4"/>
            <a:endCxn id="16" idx="0"/>
          </p:cNvCxnSpPr>
          <p:nvPr/>
        </p:nvCxnSpPr>
        <p:spPr>
          <a:xfrm rot="5400000">
            <a:off x="6553200" y="2552700"/>
            <a:ext cx="3810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6" idx="4"/>
            <a:endCxn id="18" idx="1"/>
          </p:cNvCxnSpPr>
          <p:nvPr/>
        </p:nvCxnSpPr>
        <p:spPr>
          <a:xfrm rot="16200000" flipH="1">
            <a:off x="6419850" y="3295650"/>
            <a:ext cx="719278" cy="2239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7239000" y="1447800"/>
            <a:ext cx="381000" cy="381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81001" y="2537462"/>
            <a:ext cx="3933825" cy="737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09600" y="2590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14400" y="34290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9600" y="4038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05000" y="5410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81200" y="3810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76400" y="4191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95400" y="47244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90800" y="46482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14400" y="5791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429000" y="25908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752600" y="2362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600200" y="3048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514600" y="31242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667000" y="2514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819400" y="4038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57600" y="3429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95600" y="5410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886200" y="44958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276600" y="6096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stCxn id="4" idx="6"/>
            <a:endCxn id="14" idx="2"/>
          </p:cNvCxnSpPr>
          <p:nvPr/>
        </p:nvCxnSpPr>
        <p:spPr>
          <a:xfrm flipV="1">
            <a:off x="838200" y="2476500"/>
            <a:ext cx="9144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5" idx="6"/>
            <a:endCxn id="15" idx="3"/>
          </p:cNvCxnSpPr>
          <p:nvPr/>
        </p:nvCxnSpPr>
        <p:spPr>
          <a:xfrm flipV="1">
            <a:off x="1143000" y="3243122"/>
            <a:ext cx="490678" cy="300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" idx="3"/>
            <a:endCxn id="6" idx="0"/>
          </p:cNvCxnSpPr>
          <p:nvPr/>
        </p:nvCxnSpPr>
        <p:spPr>
          <a:xfrm rot="5400000">
            <a:off x="628650" y="3719372"/>
            <a:ext cx="414478" cy="2239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5" idx="0"/>
            <a:endCxn id="14" idx="4"/>
          </p:cNvCxnSpPr>
          <p:nvPr/>
        </p:nvCxnSpPr>
        <p:spPr>
          <a:xfrm rot="5400000" flipH="1" flipV="1">
            <a:off x="1562100" y="2743200"/>
            <a:ext cx="457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4" idx="6"/>
            <a:endCxn id="17" idx="2"/>
          </p:cNvCxnSpPr>
          <p:nvPr/>
        </p:nvCxnSpPr>
        <p:spPr>
          <a:xfrm>
            <a:off x="1981200" y="2476500"/>
            <a:ext cx="6858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7" idx="7"/>
            <a:endCxn id="56" idx="3"/>
          </p:cNvCxnSpPr>
          <p:nvPr/>
        </p:nvCxnSpPr>
        <p:spPr>
          <a:xfrm rot="5400000" flipH="1" flipV="1">
            <a:off x="2824022" y="2115904"/>
            <a:ext cx="470274" cy="3940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0"/>
            <a:endCxn id="56" idx="4"/>
          </p:cNvCxnSpPr>
          <p:nvPr/>
        </p:nvCxnSpPr>
        <p:spPr>
          <a:xfrm rot="16200000" flipV="1">
            <a:off x="3238500" y="2286000"/>
            <a:ext cx="457200" cy="1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9" idx="4"/>
            <a:endCxn id="21" idx="0"/>
          </p:cNvCxnSpPr>
          <p:nvPr/>
        </p:nvCxnSpPr>
        <p:spPr>
          <a:xfrm rot="16200000" flipH="1">
            <a:off x="3467100" y="3962400"/>
            <a:ext cx="8382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9" idx="5"/>
            <a:endCxn id="11" idx="2"/>
          </p:cNvCxnSpPr>
          <p:nvPr/>
        </p:nvCxnSpPr>
        <p:spPr>
          <a:xfrm rot="16200000" flipH="1">
            <a:off x="2042972" y="4214672"/>
            <a:ext cx="376378" cy="7192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0" idx="3"/>
            <a:endCxn id="12" idx="0"/>
          </p:cNvCxnSpPr>
          <p:nvPr/>
        </p:nvCxnSpPr>
        <p:spPr>
          <a:xfrm rot="5400000">
            <a:off x="742950" y="5205272"/>
            <a:ext cx="871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6" idx="5"/>
            <a:endCxn id="10" idx="1"/>
          </p:cNvCxnSpPr>
          <p:nvPr/>
        </p:nvCxnSpPr>
        <p:spPr>
          <a:xfrm rot="16200000" flipH="1">
            <a:off x="804722" y="4233722"/>
            <a:ext cx="524156" cy="5241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1" idx="4"/>
            <a:endCxn id="20" idx="1"/>
          </p:cNvCxnSpPr>
          <p:nvPr/>
        </p:nvCxnSpPr>
        <p:spPr>
          <a:xfrm rot="16200000" flipH="1">
            <a:off x="2533650" y="5048250"/>
            <a:ext cx="566878" cy="22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7"/>
            <a:endCxn id="16" idx="3"/>
          </p:cNvCxnSpPr>
          <p:nvPr/>
        </p:nvCxnSpPr>
        <p:spPr>
          <a:xfrm rot="5400000" flipH="1" flipV="1">
            <a:off x="2100122" y="3395522"/>
            <a:ext cx="524156" cy="3717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8" idx="3"/>
            <a:endCxn id="9" idx="7"/>
          </p:cNvCxnSpPr>
          <p:nvPr/>
        </p:nvCxnSpPr>
        <p:spPr>
          <a:xfrm rot="5400000">
            <a:off x="1833422" y="4043222"/>
            <a:ext cx="219356" cy="1431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5"/>
            <a:endCxn id="7" idx="1"/>
          </p:cNvCxnSpPr>
          <p:nvPr/>
        </p:nvCxnSpPr>
        <p:spPr>
          <a:xfrm rot="16200000" flipH="1">
            <a:off x="1452422" y="4957622"/>
            <a:ext cx="524156" cy="447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20" idx="4"/>
            <a:endCxn id="22" idx="1"/>
          </p:cNvCxnSpPr>
          <p:nvPr/>
        </p:nvCxnSpPr>
        <p:spPr>
          <a:xfrm rot="16200000" flipH="1">
            <a:off x="2914650" y="5734050"/>
            <a:ext cx="490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3" idx="4"/>
            <a:endCxn id="19" idx="0"/>
          </p:cNvCxnSpPr>
          <p:nvPr/>
        </p:nvCxnSpPr>
        <p:spPr>
          <a:xfrm rot="16200000" flipH="1">
            <a:off x="3352800" y="3009900"/>
            <a:ext cx="6096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7" idx="4"/>
            <a:endCxn id="16" idx="0"/>
          </p:cNvCxnSpPr>
          <p:nvPr/>
        </p:nvCxnSpPr>
        <p:spPr>
          <a:xfrm rot="5400000">
            <a:off x="2514600" y="2857500"/>
            <a:ext cx="3810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6" idx="4"/>
            <a:endCxn id="18" idx="1"/>
          </p:cNvCxnSpPr>
          <p:nvPr/>
        </p:nvCxnSpPr>
        <p:spPr>
          <a:xfrm rot="16200000" flipH="1">
            <a:off x="2381250" y="3600450"/>
            <a:ext cx="719278" cy="22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3200400" y="1752600"/>
            <a:ext cx="381000" cy="381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105400" y="27432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410200" y="3581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105400" y="41910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400800" y="5562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477000" y="39624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172200" y="4343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791200" y="4876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086600" y="4800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410200" y="5943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924800" y="2743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248400" y="2514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096000" y="3200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010400" y="3276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162800" y="2667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315200" y="4191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8153400" y="3581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7391400" y="55626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8382000" y="4648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772400" y="6248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>
            <a:stCxn id="43" idx="6"/>
            <a:endCxn id="59" idx="2"/>
          </p:cNvCxnSpPr>
          <p:nvPr/>
        </p:nvCxnSpPr>
        <p:spPr>
          <a:xfrm flipV="1">
            <a:off x="5334000" y="2628900"/>
            <a:ext cx="9144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5" idx="6"/>
            <a:endCxn id="60" idx="3"/>
          </p:cNvCxnSpPr>
          <p:nvPr/>
        </p:nvCxnSpPr>
        <p:spPr>
          <a:xfrm flipV="1">
            <a:off x="5638800" y="3395522"/>
            <a:ext cx="490678" cy="300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45" idx="3"/>
            <a:endCxn id="49" idx="0"/>
          </p:cNvCxnSpPr>
          <p:nvPr/>
        </p:nvCxnSpPr>
        <p:spPr>
          <a:xfrm rot="5400000">
            <a:off x="5124450" y="3871772"/>
            <a:ext cx="414478" cy="2239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60" idx="0"/>
            <a:endCxn id="59" idx="4"/>
          </p:cNvCxnSpPr>
          <p:nvPr/>
        </p:nvCxnSpPr>
        <p:spPr>
          <a:xfrm rot="5400000" flipH="1" flipV="1">
            <a:off x="6057900" y="2895600"/>
            <a:ext cx="457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59" idx="6"/>
            <a:endCxn id="62" idx="2"/>
          </p:cNvCxnSpPr>
          <p:nvPr/>
        </p:nvCxnSpPr>
        <p:spPr>
          <a:xfrm>
            <a:off x="6477000" y="2628900"/>
            <a:ext cx="685800" cy="1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62" idx="7"/>
            <a:endCxn id="87" idx="3"/>
          </p:cNvCxnSpPr>
          <p:nvPr/>
        </p:nvCxnSpPr>
        <p:spPr>
          <a:xfrm rot="5400000" flipH="1" flipV="1">
            <a:off x="7319822" y="2268304"/>
            <a:ext cx="470274" cy="3940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58" idx="0"/>
            <a:endCxn id="87" idx="4"/>
          </p:cNvCxnSpPr>
          <p:nvPr/>
        </p:nvCxnSpPr>
        <p:spPr>
          <a:xfrm rot="16200000" flipV="1">
            <a:off x="7734300" y="2438400"/>
            <a:ext cx="4572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64" idx="4"/>
            <a:endCxn id="66" idx="0"/>
          </p:cNvCxnSpPr>
          <p:nvPr/>
        </p:nvCxnSpPr>
        <p:spPr>
          <a:xfrm rot="16200000" flipH="1">
            <a:off x="7962900" y="4114800"/>
            <a:ext cx="8382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52" idx="5"/>
            <a:endCxn id="54" idx="2"/>
          </p:cNvCxnSpPr>
          <p:nvPr/>
        </p:nvCxnSpPr>
        <p:spPr>
          <a:xfrm rot="16200000" flipH="1">
            <a:off x="6538772" y="4367072"/>
            <a:ext cx="376378" cy="7192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53" idx="3"/>
            <a:endCxn id="57" idx="0"/>
          </p:cNvCxnSpPr>
          <p:nvPr/>
        </p:nvCxnSpPr>
        <p:spPr>
          <a:xfrm rot="5400000">
            <a:off x="5238750" y="5357672"/>
            <a:ext cx="871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9" idx="5"/>
            <a:endCxn id="53" idx="1"/>
          </p:cNvCxnSpPr>
          <p:nvPr/>
        </p:nvCxnSpPr>
        <p:spPr>
          <a:xfrm rot="16200000" flipH="1">
            <a:off x="5300522" y="4386122"/>
            <a:ext cx="524156" cy="524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54" idx="4"/>
            <a:endCxn id="65" idx="1"/>
          </p:cNvCxnSpPr>
          <p:nvPr/>
        </p:nvCxnSpPr>
        <p:spPr>
          <a:xfrm rot="16200000" flipH="1">
            <a:off x="7029450" y="5200650"/>
            <a:ext cx="566878" cy="2239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51" idx="7"/>
            <a:endCxn id="61" idx="3"/>
          </p:cNvCxnSpPr>
          <p:nvPr/>
        </p:nvCxnSpPr>
        <p:spPr>
          <a:xfrm rot="5400000" flipH="1" flipV="1">
            <a:off x="6595922" y="3547922"/>
            <a:ext cx="524156" cy="3717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51" idx="3"/>
            <a:endCxn id="52" idx="7"/>
          </p:cNvCxnSpPr>
          <p:nvPr/>
        </p:nvCxnSpPr>
        <p:spPr>
          <a:xfrm rot="5400000">
            <a:off x="6329222" y="4195622"/>
            <a:ext cx="219356" cy="1431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53" idx="5"/>
            <a:endCxn id="50" idx="1"/>
          </p:cNvCxnSpPr>
          <p:nvPr/>
        </p:nvCxnSpPr>
        <p:spPr>
          <a:xfrm rot="16200000" flipH="1">
            <a:off x="5948222" y="5110022"/>
            <a:ext cx="524156" cy="447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65" idx="4"/>
            <a:endCxn id="67" idx="1"/>
          </p:cNvCxnSpPr>
          <p:nvPr/>
        </p:nvCxnSpPr>
        <p:spPr>
          <a:xfrm rot="16200000" flipH="1">
            <a:off x="7410450" y="5886450"/>
            <a:ext cx="490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58" idx="4"/>
            <a:endCxn id="64" idx="0"/>
          </p:cNvCxnSpPr>
          <p:nvPr/>
        </p:nvCxnSpPr>
        <p:spPr>
          <a:xfrm rot="16200000" flipH="1">
            <a:off x="7848600" y="3162300"/>
            <a:ext cx="6096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62" idx="4"/>
            <a:endCxn id="61" idx="0"/>
          </p:cNvCxnSpPr>
          <p:nvPr/>
        </p:nvCxnSpPr>
        <p:spPr>
          <a:xfrm rot="5400000">
            <a:off x="7010400" y="3009900"/>
            <a:ext cx="381000" cy="1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61" idx="4"/>
            <a:endCxn id="63" idx="1"/>
          </p:cNvCxnSpPr>
          <p:nvPr/>
        </p:nvCxnSpPr>
        <p:spPr>
          <a:xfrm rot="16200000" flipH="1">
            <a:off x="6877050" y="3752850"/>
            <a:ext cx="719278" cy="22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7696200" y="1905000"/>
            <a:ext cx="381000" cy="381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90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200400" y="304796"/>
            <a:ext cx="2209800" cy="953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057400" y="228600"/>
            <a:ext cx="4419600" cy="397973"/>
          </a:xfrm>
          <a:prstGeom prst="rect">
            <a:avLst/>
          </a:prstGeom>
        </p:spPr>
      </p:pic>
      <p:pic>
        <p:nvPicPr>
          <p:cNvPr id="24" name="Picture 23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533401" y="1066800"/>
            <a:ext cx="7482840" cy="4697730"/>
          </a:xfrm>
          <a:prstGeom prst="rect">
            <a:avLst/>
          </a:prstGeom>
        </p:spPr>
      </p:pic>
      <p:pic>
        <p:nvPicPr>
          <p:cNvPr id="22" name="Picture 21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421006" y="6082665"/>
            <a:ext cx="7637145" cy="777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600201" y="337193"/>
            <a:ext cx="5638800" cy="348607"/>
          </a:xfrm>
          <a:prstGeom prst="rect">
            <a:avLst/>
          </a:prstGeom>
        </p:spPr>
      </p:pic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762002" y="1295400"/>
            <a:ext cx="7221855" cy="1813560"/>
          </a:xfrm>
          <a:prstGeom prst="rect">
            <a:avLst/>
          </a:prstGeom>
        </p:spPr>
      </p:pic>
      <p:pic>
        <p:nvPicPr>
          <p:cNvPr id="9" name="Picture 8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838200" y="3733800"/>
            <a:ext cx="3432810" cy="735330"/>
          </a:xfrm>
          <a:prstGeom prst="rect">
            <a:avLst/>
          </a:prstGeom>
        </p:spPr>
      </p:pic>
      <p:pic>
        <p:nvPicPr>
          <p:cNvPr id="10" name="Picture 9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4953000" y="5105400"/>
            <a:ext cx="2102152" cy="838200"/>
          </a:xfrm>
          <a:prstGeom prst="rect">
            <a:avLst/>
          </a:prstGeom>
        </p:spPr>
      </p:pic>
      <p:pic>
        <p:nvPicPr>
          <p:cNvPr id="7" name="Picture 6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1447800" y="5334000"/>
            <a:ext cx="3352800" cy="329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2819400" y="558800"/>
            <a:ext cx="3505200" cy="584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318385"/>
            <a:ext cx="5482590" cy="275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2514600" y="609600"/>
            <a:ext cx="3811604" cy="457200"/>
          </a:xfrm>
          <a:prstGeom prst="rect">
            <a:avLst/>
          </a:prstGeom>
        </p:spPr>
      </p:pic>
      <p:pic>
        <p:nvPicPr>
          <p:cNvPr id="5" name="Picture 4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295401" y="2590800"/>
            <a:ext cx="6101715" cy="1242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219201"/>
            <a:ext cx="8321040" cy="4924425"/>
          </a:xfrm>
          <a:prstGeom prst="rect">
            <a:avLst/>
          </a:prstGeom>
        </p:spPr>
      </p:pic>
      <p:pic>
        <p:nvPicPr>
          <p:cNvPr id="17" name="Picture 16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718881" y="381000"/>
            <a:ext cx="3453319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2" y="2112646"/>
            <a:ext cx="6006465" cy="1762125"/>
          </a:xfrm>
          <a:prstGeom prst="rect">
            <a:avLst/>
          </a:prstGeom>
        </p:spPr>
      </p:pic>
      <p:pic>
        <p:nvPicPr>
          <p:cNvPr id="5" name="Picture 4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133600" y="609601"/>
            <a:ext cx="4800591" cy="533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2971800" y="457200"/>
            <a:ext cx="3163094" cy="381000"/>
          </a:xfrm>
          <a:prstGeom prst="rect">
            <a:avLst/>
          </a:prstGeom>
        </p:spPr>
      </p:pic>
      <p:pic>
        <p:nvPicPr>
          <p:cNvPr id="19" name="Picture 1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457200" y="1548763"/>
            <a:ext cx="8332470" cy="4547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922019" y="2026920"/>
            <a:ext cx="7231380" cy="2724150"/>
          </a:xfrm>
          <a:prstGeom prst="rect">
            <a:avLst/>
          </a:prstGeom>
        </p:spPr>
      </p:pic>
      <p:pic>
        <p:nvPicPr>
          <p:cNvPr id="5" name="Picture 4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971800" y="457200"/>
            <a:ext cx="3163094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3048000"/>
            <a:ext cx="6836139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990600" y="2209801"/>
            <a:ext cx="7236584" cy="2666999"/>
          </a:xfrm>
          <a:prstGeom prst="rect">
            <a:avLst/>
          </a:prstGeom>
        </p:spPr>
      </p:pic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971800" y="457200"/>
            <a:ext cx="2910526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2"/>
          <p:cNvSpPr>
            <a:spLocks noChangeArrowheads="1"/>
          </p:cNvSpPr>
          <p:nvPr/>
        </p:nvSpPr>
        <p:spPr bwMode="auto">
          <a:xfrm>
            <a:off x="533400" y="2209800"/>
            <a:ext cx="3505200" cy="3352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3"/>
          <p:cNvGrpSpPr>
            <a:grpSpLocks/>
          </p:cNvGrpSpPr>
          <p:nvPr/>
        </p:nvGrpSpPr>
        <p:grpSpPr bwMode="auto">
          <a:xfrm>
            <a:off x="609600" y="2286000"/>
            <a:ext cx="3352800" cy="3276600"/>
            <a:chOff x="1824" y="960"/>
            <a:chExt cx="2112" cy="2064"/>
          </a:xfrm>
        </p:grpSpPr>
        <p:sp>
          <p:nvSpPr>
            <p:cNvPr id="6" name="Oval 73"/>
            <p:cNvSpPr>
              <a:spLocks noChangeArrowheads="1"/>
            </p:cNvSpPr>
            <p:nvPr/>
          </p:nvSpPr>
          <p:spPr bwMode="auto">
            <a:xfrm>
              <a:off x="2160" y="960"/>
              <a:ext cx="1104" cy="1056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74"/>
            <p:cNvSpPr>
              <a:spLocks noChangeArrowheads="1"/>
            </p:cNvSpPr>
            <p:nvPr/>
          </p:nvSpPr>
          <p:spPr bwMode="auto">
            <a:xfrm>
              <a:off x="2832" y="1248"/>
              <a:ext cx="1104" cy="1056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75"/>
            <p:cNvSpPr>
              <a:spLocks noChangeArrowheads="1"/>
            </p:cNvSpPr>
            <p:nvPr/>
          </p:nvSpPr>
          <p:spPr bwMode="auto">
            <a:xfrm>
              <a:off x="1824" y="1680"/>
              <a:ext cx="1104" cy="1056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6"/>
            <p:cNvSpPr>
              <a:spLocks noChangeArrowheads="1"/>
            </p:cNvSpPr>
            <p:nvPr/>
          </p:nvSpPr>
          <p:spPr bwMode="auto">
            <a:xfrm>
              <a:off x="2544" y="1968"/>
              <a:ext cx="1104" cy="1056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1524000" y="3200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Oval 10"/>
          <p:cNvSpPr/>
          <p:nvPr/>
        </p:nvSpPr>
        <p:spPr>
          <a:xfrm>
            <a:off x="1371600" y="3048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Oval 11"/>
          <p:cNvSpPr/>
          <p:nvPr/>
        </p:nvSpPr>
        <p:spPr>
          <a:xfrm>
            <a:off x="1752600" y="2971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3" name="Oval 12"/>
          <p:cNvSpPr/>
          <p:nvPr/>
        </p:nvSpPr>
        <p:spPr>
          <a:xfrm>
            <a:off x="2057400" y="2743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Oval 13"/>
          <p:cNvSpPr/>
          <p:nvPr/>
        </p:nvSpPr>
        <p:spPr>
          <a:xfrm>
            <a:off x="2667000" y="2895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5" name="Oval 14"/>
          <p:cNvSpPr/>
          <p:nvPr/>
        </p:nvSpPr>
        <p:spPr>
          <a:xfrm>
            <a:off x="19812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14478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7" name="Oval 16"/>
          <p:cNvSpPr/>
          <p:nvPr/>
        </p:nvSpPr>
        <p:spPr>
          <a:xfrm>
            <a:off x="18288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8" name="Oval 17"/>
          <p:cNvSpPr/>
          <p:nvPr/>
        </p:nvSpPr>
        <p:spPr>
          <a:xfrm>
            <a:off x="2438400" y="3352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9" name="Oval 18"/>
          <p:cNvSpPr/>
          <p:nvPr/>
        </p:nvSpPr>
        <p:spPr>
          <a:xfrm>
            <a:off x="14478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0" name="Oval 19"/>
          <p:cNvSpPr/>
          <p:nvPr/>
        </p:nvSpPr>
        <p:spPr>
          <a:xfrm>
            <a:off x="2438400" y="2590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1" name="Oval 20"/>
          <p:cNvSpPr/>
          <p:nvPr/>
        </p:nvSpPr>
        <p:spPr>
          <a:xfrm>
            <a:off x="3657600" y="3429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2" name="Oval 21"/>
          <p:cNvSpPr/>
          <p:nvPr/>
        </p:nvSpPr>
        <p:spPr>
          <a:xfrm>
            <a:off x="32766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3" name="Oval 22"/>
          <p:cNvSpPr/>
          <p:nvPr/>
        </p:nvSpPr>
        <p:spPr>
          <a:xfrm>
            <a:off x="1219200" y="4191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Oval 23"/>
          <p:cNvSpPr/>
          <p:nvPr/>
        </p:nvSpPr>
        <p:spPr>
          <a:xfrm>
            <a:off x="2819400" y="4800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5" name="Oval 24"/>
          <p:cNvSpPr/>
          <p:nvPr/>
        </p:nvSpPr>
        <p:spPr>
          <a:xfrm>
            <a:off x="23622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6" name="Oval 25"/>
          <p:cNvSpPr/>
          <p:nvPr/>
        </p:nvSpPr>
        <p:spPr>
          <a:xfrm>
            <a:off x="2590800" y="502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Oval 26"/>
          <p:cNvSpPr/>
          <p:nvPr/>
        </p:nvSpPr>
        <p:spPr>
          <a:xfrm>
            <a:off x="2438400" y="5334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8" name="Oval 27"/>
          <p:cNvSpPr/>
          <p:nvPr/>
        </p:nvSpPr>
        <p:spPr>
          <a:xfrm>
            <a:off x="2133600" y="502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9" name="Oval 28"/>
          <p:cNvSpPr/>
          <p:nvPr/>
        </p:nvSpPr>
        <p:spPr>
          <a:xfrm>
            <a:off x="2895600" y="4114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" name="Oval 29"/>
          <p:cNvSpPr/>
          <p:nvPr/>
        </p:nvSpPr>
        <p:spPr>
          <a:xfrm>
            <a:off x="37338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1" name="Oval 30"/>
          <p:cNvSpPr/>
          <p:nvPr/>
        </p:nvSpPr>
        <p:spPr>
          <a:xfrm>
            <a:off x="3124200" y="502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2" name="Oval 31"/>
          <p:cNvSpPr/>
          <p:nvPr/>
        </p:nvSpPr>
        <p:spPr>
          <a:xfrm>
            <a:off x="33528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3" name="Oval 32"/>
          <p:cNvSpPr/>
          <p:nvPr/>
        </p:nvSpPr>
        <p:spPr>
          <a:xfrm>
            <a:off x="2590800" y="4114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4" name="Oval 33"/>
          <p:cNvSpPr/>
          <p:nvPr/>
        </p:nvSpPr>
        <p:spPr>
          <a:xfrm>
            <a:off x="3048000" y="3352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5" name="Oval 34"/>
          <p:cNvSpPr/>
          <p:nvPr/>
        </p:nvSpPr>
        <p:spPr>
          <a:xfrm>
            <a:off x="3352800" y="4800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6" name="Oval 35"/>
          <p:cNvSpPr/>
          <p:nvPr/>
        </p:nvSpPr>
        <p:spPr>
          <a:xfrm>
            <a:off x="1752600" y="3352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7" name="Oval 36"/>
          <p:cNvSpPr/>
          <p:nvPr/>
        </p:nvSpPr>
        <p:spPr>
          <a:xfrm>
            <a:off x="1524000" y="4800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8" name="Oval 37"/>
          <p:cNvSpPr/>
          <p:nvPr/>
        </p:nvSpPr>
        <p:spPr>
          <a:xfrm>
            <a:off x="9906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9" name="Oval 38"/>
          <p:cNvSpPr/>
          <p:nvPr/>
        </p:nvSpPr>
        <p:spPr>
          <a:xfrm>
            <a:off x="838200" y="4114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0" name="Oval 39"/>
          <p:cNvSpPr/>
          <p:nvPr/>
        </p:nvSpPr>
        <p:spPr>
          <a:xfrm>
            <a:off x="2362200" y="3962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1" name="Oval 40"/>
          <p:cNvSpPr/>
          <p:nvPr/>
        </p:nvSpPr>
        <p:spPr>
          <a:xfrm>
            <a:off x="1905000" y="4648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2" name="Oval 41"/>
          <p:cNvSpPr/>
          <p:nvPr/>
        </p:nvSpPr>
        <p:spPr>
          <a:xfrm>
            <a:off x="28194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3" name="Oval 42"/>
          <p:cNvSpPr/>
          <p:nvPr/>
        </p:nvSpPr>
        <p:spPr>
          <a:xfrm>
            <a:off x="2667000" y="3352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4" name="Oval 43"/>
          <p:cNvSpPr/>
          <p:nvPr/>
        </p:nvSpPr>
        <p:spPr>
          <a:xfrm>
            <a:off x="23622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5" name="Oval 44"/>
          <p:cNvSpPr/>
          <p:nvPr/>
        </p:nvSpPr>
        <p:spPr>
          <a:xfrm>
            <a:off x="2438400" y="3581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6" name="Oval 45"/>
          <p:cNvSpPr/>
          <p:nvPr/>
        </p:nvSpPr>
        <p:spPr>
          <a:xfrm>
            <a:off x="26670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Oval 46"/>
          <p:cNvSpPr/>
          <p:nvPr/>
        </p:nvSpPr>
        <p:spPr>
          <a:xfrm>
            <a:off x="18288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8" name="Oval 47"/>
          <p:cNvSpPr/>
          <p:nvPr/>
        </p:nvSpPr>
        <p:spPr>
          <a:xfrm>
            <a:off x="1371600" y="3810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9" name="Oval 48"/>
          <p:cNvSpPr/>
          <p:nvPr/>
        </p:nvSpPr>
        <p:spPr>
          <a:xfrm>
            <a:off x="2133600" y="4038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0" name="Oval 49"/>
          <p:cNvSpPr/>
          <p:nvPr/>
        </p:nvSpPr>
        <p:spPr>
          <a:xfrm>
            <a:off x="3200400" y="3048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1" name="Oval 50"/>
          <p:cNvSpPr/>
          <p:nvPr/>
        </p:nvSpPr>
        <p:spPr>
          <a:xfrm>
            <a:off x="914400" y="3810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2" name="Oval 51"/>
          <p:cNvSpPr/>
          <p:nvPr/>
        </p:nvSpPr>
        <p:spPr>
          <a:xfrm>
            <a:off x="1905000" y="4038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3" name="Oval 52"/>
          <p:cNvSpPr/>
          <p:nvPr/>
        </p:nvSpPr>
        <p:spPr>
          <a:xfrm>
            <a:off x="20574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4" name="Oval 53"/>
          <p:cNvSpPr/>
          <p:nvPr/>
        </p:nvSpPr>
        <p:spPr>
          <a:xfrm>
            <a:off x="28956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5" name="Oval 54"/>
          <p:cNvSpPr/>
          <p:nvPr/>
        </p:nvSpPr>
        <p:spPr>
          <a:xfrm>
            <a:off x="2209800" y="3048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6" name="Oval 55"/>
          <p:cNvSpPr/>
          <p:nvPr/>
        </p:nvSpPr>
        <p:spPr>
          <a:xfrm>
            <a:off x="2438400" y="3352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7" name="Oval 56"/>
          <p:cNvSpPr/>
          <p:nvPr/>
        </p:nvSpPr>
        <p:spPr>
          <a:xfrm>
            <a:off x="28956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8" name="Oval 57"/>
          <p:cNvSpPr/>
          <p:nvPr/>
        </p:nvSpPr>
        <p:spPr>
          <a:xfrm>
            <a:off x="16764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9" name="Oval 58"/>
          <p:cNvSpPr/>
          <p:nvPr/>
        </p:nvSpPr>
        <p:spPr>
          <a:xfrm>
            <a:off x="2895600" y="3810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0" name="Oval 59"/>
          <p:cNvSpPr/>
          <p:nvPr/>
        </p:nvSpPr>
        <p:spPr>
          <a:xfrm>
            <a:off x="7620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1" name="Oval 60"/>
          <p:cNvSpPr/>
          <p:nvPr/>
        </p:nvSpPr>
        <p:spPr>
          <a:xfrm>
            <a:off x="3505200" y="3886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2" name="Oval 61"/>
          <p:cNvSpPr/>
          <p:nvPr/>
        </p:nvSpPr>
        <p:spPr>
          <a:xfrm>
            <a:off x="3581400" y="4114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3" name="Oval 62"/>
          <p:cNvSpPr/>
          <p:nvPr/>
        </p:nvSpPr>
        <p:spPr>
          <a:xfrm>
            <a:off x="32004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4" name="Oval 63"/>
          <p:cNvSpPr/>
          <p:nvPr/>
        </p:nvSpPr>
        <p:spPr>
          <a:xfrm>
            <a:off x="1600200" y="4191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5" name="Oval 64"/>
          <p:cNvSpPr/>
          <p:nvPr/>
        </p:nvSpPr>
        <p:spPr>
          <a:xfrm>
            <a:off x="3048000" y="3810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6" name="Oval 65"/>
          <p:cNvSpPr/>
          <p:nvPr/>
        </p:nvSpPr>
        <p:spPr>
          <a:xfrm>
            <a:off x="2514600" y="4724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7" name="Oval 66"/>
          <p:cNvSpPr/>
          <p:nvPr/>
        </p:nvSpPr>
        <p:spPr>
          <a:xfrm>
            <a:off x="1219200" y="4800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8" name="Oval 67"/>
          <p:cNvSpPr/>
          <p:nvPr/>
        </p:nvSpPr>
        <p:spPr>
          <a:xfrm>
            <a:off x="2133600" y="2514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9" name="Oval 68"/>
          <p:cNvSpPr/>
          <p:nvPr/>
        </p:nvSpPr>
        <p:spPr>
          <a:xfrm>
            <a:off x="30480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0" name="Oval 72"/>
          <p:cNvSpPr>
            <a:spLocks noChangeArrowheads="1"/>
          </p:cNvSpPr>
          <p:nvPr/>
        </p:nvSpPr>
        <p:spPr bwMode="auto">
          <a:xfrm>
            <a:off x="4876800" y="2209800"/>
            <a:ext cx="3505200" cy="3352800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93"/>
          <p:cNvGrpSpPr>
            <a:grpSpLocks/>
          </p:cNvGrpSpPr>
          <p:nvPr/>
        </p:nvGrpSpPr>
        <p:grpSpPr bwMode="auto">
          <a:xfrm>
            <a:off x="5029200" y="2438400"/>
            <a:ext cx="3124200" cy="2895600"/>
            <a:chOff x="1872" y="1104"/>
            <a:chExt cx="1968" cy="1824"/>
          </a:xfrm>
        </p:grpSpPr>
        <p:sp>
          <p:nvSpPr>
            <p:cNvPr id="72" name="Oval 73"/>
            <p:cNvSpPr>
              <a:spLocks noChangeArrowheads="1"/>
            </p:cNvSpPr>
            <p:nvPr/>
          </p:nvSpPr>
          <p:spPr bwMode="auto">
            <a:xfrm>
              <a:off x="1968" y="1104"/>
              <a:ext cx="1104" cy="1056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74"/>
            <p:cNvSpPr>
              <a:spLocks noChangeArrowheads="1"/>
            </p:cNvSpPr>
            <p:nvPr/>
          </p:nvSpPr>
          <p:spPr bwMode="auto">
            <a:xfrm>
              <a:off x="2736" y="1152"/>
              <a:ext cx="1104" cy="1056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75"/>
            <p:cNvSpPr>
              <a:spLocks noChangeArrowheads="1"/>
            </p:cNvSpPr>
            <p:nvPr/>
          </p:nvSpPr>
          <p:spPr bwMode="auto">
            <a:xfrm>
              <a:off x="1872" y="1824"/>
              <a:ext cx="1104" cy="1056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76"/>
            <p:cNvSpPr>
              <a:spLocks noChangeArrowheads="1"/>
            </p:cNvSpPr>
            <p:nvPr/>
          </p:nvSpPr>
          <p:spPr bwMode="auto">
            <a:xfrm>
              <a:off x="2736" y="1872"/>
              <a:ext cx="1104" cy="1056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94"/>
          <p:cNvGrpSpPr>
            <a:grpSpLocks/>
          </p:cNvGrpSpPr>
          <p:nvPr/>
        </p:nvGrpSpPr>
        <p:grpSpPr bwMode="auto">
          <a:xfrm>
            <a:off x="5105400" y="2438400"/>
            <a:ext cx="2971800" cy="2819400"/>
            <a:chOff x="1920" y="1104"/>
            <a:chExt cx="1872" cy="1776"/>
          </a:xfrm>
        </p:grpSpPr>
        <p:sp>
          <p:nvSpPr>
            <p:cNvPr id="77" name="Oval 77"/>
            <p:cNvSpPr>
              <a:spLocks noChangeArrowheads="1"/>
            </p:cNvSpPr>
            <p:nvPr/>
          </p:nvSpPr>
          <p:spPr bwMode="auto">
            <a:xfrm>
              <a:off x="2016" y="1104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78"/>
            <p:cNvSpPr>
              <a:spLocks noChangeArrowheads="1"/>
            </p:cNvSpPr>
            <p:nvPr/>
          </p:nvSpPr>
          <p:spPr bwMode="auto">
            <a:xfrm>
              <a:off x="2400" y="1536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2400" y="1104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2016" y="1536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2832" y="1152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3216" y="1584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3216" y="1152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2832" y="1584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920" y="1824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2304" y="2256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2304" y="1824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Oval 88"/>
            <p:cNvSpPr>
              <a:spLocks noChangeArrowheads="1"/>
            </p:cNvSpPr>
            <p:nvPr/>
          </p:nvSpPr>
          <p:spPr bwMode="auto">
            <a:xfrm>
              <a:off x="1920" y="2256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89"/>
            <p:cNvSpPr>
              <a:spLocks noChangeArrowheads="1"/>
            </p:cNvSpPr>
            <p:nvPr/>
          </p:nvSpPr>
          <p:spPr bwMode="auto">
            <a:xfrm>
              <a:off x="2832" y="1872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3216" y="2304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3216" y="1872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2832" y="2304"/>
              <a:ext cx="576" cy="576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" name="Group 148"/>
          <p:cNvGrpSpPr>
            <a:grpSpLocks/>
          </p:cNvGrpSpPr>
          <p:nvPr/>
        </p:nvGrpSpPr>
        <p:grpSpPr bwMode="auto">
          <a:xfrm>
            <a:off x="5257800" y="2514600"/>
            <a:ext cx="2743200" cy="2667000"/>
            <a:chOff x="2016" y="1152"/>
            <a:chExt cx="1728" cy="1680"/>
          </a:xfrm>
        </p:grpSpPr>
        <p:sp>
          <p:nvSpPr>
            <p:cNvPr id="94" name="Rectangle 95"/>
            <p:cNvSpPr>
              <a:spLocks noChangeArrowheads="1"/>
            </p:cNvSpPr>
            <p:nvPr/>
          </p:nvSpPr>
          <p:spPr bwMode="auto">
            <a:xfrm>
              <a:off x="3120" y="1632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Rectangle 96"/>
            <p:cNvSpPr>
              <a:spLocks noChangeArrowheads="1"/>
            </p:cNvSpPr>
            <p:nvPr/>
          </p:nvSpPr>
          <p:spPr bwMode="auto">
            <a:xfrm>
              <a:off x="2016" y="244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Rectangle 97"/>
            <p:cNvSpPr>
              <a:spLocks noChangeArrowheads="1"/>
            </p:cNvSpPr>
            <p:nvPr/>
          </p:nvSpPr>
          <p:spPr bwMode="auto">
            <a:xfrm>
              <a:off x="3696" y="220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98"/>
            <p:cNvSpPr>
              <a:spLocks noChangeArrowheads="1"/>
            </p:cNvSpPr>
            <p:nvPr/>
          </p:nvSpPr>
          <p:spPr bwMode="auto">
            <a:xfrm>
              <a:off x="3600" y="268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99"/>
            <p:cNvSpPr>
              <a:spLocks noChangeArrowheads="1"/>
            </p:cNvSpPr>
            <p:nvPr/>
          </p:nvSpPr>
          <p:spPr bwMode="auto">
            <a:xfrm>
              <a:off x="3456" y="2496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Rectangle 100"/>
            <p:cNvSpPr>
              <a:spLocks noChangeArrowheads="1"/>
            </p:cNvSpPr>
            <p:nvPr/>
          </p:nvSpPr>
          <p:spPr bwMode="auto">
            <a:xfrm>
              <a:off x="3312" y="2592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101"/>
            <p:cNvSpPr>
              <a:spLocks noChangeArrowheads="1"/>
            </p:cNvSpPr>
            <p:nvPr/>
          </p:nvSpPr>
          <p:spPr bwMode="auto">
            <a:xfrm>
              <a:off x="3120" y="2352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102"/>
            <p:cNvSpPr>
              <a:spLocks noChangeArrowheads="1"/>
            </p:cNvSpPr>
            <p:nvPr/>
          </p:nvSpPr>
          <p:spPr bwMode="auto">
            <a:xfrm>
              <a:off x="3024" y="2592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103"/>
            <p:cNvSpPr>
              <a:spLocks noChangeArrowheads="1"/>
            </p:cNvSpPr>
            <p:nvPr/>
          </p:nvSpPr>
          <p:spPr bwMode="auto">
            <a:xfrm>
              <a:off x="2928" y="268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104"/>
            <p:cNvSpPr>
              <a:spLocks noChangeArrowheads="1"/>
            </p:cNvSpPr>
            <p:nvPr/>
          </p:nvSpPr>
          <p:spPr bwMode="auto">
            <a:xfrm>
              <a:off x="3024" y="2784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105"/>
            <p:cNvSpPr>
              <a:spLocks noChangeArrowheads="1"/>
            </p:cNvSpPr>
            <p:nvPr/>
          </p:nvSpPr>
          <p:spPr bwMode="auto">
            <a:xfrm>
              <a:off x="2352" y="2160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Rectangle 106"/>
            <p:cNvSpPr>
              <a:spLocks noChangeArrowheads="1"/>
            </p:cNvSpPr>
            <p:nvPr/>
          </p:nvSpPr>
          <p:spPr bwMode="auto">
            <a:xfrm>
              <a:off x="2208" y="1920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Rectangle 107"/>
            <p:cNvSpPr>
              <a:spLocks noChangeArrowheads="1"/>
            </p:cNvSpPr>
            <p:nvPr/>
          </p:nvSpPr>
          <p:spPr bwMode="auto">
            <a:xfrm>
              <a:off x="2640" y="196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Rectangle 108"/>
            <p:cNvSpPr>
              <a:spLocks noChangeArrowheads="1"/>
            </p:cNvSpPr>
            <p:nvPr/>
          </p:nvSpPr>
          <p:spPr bwMode="auto">
            <a:xfrm>
              <a:off x="2640" y="2160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Rectangle 109"/>
            <p:cNvSpPr>
              <a:spLocks noChangeArrowheads="1"/>
            </p:cNvSpPr>
            <p:nvPr/>
          </p:nvSpPr>
          <p:spPr bwMode="auto">
            <a:xfrm>
              <a:off x="2160" y="2160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110"/>
            <p:cNvSpPr>
              <a:spLocks noChangeArrowheads="1"/>
            </p:cNvSpPr>
            <p:nvPr/>
          </p:nvSpPr>
          <p:spPr bwMode="auto">
            <a:xfrm>
              <a:off x="2016" y="220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Rectangle 111"/>
            <p:cNvSpPr>
              <a:spLocks noChangeArrowheads="1"/>
            </p:cNvSpPr>
            <p:nvPr/>
          </p:nvSpPr>
          <p:spPr bwMode="auto">
            <a:xfrm>
              <a:off x="2352" y="2544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Rectangle 112"/>
            <p:cNvSpPr>
              <a:spLocks noChangeArrowheads="1"/>
            </p:cNvSpPr>
            <p:nvPr/>
          </p:nvSpPr>
          <p:spPr bwMode="auto">
            <a:xfrm>
              <a:off x="2640" y="2544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113"/>
            <p:cNvSpPr>
              <a:spLocks noChangeArrowheads="1"/>
            </p:cNvSpPr>
            <p:nvPr/>
          </p:nvSpPr>
          <p:spPr bwMode="auto">
            <a:xfrm>
              <a:off x="2544" y="2640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114"/>
            <p:cNvSpPr>
              <a:spLocks noChangeArrowheads="1"/>
            </p:cNvSpPr>
            <p:nvPr/>
          </p:nvSpPr>
          <p:spPr bwMode="auto">
            <a:xfrm>
              <a:off x="2544" y="244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115"/>
            <p:cNvSpPr>
              <a:spLocks noChangeArrowheads="1"/>
            </p:cNvSpPr>
            <p:nvPr/>
          </p:nvSpPr>
          <p:spPr bwMode="auto">
            <a:xfrm>
              <a:off x="2208" y="244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116"/>
            <p:cNvSpPr>
              <a:spLocks noChangeArrowheads="1"/>
            </p:cNvSpPr>
            <p:nvPr/>
          </p:nvSpPr>
          <p:spPr bwMode="auto">
            <a:xfrm>
              <a:off x="2064" y="2592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117"/>
            <p:cNvSpPr>
              <a:spLocks noChangeArrowheads="1"/>
            </p:cNvSpPr>
            <p:nvPr/>
          </p:nvSpPr>
          <p:spPr bwMode="auto">
            <a:xfrm>
              <a:off x="2976" y="148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Rectangle 118"/>
            <p:cNvSpPr>
              <a:spLocks noChangeArrowheads="1"/>
            </p:cNvSpPr>
            <p:nvPr/>
          </p:nvSpPr>
          <p:spPr bwMode="auto">
            <a:xfrm>
              <a:off x="3024" y="1296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Rectangle 119"/>
            <p:cNvSpPr>
              <a:spLocks noChangeArrowheads="1"/>
            </p:cNvSpPr>
            <p:nvPr/>
          </p:nvSpPr>
          <p:spPr bwMode="auto">
            <a:xfrm>
              <a:off x="3168" y="124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Rectangle 120"/>
            <p:cNvSpPr>
              <a:spLocks noChangeArrowheads="1"/>
            </p:cNvSpPr>
            <p:nvPr/>
          </p:nvSpPr>
          <p:spPr bwMode="auto">
            <a:xfrm>
              <a:off x="3312" y="1392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Rectangle 121"/>
            <p:cNvSpPr>
              <a:spLocks noChangeArrowheads="1"/>
            </p:cNvSpPr>
            <p:nvPr/>
          </p:nvSpPr>
          <p:spPr bwMode="auto">
            <a:xfrm>
              <a:off x="3456" y="1440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Rectangle 122"/>
            <p:cNvSpPr>
              <a:spLocks noChangeArrowheads="1"/>
            </p:cNvSpPr>
            <p:nvPr/>
          </p:nvSpPr>
          <p:spPr bwMode="auto">
            <a:xfrm>
              <a:off x="3696" y="1440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123"/>
            <p:cNvSpPr>
              <a:spLocks noChangeArrowheads="1"/>
            </p:cNvSpPr>
            <p:nvPr/>
          </p:nvSpPr>
          <p:spPr bwMode="auto">
            <a:xfrm>
              <a:off x="3600" y="1296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124"/>
            <p:cNvSpPr>
              <a:spLocks noChangeArrowheads="1"/>
            </p:cNvSpPr>
            <p:nvPr/>
          </p:nvSpPr>
          <p:spPr bwMode="auto">
            <a:xfrm>
              <a:off x="3456" y="1776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125"/>
            <p:cNvSpPr>
              <a:spLocks noChangeArrowheads="1"/>
            </p:cNvSpPr>
            <p:nvPr/>
          </p:nvSpPr>
          <p:spPr bwMode="auto">
            <a:xfrm>
              <a:off x="3264" y="1776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126"/>
            <p:cNvSpPr>
              <a:spLocks noChangeArrowheads="1"/>
            </p:cNvSpPr>
            <p:nvPr/>
          </p:nvSpPr>
          <p:spPr bwMode="auto">
            <a:xfrm>
              <a:off x="3648" y="1776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127"/>
            <p:cNvSpPr>
              <a:spLocks noChangeArrowheads="1"/>
            </p:cNvSpPr>
            <p:nvPr/>
          </p:nvSpPr>
          <p:spPr bwMode="auto">
            <a:xfrm>
              <a:off x="3024" y="220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128"/>
            <p:cNvSpPr>
              <a:spLocks noChangeArrowheads="1"/>
            </p:cNvSpPr>
            <p:nvPr/>
          </p:nvSpPr>
          <p:spPr bwMode="auto">
            <a:xfrm>
              <a:off x="3120" y="2064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129"/>
            <p:cNvSpPr>
              <a:spLocks noChangeArrowheads="1"/>
            </p:cNvSpPr>
            <p:nvPr/>
          </p:nvSpPr>
          <p:spPr bwMode="auto">
            <a:xfrm>
              <a:off x="2976" y="2016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130"/>
            <p:cNvSpPr>
              <a:spLocks noChangeArrowheads="1"/>
            </p:cNvSpPr>
            <p:nvPr/>
          </p:nvSpPr>
          <p:spPr bwMode="auto">
            <a:xfrm>
              <a:off x="3120" y="1920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131"/>
            <p:cNvSpPr>
              <a:spLocks noChangeArrowheads="1"/>
            </p:cNvSpPr>
            <p:nvPr/>
          </p:nvSpPr>
          <p:spPr bwMode="auto">
            <a:xfrm>
              <a:off x="3504" y="2016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132"/>
            <p:cNvSpPr>
              <a:spLocks noChangeArrowheads="1"/>
            </p:cNvSpPr>
            <p:nvPr/>
          </p:nvSpPr>
          <p:spPr bwMode="auto">
            <a:xfrm>
              <a:off x="3456" y="220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133"/>
            <p:cNvSpPr>
              <a:spLocks noChangeArrowheads="1"/>
            </p:cNvSpPr>
            <p:nvPr/>
          </p:nvSpPr>
          <p:spPr bwMode="auto">
            <a:xfrm>
              <a:off x="2784" y="172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134"/>
            <p:cNvSpPr>
              <a:spLocks noChangeArrowheads="1"/>
            </p:cNvSpPr>
            <p:nvPr/>
          </p:nvSpPr>
          <p:spPr bwMode="auto">
            <a:xfrm>
              <a:off x="2640" y="172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135"/>
            <p:cNvSpPr>
              <a:spLocks noChangeArrowheads="1"/>
            </p:cNvSpPr>
            <p:nvPr/>
          </p:nvSpPr>
          <p:spPr bwMode="auto">
            <a:xfrm>
              <a:off x="2160" y="1680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136"/>
            <p:cNvSpPr>
              <a:spLocks noChangeArrowheads="1"/>
            </p:cNvSpPr>
            <p:nvPr/>
          </p:nvSpPr>
          <p:spPr bwMode="auto">
            <a:xfrm>
              <a:off x="2448" y="172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137"/>
            <p:cNvSpPr>
              <a:spLocks noChangeArrowheads="1"/>
            </p:cNvSpPr>
            <p:nvPr/>
          </p:nvSpPr>
          <p:spPr bwMode="auto">
            <a:xfrm>
              <a:off x="2304" y="1440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138"/>
            <p:cNvSpPr>
              <a:spLocks noChangeArrowheads="1"/>
            </p:cNvSpPr>
            <p:nvPr/>
          </p:nvSpPr>
          <p:spPr bwMode="auto">
            <a:xfrm>
              <a:off x="2064" y="1392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139"/>
            <p:cNvSpPr>
              <a:spLocks noChangeArrowheads="1"/>
            </p:cNvSpPr>
            <p:nvPr/>
          </p:nvSpPr>
          <p:spPr bwMode="auto">
            <a:xfrm>
              <a:off x="2304" y="124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Rectangle 140"/>
            <p:cNvSpPr>
              <a:spLocks noChangeArrowheads="1"/>
            </p:cNvSpPr>
            <p:nvPr/>
          </p:nvSpPr>
          <p:spPr bwMode="auto">
            <a:xfrm>
              <a:off x="2352" y="1152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Rectangle 141"/>
            <p:cNvSpPr>
              <a:spLocks noChangeArrowheads="1"/>
            </p:cNvSpPr>
            <p:nvPr/>
          </p:nvSpPr>
          <p:spPr bwMode="auto">
            <a:xfrm>
              <a:off x="2448" y="1344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Rectangle 142"/>
            <p:cNvSpPr>
              <a:spLocks noChangeArrowheads="1"/>
            </p:cNvSpPr>
            <p:nvPr/>
          </p:nvSpPr>
          <p:spPr bwMode="auto">
            <a:xfrm>
              <a:off x="2640" y="1440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Rectangle 143"/>
            <p:cNvSpPr>
              <a:spLocks noChangeArrowheads="1"/>
            </p:cNvSpPr>
            <p:nvPr/>
          </p:nvSpPr>
          <p:spPr bwMode="auto">
            <a:xfrm>
              <a:off x="2256" y="1584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Rectangle 144"/>
            <p:cNvSpPr>
              <a:spLocks noChangeArrowheads="1"/>
            </p:cNvSpPr>
            <p:nvPr/>
          </p:nvSpPr>
          <p:spPr bwMode="auto">
            <a:xfrm>
              <a:off x="2592" y="1152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Rectangle 145"/>
            <p:cNvSpPr>
              <a:spLocks noChangeArrowheads="1"/>
            </p:cNvSpPr>
            <p:nvPr/>
          </p:nvSpPr>
          <p:spPr bwMode="auto">
            <a:xfrm>
              <a:off x="2784" y="1248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Rectangle 146"/>
            <p:cNvSpPr>
              <a:spLocks noChangeArrowheads="1"/>
            </p:cNvSpPr>
            <p:nvPr/>
          </p:nvSpPr>
          <p:spPr bwMode="auto">
            <a:xfrm>
              <a:off x="2880" y="1824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Rectangle 147"/>
            <p:cNvSpPr>
              <a:spLocks noChangeArrowheads="1"/>
            </p:cNvSpPr>
            <p:nvPr/>
          </p:nvSpPr>
          <p:spPr bwMode="auto">
            <a:xfrm>
              <a:off x="3120" y="1776"/>
              <a:ext cx="48" cy="48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9" name="Picture 14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990599" y="533400"/>
            <a:ext cx="7051623" cy="381000"/>
          </a:xfrm>
          <a:prstGeom prst="rect">
            <a:avLst/>
          </a:prstGeom>
        </p:spPr>
      </p:pic>
      <p:cxnSp>
        <p:nvCxnSpPr>
          <p:cNvPr id="148" name="Straight Arrow Connector 147"/>
          <p:cNvCxnSpPr/>
          <p:nvPr/>
        </p:nvCxnSpPr>
        <p:spPr>
          <a:xfrm>
            <a:off x="2286000" y="3962400"/>
            <a:ext cx="1600200" cy="6096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rot="16200000" flipV="1">
            <a:off x="1447800" y="2590800"/>
            <a:ext cx="914400" cy="3048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>
            <a:endCxn id="77" idx="1"/>
          </p:cNvCxnSpPr>
          <p:nvPr/>
        </p:nvCxnSpPr>
        <p:spPr>
          <a:xfrm rot="16200000" flipV="1">
            <a:off x="5391712" y="2572311"/>
            <a:ext cx="323289" cy="323289"/>
          </a:xfrm>
          <a:prstGeom prst="straightConnector1">
            <a:avLst/>
          </a:prstGeom>
          <a:ln w="381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2" name="Picture 16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3048000" y="3962400"/>
            <a:ext cx="304800" cy="298450"/>
          </a:xfrm>
          <a:prstGeom prst="rect">
            <a:avLst/>
          </a:prstGeom>
        </p:spPr>
      </p:pic>
      <p:pic>
        <p:nvPicPr>
          <p:cNvPr id="165" name="Picture 164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905000" y="2057400"/>
            <a:ext cx="304800" cy="609600"/>
          </a:xfrm>
          <a:prstGeom prst="rect">
            <a:avLst/>
          </a:prstGeom>
        </p:spPr>
      </p:pic>
      <p:pic>
        <p:nvPicPr>
          <p:cNvPr id="167" name="Picture 166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4953000" y="2286000"/>
            <a:ext cx="304800" cy="609600"/>
          </a:xfrm>
          <a:prstGeom prst="rect">
            <a:avLst/>
          </a:prstGeom>
        </p:spPr>
      </p:pic>
      <p:pic>
        <p:nvPicPr>
          <p:cNvPr id="154" name="Picture 153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685802" y="6019800"/>
            <a:ext cx="2791460" cy="304800"/>
          </a:xfrm>
          <a:prstGeom prst="rect">
            <a:avLst/>
          </a:prstGeom>
        </p:spPr>
      </p:pic>
      <p:pic>
        <p:nvPicPr>
          <p:cNvPr id="157" name="Picture 156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4267200" y="6019800"/>
            <a:ext cx="4429593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78" y="1752600"/>
            <a:ext cx="5558476" cy="838200"/>
          </a:xfrm>
          <a:prstGeom prst="rect">
            <a:avLst/>
          </a:prstGeom>
        </p:spPr>
      </p:pic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800069" y="609600"/>
            <a:ext cx="5134131" cy="381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590800" y="3352800"/>
            <a:ext cx="30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90800" y="6019800"/>
            <a:ext cx="30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257300" y="4686300"/>
            <a:ext cx="266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4305300" y="4686300"/>
            <a:ext cx="266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866900" y="4686300"/>
            <a:ext cx="266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2476500" y="4686300"/>
            <a:ext cx="266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3086100" y="4686300"/>
            <a:ext cx="266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3695700" y="4686300"/>
            <a:ext cx="266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90800" y="3886200"/>
            <a:ext cx="30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90800" y="4953000"/>
            <a:ext cx="30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90800" y="5486400"/>
            <a:ext cx="30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90800" y="4419600"/>
            <a:ext cx="30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25146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7338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124200" y="3810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1242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3434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9530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5626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733800" y="3810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343400" y="3810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953000" y="3810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562600" y="3810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1242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514600" y="3810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9530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9530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953000" y="5410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953000" y="594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343400" y="594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562600" y="594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5626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5146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5626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7338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3434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5146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1242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7338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434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562600" y="5410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514600" y="5410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124200" y="5410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733800" y="5410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343400" y="5410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2514600" y="594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124200" y="594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733800" y="594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392556" y="1828800"/>
            <a:ext cx="5998845" cy="4076700"/>
          </a:xfrm>
          <a:prstGeom prst="rect">
            <a:avLst/>
          </a:prstGeom>
        </p:spPr>
      </p:pic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447800" y="304800"/>
            <a:ext cx="6212541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4D9E1-EC37-4B37-A02F-BCF19420B00A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7" name="Oval 65"/>
          <p:cNvSpPr>
            <a:spLocks noChangeAspect="1" noChangeArrowheads="1"/>
          </p:cNvSpPr>
          <p:nvPr/>
        </p:nvSpPr>
        <p:spPr bwMode="auto">
          <a:xfrm>
            <a:off x="1860763" y="40705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65"/>
          <p:cNvSpPr>
            <a:spLocks noChangeAspect="1" noChangeArrowheads="1"/>
          </p:cNvSpPr>
          <p:nvPr/>
        </p:nvSpPr>
        <p:spPr bwMode="auto">
          <a:xfrm>
            <a:off x="3422863" y="40324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65"/>
          <p:cNvSpPr>
            <a:spLocks noChangeAspect="1" noChangeArrowheads="1"/>
          </p:cNvSpPr>
          <p:nvPr/>
        </p:nvSpPr>
        <p:spPr bwMode="auto">
          <a:xfrm>
            <a:off x="4984963" y="40705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65"/>
          <p:cNvSpPr>
            <a:spLocks noChangeAspect="1" noChangeArrowheads="1"/>
          </p:cNvSpPr>
          <p:nvPr/>
        </p:nvSpPr>
        <p:spPr bwMode="auto">
          <a:xfrm>
            <a:off x="6394663" y="40705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65"/>
          <p:cNvSpPr>
            <a:spLocks noChangeAspect="1" noChangeArrowheads="1"/>
          </p:cNvSpPr>
          <p:nvPr/>
        </p:nvSpPr>
        <p:spPr bwMode="auto">
          <a:xfrm>
            <a:off x="1365463" y="50992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65"/>
          <p:cNvSpPr>
            <a:spLocks noChangeAspect="1" noChangeArrowheads="1"/>
          </p:cNvSpPr>
          <p:nvPr/>
        </p:nvSpPr>
        <p:spPr bwMode="auto">
          <a:xfrm>
            <a:off x="1936963" y="50611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65"/>
          <p:cNvSpPr>
            <a:spLocks noChangeAspect="1" noChangeArrowheads="1"/>
          </p:cNvSpPr>
          <p:nvPr/>
        </p:nvSpPr>
        <p:spPr bwMode="auto">
          <a:xfrm>
            <a:off x="2546563" y="50611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65"/>
          <p:cNvSpPr>
            <a:spLocks noChangeAspect="1" noChangeArrowheads="1"/>
          </p:cNvSpPr>
          <p:nvPr/>
        </p:nvSpPr>
        <p:spPr bwMode="auto">
          <a:xfrm>
            <a:off x="3803863" y="50611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65"/>
          <p:cNvSpPr>
            <a:spLocks noChangeAspect="1" noChangeArrowheads="1"/>
          </p:cNvSpPr>
          <p:nvPr/>
        </p:nvSpPr>
        <p:spPr bwMode="auto">
          <a:xfrm>
            <a:off x="3194263" y="50611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65"/>
          <p:cNvSpPr>
            <a:spLocks noChangeAspect="1" noChangeArrowheads="1"/>
          </p:cNvSpPr>
          <p:nvPr/>
        </p:nvSpPr>
        <p:spPr bwMode="auto">
          <a:xfrm>
            <a:off x="7004263" y="49849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65"/>
          <p:cNvSpPr>
            <a:spLocks noChangeAspect="1" noChangeArrowheads="1"/>
          </p:cNvSpPr>
          <p:nvPr/>
        </p:nvSpPr>
        <p:spPr bwMode="auto">
          <a:xfrm>
            <a:off x="6508963" y="49849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65"/>
          <p:cNvSpPr>
            <a:spLocks noChangeAspect="1" noChangeArrowheads="1"/>
          </p:cNvSpPr>
          <p:nvPr/>
        </p:nvSpPr>
        <p:spPr bwMode="auto">
          <a:xfrm>
            <a:off x="4680163" y="50230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65"/>
          <p:cNvSpPr>
            <a:spLocks noChangeAspect="1" noChangeArrowheads="1"/>
          </p:cNvSpPr>
          <p:nvPr/>
        </p:nvSpPr>
        <p:spPr bwMode="auto">
          <a:xfrm>
            <a:off x="5213563" y="50230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65"/>
          <p:cNvSpPr>
            <a:spLocks noChangeAspect="1" noChangeArrowheads="1"/>
          </p:cNvSpPr>
          <p:nvPr/>
        </p:nvSpPr>
        <p:spPr bwMode="auto">
          <a:xfrm>
            <a:off x="793963" y="55945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65"/>
          <p:cNvSpPr>
            <a:spLocks noChangeAspect="1" noChangeArrowheads="1"/>
          </p:cNvSpPr>
          <p:nvPr/>
        </p:nvSpPr>
        <p:spPr bwMode="auto">
          <a:xfrm>
            <a:off x="1251163" y="56326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65"/>
          <p:cNvSpPr>
            <a:spLocks noChangeAspect="1" noChangeArrowheads="1"/>
          </p:cNvSpPr>
          <p:nvPr/>
        </p:nvSpPr>
        <p:spPr bwMode="auto">
          <a:xfrm>
            <a:off x="1860763" y="56326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65"/>
          <p:cNvSpPr>
            <a:spLocks noChangeAspect="1" noChangeArrowheads="1"/>
          </p:cNvSpPr>
          <p:nvPr/>
        </p:nvSpPr>
        <p:spPr bwMode="auto">
          <a:xfrm>
            <a:off x="7499563" y="55945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65"/>
          <p:cNvSpPr>
            <a:spLocks noChangeAspect="1" noChangeArrowheads="1"/>
          </p:cNvSpPr>
          <p:nvPr/>
        </p:nvSpPr>
        <p:spPr bwMode="auto">
          <a:xfrm>
            <a:off x="7080463" y="55945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65"/>
          <p:cNvSpPr>
            <a:spLocks noChangeAspect="1" noChangeArrowheads="1"/>
          </p:cNvSpPr>
          <p:nvPr/>
        </p:nvSpPr>
        <p:spPr bwMode="auto">
          <a:xfrm>
            <a:off x="6470863" y="5632663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9" name="Straight Connector 28"/>
          <p:cNvCxnSpPr>
            <a:stCxn id="7" idx="7"/>
          </p:cNvCxnSpPr>
          <p:nvPr/>
        </p:nvCxnSpPr>
        <p:spPr bwMode="auto">
          <a:xfrm rot="5400000" flipH="1" flipV="1">
            <a:off x="1981200" y="2095500"/>
            <a:ext cx="2040364" cy="196416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1" name="Straight Connector 30"/>
          <p:cNvCxnSpPr>
            <a:stCxn id="8" idx="7"/>
          </p:cNvCxnSpPr>
          <p:nvPr/>
        </p:nvCxnSpPr>
        <p:spPr bwMode="auto">
          <a:xfrm rot="5400000" flipH="1" flipV="1">
            <a:off x="2827735" y="2838267"/>
            <a:ext cx="1975063" cy="4677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3" name="Straight Connector 32"/>
          <p:cNvCxnSpPr>
            <a:stCxn id="9" idx="0"/>
          </p:cNvCxnSpPr>
          <p:nvPr/>
        </p:nvCxnSpPr>
        <p:spPr bwMode="auto">
          <a:xfrm rot="16200000" flipV="1">
            <a:off x="3589735" y="2582466"/>
            <a:ext cx="2013163" cy="9630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5" name="Straight Connector 34"/>
          <p:cNvCxnSpPr>
            <a:stCxn id="10" idx="1"/>
          </p:cNvCxnSpPr>
          <p:nvPr/>
        </p:nvCxnSpPr>
        <p:spPr bwMode="auto">
          <a:xfrm rot="16200000" flipV="1">
            <a:off x="4248150" y="1924050"/>
            <a:ext cx="2040364" cy="230706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7" name="Straight Connector 36"/>
          <p:cNvCxnSpPr>
            <a:stCxn id="11" idx="0"/>
            <a:endCxn id="7" idx="4"/>
          </p:cNvCxnSpPr>
          <p:nvPr/>
        </p:nvCxnSpPr>
        <p:spPr bwMode="auto">
          <a:xfrm rot="5400000" flipH="1" flipV="1">
            <a:off x="1284501" y="4430132"/>
            <a:ext cx="842962" cy="4953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9" name="Straight Connector 38"/>
          <p:cNvCxnSpPr>
            <a:stCxn id="12" idx="0"/>
            <a:endCxn id="7" idx="4"/>
          </p:cNvCxnSpPr>
          <p:nvPr/>
        </p:nvCxnSpPr>
        <p:spPr bwMode="auto">
          <a:xfrm rot="16200000" flipV="1">
            <a:off x="1589301" y="4620632"/>
            <a:ext cx="804862" cy="76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1" name="Straight Connector 40"/>
          <p:cNvCxnSpPr>
            <a:stCxn id="13" idx="7"/>
            <a:endCxn id="8" idx="3"/>
          </p:cNvCxnSpPr>
          <p:nvPr/>
        </p:nvCxnSpPr>
        <p:spPr bwMode="auto">
          <a:xfrm rot="5400000" flipH="1" flipV="1">
            <a:off x="2628900" y="4267200"/>
            <a:ext cx="897364" cy="74496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3" name="Straight Connector 42"/>
          <p:cNvCxnSpPr>
            <a:stCxn id="15" idx="7"/>
            <a:endCxn id="8" idx="4"/>
          </p:cNvCxnSpPr>
          <p:nvPr/>
        </p:nvCxnSpPr>
        <p:spPr bwMode="auto">
          <a:xfrm rot="5400000" flipH="1" flipV="1">
            <a:off x="2999185" y="4571817"/>
            <a:ext cx="870163" cy="1629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5" name="Straight Connector 44"/>
          <p:cNvCxnSpPr>
            <a:stCxn id="14" idx="0"/>
            <a:endCxn id="8" idx="5"/>
          </p:cNvCxnSpPr>
          <p:nvPr/>
        </p:nvCxnSpPr>
        <p:spPr bwMode="auto">
          <a:xfrm rot="16200000" flipV="1">
            <a:off x="3303985" y="4468416"/>
            <a:ext cx="870163" cy="3153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7" name="Straight Connector 46"/>
          <p:cNvCxnSpPr>
            <a:stCxn id="18" idx="0"/>
            <a:endCxn id="9" idx="4"/>
          </p:cNvCxnSpPr>
          <p:nvPr/>
        </p:nvCxnSpPr>
        <p:spPr bwMode="auto">
          <a:xfrm rot="5400000" flipH="1" flipV="1">
            <a:off x="4542051" y="4487282"/>
            <a:ext cx="766762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9" name="Straight Connector 48"/>
          <p:cNvCxnSpPr>
            <a:stCxn id="19" idx="0"/>
            <a:endCxn id="9" idx="5"/>
          </p:cNvCxnSpPr>
          <p:nvPr/>
        </p:nvCxnSpPr>
        <p:spPr bwMode="auto">
          <a:xfrm rot="16200000" flipV="1">
            <a:off x="4827985" y="4544616"/>
            <a:ext cx="793963" cy="1629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1" name="Straight Connector 50"/>
          <p:cNvCxnSpPr>
            <a:stCxn id="17" idx="0"/>
            <a:endCxn id="10" idx="4"/>
          </p:cNvCxnSpPr>
          <p:nvPr/>
        </p:nvCxnSpPr>
        <p:spPr bwMode="auto">
          <a:xfrm rot="16200000" flipV="1">
            <a:off x="6180351" y="4563482"/>
            <a:ext cx="728662" cy="1143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3" name="Straight Connector 52"/>
          <p:cNvCxnSpPr>
            <a:stCxn id="16" idx="0"/>
            <a:endCxn id="10" idx="5"/>
          </p:cNvCxnSpPr>
          <p:nvPr/>
        </p:nvCxnSpPr>
        <p:spPr bwMode="auto">
          <a:xfrm rot="16200000" flipV="1">
            <a:off x="6447235" y="4335066"/>
            <a:ext cx="755863" cy="5439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9" name="Straight Connector 58"/>
          <p:cNvCxnSpPr>
            <a:stCxn id="20" idx="7"/>
            <a:endCxn id="11" idx="3"/>
          </p:cNvCxnSpPr>
          <p:nvPr/>
        </p:nvCxnSpPr>
        <p:spPr bwMode="auto">
          <a:xfrm rot="5400000" flipH="1" flipV="1">
            <a:off x="990600" y="5219700"/>
            <a:ext cx="363964" cy="44016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1" name="Straight Connector 60"/>
          <p:cNvCxnSpPr>
            <a:stCxn id="21" idx="7"/>
            <a:endCxn id="11" idx="4"/>
          </p:cNvCxnSpPr>
          <p:nvPr/>
        </p:nvCxnSpPr>
        <p:spPr bwMode="auto">
          <a:xfrm rot="5400000" flipH="1" flipV="1">
            <a:off x="1246585" y="5448117"/>
            <a:ext cx="374863" cy="486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3" name="Straight Connector 62"/>
          <p:cNvCxnSpPr>
            <a:stCxn id="22" idx="7"/>
            <a:endCxn id="12" idx="4"/>
          </p:cNvCxnSpPr>
          <p:nvPr/>
        </p:nvCxnSpPr>
        <p:spPr bwMode="auto">
          <a:xfrm rot="5400000" flipH="1" flipV="1">
            <a:off x="1818085" y="5448117"/>
            <a:ext cx="412963" cy="105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5" name="Straight Connector 64"/>
          <p:cNvCxnSpPr>
            <a:stCxn id="25" idx="7"/>
            <a:endCxn id="17" idx="4"/>
          </p:cNvCxnSpPr>
          <p:nvPr/>
        </p:nvCxnSpPr>
        <p:spPr bwMode="auto">
          <a:xfrm rot="16200000" flipV="1">
            <a:off x="6371035" y="5401499"/>
            <a:ext cx="489163" cy="275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7" name="Straight Connector 66"/>
          <p:cNvCxnSpPr>
            <a:stCxn id="24" idx="0"/>
            <a:endCxn id="16" idx="4"/>
          </p:cNvCxnSpPr>
          <p:nvPr/>
        </p:nvCxnSpPr>
        <p:spPr bwMode="auto">
          <a:xfrm rot="16200000" flipV="1">
            <a:off x="6923301" y="5344532"/>
            <a:ext cx="423862" cy="76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9" name="Straight Connector 68"/>
          <p:cNvCxnSpPr>
            <a:stCxn id="23" idx="7"/>
            <a:endCxn id="16" idx="5"/>
          </p:cNvCxnSpPr>
          <p:nvPr/>
        </p:nvCxnSpPr>
        <p:spPr bwMode="auto">
          <a:xfrm rot="16200000" flipV="1">
            <a:off x="7171318" y="5134982"/>
            <a:ext cx="478264" cy="4953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93" name="Oval 43"/>
          <p:cNvSpPr>
            <a:spLocks noChangeAspect="1" noChangeArrowheads="1"/>
          </p:cNvSpPr>
          <p:nvPr/>
        </p:nvSpPr>
        <p:spPr bwMode="auto">
          <a:xfrm>
            <a:off x="3962400" y="1866900"/>
            <a:ext cx="247650" cy="247650"/>
          </a:xfrm>
          <a:prstGeom prst="ellipse">
            <a:avLst/>
          </a:prstGeom>
          <a:solidFill>
            <a:srgbClr val="FFCC99"/>
          </a:solidFill>
          <a:ln w="444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Oval 65"/>
          <p:cNvSpPr>
            <a:spLocks noChangeAspect="1" noChangeArrowheads="1"/>
          </p:cNvSpPr>
          <p:nvPr/>
        </p:nvSpPr>
        <p:spPr bwMode="auto">
          <a:xfrm>
            <a:off x="723900" y="6134100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Oval 65"/>
          <p:cNvSpPr>
            <a:spLocks noChangeAspect="1" noChangeArrowheads="1"/>
          </p:cNvSpPr>
          <p:nvPr/>
        </p:nvSpPr>
        <p:spPr bwMode="auto">
          <a:xfrm>
            <a:off x="1333500" y="6172200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Oval 65"/>
          <p:cNvSpPr>
            <a:spLocks noChangeAspect="1" noChangeArrowheads="1"/>
          </p:cNvSpPr>
          <p:nvPr/>
        </p:nvSpPr>
        <p:spPr bwMode="auto">
          <a:xfrm>
            <a:off x="2019300" y="6172200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Oval 65"/>
          <p:cNvSpPr>
            <a:spLocks noChangeAspect="1" noChangeArrowheads="1"/>
          </p:cNvSpPr>
          <p:nvPr/>
        </p:nvSpPr>
        <p:spPr bwMode="auto">
          <a:xfrm>
            <a:off x="6400800" y="6210300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Oval 65"/>
          <p:cNvSpPr>
            <a:spLocks noChangeAspect="1" noChangeArrowheads="1"/>
          </p:cNvSpPr>
          <p:nvPr/>
        </p:nvSpPr>
        <p:spPr bwMode="auto">
          <a:xfrm>
            <a:off x="7086600" y="6210300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Oval 65"/>
          <p:cNvSpPr>
            <a:spLocks noChangeAspect="1" noChangeArrowheads="1"/>
          </p:cNvSpPr>
          <p:nvPr/>
        </p:nvSpPr>
        <p:spPr bwMode="auto">
          <a:xfrm>
            <a:off x="7772400" y="6172200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Oval 65"/>
          <p:cNvSpPr>
            <a:spLocks noChangeAspect="1" noChangeArrowheads="1"/>
          </p:cNvSpPr>
          <p:nvPr/>
        </p:nvSpPr>
        <p:spPr bwMode="auto">
          <a:xfrm>
            <a:off x="8382000" y="6172200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 rot="5400000">
            <a:off x="317085" y="5245515"/>
            <a:ext cx="530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276600" y="5295900"/>
            <a:ext cx="2085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…………….</a:t>
            </a:r>
          </a:p>
        </p:txBody>
      </p:sp>
      <p:pic>
        <p:nvPicPr>
          <p:cNvPr id="66" name="Picture 6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2667000" y="381000"/>
            <a:ext cx="3568390" cy="457200"/>
          </a:xfrm>
          <a:prstGeom prst="rect">
            <a:avLst/>
          </a:prstGeom>
        </p:spPr>
      </p:pic>
      <p:pic>
        <p:nvPicPr>
          <p:cNvPr id="71" name="Picture 70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2590800" y="1143000"/>
            <a:ext cx="4051935" cy="232410"/>
          </a:xfrm>
          <a:prstGeom prst="rect">
            <a:avLst/>
          </a:prstGeom>
        </p:spPr>
      </p:pic>
      <p:pic>
        <p:nvPicPr>
          <p:cNvPr id="73" name="Picture 72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7467600" y="1905000"/>
            <a:ext cx="1370340" cy="304800"/>
          </a:xfrm>
          <a:prstGeom prst="rect">
            <a:avLst/>
          </a:prstGeom>
        </p:spPr>
      </p:pic>
      <p:pic>
        <p:nvPicPr>
          <p:cNvPr id="96" name="Picture 95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3276600" y="6172200"/>
            <a:ext cx="1861820" cy="304800"/>
          </a:xfrm>
          <a:prstGeom prst="rect">
            <a:avLst/>
          </a:prstGeom>
        </p:spPr>
      </p:pic>
      <p:pic>
        <p:nvPicPr>
          <p:cNvPr id="84" name="Picture 83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5334000" y="2667000"/>
            <a:ext cx="685800" cy="315022"/>
          </a:xfrm>
          <a:prstGeom prst="rect">
            <a:avLst/>
          </a:prstGeom>
        </p:spPr>
      </p:pic>
      <p:pic>
        <p:nvPicPr>
          <p:cNvPr id="87" name="Picture 86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306061" y="1828800"/>
            <a:ext cx="195713" cy="304800"/>
          </a:xfrm>
          <a:prstGeom prst="rect">
            <a:avLst/>
          </a:prstGeom>
        </p:spPr>
      </p:pic>
      <p:pic>
        <p:nvPicPr>
          <p:cNvPr id="88" name="Picture 87" descr="addin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/>
          <a:stretch>
            <a:fillRect/>
          </a:stretch>
        </p:blipFill>
        <p:spPr>
          <a:xfrm>
            <a:off x="228600" y="3962400"/>
            <a:ext cx="685800" cy="228600"/>
          </a:xfrm>
          <a:prstGeom prst="rect">
            <a:avLst/>
          </a:prstGeom>
        </p:spPr>
      </p:pic>
      <p:pic>
        <p:nvPicPr>
          <p:cNvPr id="91" name="Picture 90" descr="addin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228600" y="5029200"/>
            <a:ext cx="695425" cy="228600"/>
          </a:xfrm>
          <a:prstGeom prst="rect">
            <a:avLst/>
          </a:prstGeom>
        </p:spPr>
      </p:pic>
      <p:pic>
        <p:nvPicPr>
          <p:cNvPr id="95" name="Picture 94" descr="addin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/>
          <a:stretch>
            <a:fillRect/>
          </a:stretch>
        </p:blipFill>
        <p:spPr>
          <a:xfrm>
            <a:off x="306062" y="6096000"/>
            <a:ext cx="115584" cy="228600"/>
          </a:xfrm>
          <a:prstGeom prst="rect">
            <a:avLst/>
          </a:prstGeom>
        </p:spPr>
      </p:pic>
      <p:pic>
        <p:nvPicPr>
          <p:cNvPr id="85" name="Picture 84" descr="addin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7010400" y="4343400"/>
            <a:ext cx="685800" cy="311227"/>
          </a:xfrm>
          <a:prstGeom prst="rect">
            <a:avLst/>
          </a:prstGeom>
        </p:spPr>
      </p:pic>
      <p:pic>
        <p:nvPicPr>
          <p:cNvPr id="86" name="Picture 85" descr="addin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/>
          <a:stretch>
            <a:fillRect/>
          </a:stretch>
        </p:blipFill>
        <p:spPr>
          <a:xfrm>
            <a:off x="7620000" y="5105400"/>
            <a:ext cx="684541" cy="309413"/>
          </a:xfrm>
          <a:prstGeom prst="rect">
            <a:avLst/>
          </a:prstGeom>
        </p:spPr>
      </p:pic>
      <p:pic>
        <p:nvPicPr>
          <p:cNvPr id="101" name="Picture 100" descr="addin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/>
          <a:stretch>
            <a:fillRect/>
          </a:stretch>
        </p:blipFill>
        <p:spPr>
          <a:xfrm>
            <a:off x="3081688" y="1828800"/>
            <a:ext cx="728312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BFDD-C374-4D63-A145-30AB3F784B65}" type="slidenum">
              <a:rPr lang="en-US" altLang="en-US" smtClean="0"/>
              <a:pPr/>
              <a:t>28</a:t>
            </a:fld>
            <a:endParaRPr lang="en-US" altLang="en-US"/>
          </a:p>
        </p:txBody>
      </p:sp>
      <p:cxnSp>
        <p:nvCxnSpPr>
          <p:cNvPr id="4" name="AutoShape 5"/>
          <p:cNvCxnSpPr>
            <a:cxnSpLocks noChangeAspect="1" noChangeShapeType="1"/>
            <a:stCxn id="49" idx="7"/>
            <a:endCxn id="56" idx="3"/>
          </p:cNvCxnSpPr>
          <p:nvPr/>
        </p:nvCxnSpPr>
        <p:spPr bwMode="auto">
          <a:xfrm flipV="1">
            <a:off x="5041801" y="4663651"/>
            <a:ext cx="239911" cy="24003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5" name="AutoShape 6"/>
          <p:cNvCxnSpPr>
            <a:cxnSpLocks noChangeAspect="1" noChangeShapeType="1"/>
            <a:stCxn id="56" idx="4"/>
            <a:endCxn id="53" idx="1"/>
          </p:cNvCxnSpPr>
          <p:nvPr/>
        </p:nvCxnSpPr>
        <p:spPr bwMode="auto">
          <a:xfrm>
            <a:off x="5347494" y="4690752"/>
            <a:ext cx="181868" cy="4607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6" name="AutoShape 7"/>
          <p:cNvCxnSpPr>
            <a:cxnSpLocks noChangeAspect="1" noChangeShapeType="1"/>
            <a:stCxn id="56" idx="5"/>
          </p:cNvCxnSpPr>
          <p:nvPr/>
        </p:nvCxnSpPr>
        <p:spPr bwMode="auto">
          <a:xfrm>
            <a:off x="5413276" y="4663651"/>
            <a:ext cx="398562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7" name="AutoShape 8"/>
          <p:cNvCxnSpPr>
            <a:cxnSpLocks noChangeAspect="1" noChangeShapeType="1"/>
            <a:stCxn id="47" idx="7"/>
          </p:cNvCxnSpPr>
          <p:nvPr/>
        </p:nvCxnSpPr>
        <p:spPr bwMode="auto">
          <a:xfrm flipV="1">
            <a:off x="3741639" y="4168102"/>
            <a:ext cx="487561" cy="3019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8" name="AutoShape 9"/>
          <p:cNvCxnSpPr>
            <a:cxnSpLocks noChangeAspect="1" noChangeShapeType="1"/>
            <a:stCxn id="43" idx="5"/>
          </p:cNvCxnSpPr>
          <p:nvPr/>
        </p:nvCxnSpPr>
        <p:spPr bwMode="auto">
          <a:xfrm>
            <a:off x="3741639" y="3796441"/>
            <a:ext cx="460474" cy="30584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9" name="AutoShape 10"/>
          <p:cNvCxnSpPr>
            <a:cxnSpLocks noChangeAspect="1" noChangeShapeType="1"/>
            <a:endCxn id="57" idx="3"/>
          </p:cNvCxnSpPr>
          <p:nvPr/>
        </p:nvCxnSpPr>
        <p:spPr bwMode="auto">
          <a:xfrm flipV="1">
            <a:off x="4360764" y="3796441"/>
            <a:ext cx="425648" cy="24003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0" name="AutoShape 11"/>
          <p:cNvCxnSpPr>
            <a:cxnSpLocks noChangeAspect="1" noChangeShapeType="1"/>
            <a:endCxn id="49" idx="1"/>
          </p:cNvCxnSpPr>
          <p:nvPr/>
        </p:nvCxnSpPr>
        <p:spPr bwMode="auto">
          <a:xfrm>
            <a:off x="4360764" y="4168102"/>
            <a:ext cx="549473" cy="735581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1" name="AutoShape 12"/>
          <p:cNvCxnSpPr>
            <a:cxnSpLocks noChangeAspect="1" noChangeShapeType="1"/>
            <a:stCxn id="57" idx="5"/>
            <a:endCxn id="56" idx="1"/>
          </p:cNvCxnSpPr>
          <p:nvPr/>
        </p:nvCxnSpPr>
        <p:spPr bwMode="auto">
          <a:xfrm>
            <a:off x="4917976" y="3796441"/>
            <a:ext cx="363736" cy="735581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2" name="AutoShape 13"/>
          <p:cNvCxnSpPr>
            <a:cxnSpLocks noChangeAspect="1" noChangeShapeType="1"/>
            <a:stCxn id="57" idx="6"/>
            <a:endCxn id="54" idx="2"/>
          </p:cNvCxnSpPr>
          <p:nvPr/>
        </p:nvCxnSpPr>
        <p:spPr bwMode="auto">
          <a:xfrm>
            <a:off x="4945063" y="3730626"/>
            <a:ext cx="742950" cy="12388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3" name="AutoShape 14"/>
          <p:cNvCxnSpPr>
            <a:cxnSpLocks noChangeAspect="1" noChangeShapeType="1"/>
            <a:stCxn id="44" idx="5"/>
            <a:endCxn id="51" idx="2"/>
          </p:cNvCxnSpPr>
          <p:nvPr/>
        </p:nvCxnSpPr>
        <p:spPr bwMode="auto">
          <a:xfrm>
            <a:off x="4917976" y="3177004"/>
            <a:ext cx="274737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4" name="AutoShape 15"/>
          <p:cNvCxnSpPr>
            <a:cxnSpLocks noChangeAspect="1" noChangeShapeType="1"/>
            <a:stCxn id="51" idx="7"/>
            <a:endCxn id="48" idx="3"/>
          </p:cNvCxnSpPr>
          <p:nvPr/>
        </p:nvCxnSpPr>
        <p:spPr bwMode="auto">
          <a:xfrm flipV="1">
            <a:off x="5351363" y="2991173"/>
            <a:ext cx="239911" cy="3019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5" name="AutoShape 16"/>
          <p:cNvCxnSpPr>
            <a:cxnSpLocks noChangeAspect="1" noChangeShapeType="1"/>
            <a:stCxn id="41" idx="5"/>
            <a:endCxn id="60" idx="2"/>
          </p:cNvCxnSpPr>
          <p:nvPr/>
        </p:nvCxnSpPr>
        <p:spPr bwMode="auto">
          <a:xfrm>
            <a:off x="4042172" y="2380771"/>
            <a:ext cx="593328" cy="4903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6" name="AutoShape 17"/>
          <p:cNvCxnSpPr>
            <a:cxnSpLocks noChangeAspect="1" noChangeShapeType="1"/>
            <a:stCxn id="55" idx="7"/>
            <a:endCxn id="60" idx="3"/>
          </p:cNvCxnSpPr>
          <p:nvPr/>
        </p:nvCxnSpPr>
        <p:spPr bwMode="auto">
          <a:xfrm flipV="1">
            <a:off x="4236939" y="2495624"/>
            <a:ext cx="425648" cy="54975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7" name="AutoShape 18"/>
          <p:cNvCxnSpPr>
            <a:cxnSpLocks noChangeAspect="1" noChangeShapeType="1"/>
            <a:stCxn id="60" idx="5"/>
            <a:endCxn id="51" idx="1"/>
          </p:cNvCxnSpPr>
          <p:nvPr/>
        </p:nvCxnSpPr>
        <p:spPr bwMode="auto">
          <a:xfrm>
            <a:off x="4794151" y="2495624"/>
            <a:ext cx="425648" cy="79752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8" name="AutoShape 19"/>
          <p:cNvCxnSpPr>
            <a:cxnSpLocks noChangeAspect="1" noChangeShapeType="1"/>
            <a:stCxn id="51" idx="5"/>
            <a:endCxn id="50" idx="2"/>
          </p:cNvCxnSpPr>
          <p:nvPr/>
        </p:nvCxnSpPr>
        <p:spPr bwMode="auto">
          <a:xfrm>
            <a:off x="5351363" y="3424779"/>
            <a:ext cx="398562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9" name="AutoShape 20"/>
          <p:cNvCxnSpPr>
            <a:cxnSpLocks noChangeAspect="1" noChangeShapeType="1"/>
            <a:stCxn id="51" idx="5"/>
            <a:endCxn id="54" idx="1"/>
          </p:cNvCxnSpPr>
          <p:nvPr/>
        </p:nvCxnSpPr>
        <p:spPr bwMode="auto">
          <a:xfrm>
            <a:off x="5351363" y="3424779"/>
            <a:ext cx="363736" cy="36391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0" name="AutoShape 21"/>
          <p:cNvCxnSpPr>
            <a:cxnSpLocks noChangeAspect="1" noChangeShapeType="1"/>
            <a:stCxn id="57" idx="7"/>
            <a:endCxn id="51" idx="3"/>
          </p:cNvCxnSpPr>
          <p:nvPr/>
        </p:nvCxnSpPr>
        <p:spPr bwMode="auto">
          <a:xfrm flipV="1">
            <a:off x="4917976" y="3424779"/>
            <a:ext cx="301823" cy="24003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1" name="AutoShape 22"/>
          <p:cNvCxnSpPr>
            <a:cxnSpLocks noChangeAspect="1" noChangeShapeType="1"/>
            <a:stCxn id="57" idx="1"/>
            <a:endCxn id="55" idx="5"/>
          </p:cNvCxnSpPr>
          <p:nvPr/>
        </p:nvCxnSpPr>
        <p:spPr bwMode="auto">
          <a:xfrm flipH="1" flipV="1">
            <a:off x="4236939" y="3177004"/>
            <a:ext cx="549473" cy="4878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2" name="AutoShape 23"/>
          <p:cNvCxnSpPr>
            <a:cxnSpLocks noChangeAspect="1" noChangeShapeType="1"/>
            <a:stCxn id="55" idx="6"/>
            <a:endCxn id="44" idx="2"/>
          </p:cNvCxnSpPr>
          <p:nvPr/>
        </p:nvCxnSpPr>
        <p:spPr bwMode="auto">
          <a:xfrm>
            <a:off x="4264025" y="3111189"/>
            <a:ext cx="495300" cy="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3" name="AutoShape 24"/>
          <p:cNvCxnSpPr>
            <a:cxnSpLocks noChangeAspect="1" noChangeShapeType="1"/>
            <a:stCxn id="46" idx="6"/>
            <a:endCxn id="47" idx="3"/>
          </p:cNvCxnSpPr>
          <p:nvPr/>
        </p:nvCxnSpPr>
        <p:spPr bwMode="auto">
          <a:xfrm flipV="1">
            <a:off x="3273425" y="4601708"/>
            <a:ext cx="336649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4" name="AutoShape 25"/>
          <p:cNvCxnSpPr>
            <a:cxnSpLocks noChangeAspect="1" noChangeShapeType="1"/>
            <a:stCxn id="47" idx="4"/>
            <a:endCxn id="52" idx="0"/>
          </p:cNvCxnSpPr>
          <p:nvPr/>
        </p:nvCxnSpPr>
        <p:spPr bwMode="auto">
          <a:xfrm>
            <a:off x="3675857" y="4628808"/>
            <a:ext cx="123825" cy="37166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5" name="AutoShape 26"/>
          <p:cNvCxnSpPr>
            <a:cxnSpLocks noChangeAspect="1" noChangeShapeType="1"/>
            <a:stCxn id="47" idx="5"/>
            <a:endCxn id="58" idx="2"/>
          </p:cNvCxnSpPr>
          <p:nvPr/>
        </p:nvCxnSpPr>
        <p:spPr bwMode="auto">
          <a:xfrm>
            <a:off x="3741639" y="4601708"/>
            <a:ext cx="212824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6" name="AutoShape 27"/>
          <p:cNvCxnSpPr>
            <a:cxnSpLocks noChangeAspect="1" noChangeShapeType="1"/>
            <a:stCxn id="58" idx="7"/>
          </p:cNvCxnSpPr>
          <p:nvPr/>
        </p:nvCxnSpPr>
        <p:spPr bwMode="auto">
          <a:xfrm flipV="1">
            <a:off x="4113114" y="4195203"/>
            <a:ext cx="181868" cy="4607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7" name="AutoShape 28"/>
          <p:cNvCxnSpPr>
            <a:cxnSpLocks noChangeAspect="1" noChangeShapeType="1"/>
            <a:stCxn id="43" idx="4"/>
            <a:endCxn id="47" idx="0"/>
          </p:cNvCxnSpPr>
          <p:nvPr/>
        </p:nvCxnSpPr>
        <p:spPr bwMode="auto">
          <a:xfrm>
            <a:off x="3675857" y="3823541"/>
            <a:ext cx="0" cy="61943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8" name="AutoShape 29"/>
          <p:cNvCxnSpPr>
            <a:cxnSpLocks noChangeAspect="1" noChangeShapeType="1"/>
            <a:stCxn id="43" idx="0"/>
            <a:endCxn id="59" idx="4"/>
          </p:cNvCxnSpPr>
          <p:nvPr/>
        </p:nvCxnSpPr>
        <p:spPr bwMode="auto">
          <a:xfrm flipH="1" flipV="1">
            <a:off x="3552032" y="3018274"/>
            <a:ext cx="123825" cy="61943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9" name="AutoShape 30"/>
          <p:cNvCxnSpPr>
            <a:cxnSpLocks noChangeAspect="1" noChangeShapeType="1"/>
            <a:endCxn id="59" idx="2"/>
          </p:cNvCxnSpPr>
          <p:nvPr/>
        </p:nvCxnSpPr>
        <p:spPr bwMode="auto">
          <a:xfrm>
            <a:off x="2998689" y="2743399"/>
            <a:ext cx="460474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0" name="AutoShape 31"/>
          <p:cNvCxnSpPr>
            <a:cxnSpLocks noChangeAspect="1" noChangeShapeType="1"/>
            <a:stCxn id="59" idx="5"/>
            <a:endCxn id="55" idx="2"/>
          </p:cNvCxnSpPr>
          <p:nvPr/>
        </p:nvCxnSpPr>
        <p:spPr bwMode="auto">
          <a:xfrm>
            <a:off x="3617814" y="2991173"/>
            <a:ext cx="460474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" name="AutoShape 32"/>
          <p:cNvCxnSpPr>
            <a:cxnSpLocks noChangeAspect="1" noChangeShapeType="1"/>
            <a:stCxn id="45" idx="7"/>
            <a:endCxn id="42" idx="3"/>
          </p:cNvCxnSpPr>
          <p:nvPr/>
        </p:nvCxnSpPr>
        <p:spPr bwMode="auto">
          <a:xfrm flipV="1">
            <a:off x="2627214" y="3734497"/>
            <a:ext cx="425648" cy="11614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2" name="AutoShape 33"/>
          <p:cNvCxnSpPr>
            <a:cxnSpLocks noChangeAspect="1" noChangeShapeType="1"/>
            <a:endCxn id="42" idx="1"/>
          </p:cNvCxnSpPr>
          <p:nvPr/>
        </p:nvCxnSpPr>
        <p:spPr bwMode="auto">
          <a:xfrm>
            <a:off x="2654300" y="3482851"/>
            <a:ext cx="398562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3" name="AutoShape 34"/>
          <p:cNvCxnSpPr>
            <a:cxnSpLocks noChangeAspect="1" noChangeShapeType="1"/>
            <a:stCxn id="42" idx="7"/>
            <a:endCxn id="59" idx="3"/>
          </p:cNvCxnSpPr>
          <p:nvPr/>
        </p:nvCxnSpPr>
        <p:spPr bwMode="auto">
          <a:xfrm flipV="1">
            <a:off x="3184426" y="2991173"/>
            <a:ext cx="301823" cy="61169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4" name="AutoShape 35"/>
          <p:cNvCxnSpPr>
            <a:cxnSpLocks noChangeAspect="1" noChangeShapeType="1"/>
            <a:stCxn id="42" idx="6"/>
            <a:endCxn id="43" idx="2"/>
          </p:cNvCxnSpPr>
          <p:nvPr/>
        </p:nvCxnSpPr>
        <p:spPr bwMode="auto">
          <a:xfrm>
            <a:off x="3211513" y="3668682"/>
            <a:ext cx="371475" cy="6194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5" name="AutoShape 36"/>
          <p:cNvCxnSpPr>
            <a:cxnSpLocks noChangeAspect="1" noChangeShapeType="1"/>
            <a:stCxn id="46" idx="5"/>
            <a:endCxn id="52" idx="2"/>
          </p:cNvCxnSpPr>
          <p:nvPr/>
        </p:nvCxnSpPr>
        <p:spPr bwMode="auto">
          <a:xfrm>
            <a:off x="3246339" y="4849482"/>
            <a:ext cx="460474" cy="24390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6" name="AutoShape 37"/>
          <p:cNvCxnSpPr>
            <a:cxnSpLocks noChangeAspect="1" noChangeShapeType="1"/>
            <a:stCxn id="58" idx="5"/>
            <a:endCxn id="49" idx="2"/>
          </p:cNvCxnSpPr>
          <p:nvPr/>
        </p:nvCxnSpPr>
        <p:spPr bwMode="auto">
          <a:xfrm>
            <a:off x="4113114" y="4787539"/>
            <a:ext cx="770037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7" name="AutoShape 38"/>
          <p:cNvCxnSpPr>
            <a:cxnSpLocks noChangeAspect="1" noChangeShapeType="1"/>
            <a:endCxn id="41" idx="2"/>
          </p:cNvCxnSpPr>
          <p:nvPr/>
        </p:nvCxnSpPr>
        <p:spPr bwMode="auto">
          <a:xfrm flipV="1">
            <a:off x="2998689" y="2274950"/>
            <a:ext cx="813891" cy="336818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8" name="AutoShape 39"/>
          <p:cNvCxnSpPr>
            <a:cxnSpLocks noChangeAspect="1" noChangeShapeType="1"/>
            <a:stCxn id="41" idx="4"/>
            <a:endCxn id="55" idx="0"/>
          </p:cNvCxnSpPr>
          <p:nvPr/>
        </p:nvCxnSpPr>
        <p:spPr bwMode="auto">
          <a:xfrm>
            <a:off x="3954463" y="2416904"/>
            <a:ext cx="216694" cy="60136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9" name="AutoShape 40"/>
          <p:cNvCxnSpPr>
            <a:cxnSpLocks noChangeAspect="1" noChangeShapeType="1"/>
            <a:stCxn id="43" idx="7"/>
            <a:endCxn id="55" idx="3"/>
          </p:cNvCxnSpPr>
          <p:nvPr/>
        </p:nvCxnSpPr>
        <p:spPr bwMode="auto">
          <a:xfrm flipV="1">
            <a:off x="3741639" y="3177004"/>
            <a:ext cx="363736" cy="4878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40" name="AutoShape 41"/>
          <p:cNvCxnSpPr>
            <a:cxnSpLocks noChangeAspect="1" noChangeShapeType="1"/>
            <a:endCxn id="56" idx="2"/>
          </p:cNvCxnSpPr>
          <p:nvPr/>
        </p:nvCxnSpPr>
        <p:spPr bwMode="auto">
          <a:xfrm>
            <a:off x="4360764" y="4168102"/>
            <a:ext cx="893862" cy="42973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sp>
        <p:nvSpPr>
          <p:cNvPr id="41" name="Oval 43"/>
          <p:cNvSpPr>
            <a:spLocks noChangeAspect="1" noChangeArrowheads="1"/>
          </p:cNvSpPr>
          <p:nvPr/>
        </p:nvSpPr>
        <p:spPr bwMode="auto">
          <a:xfrm>
            <a:off x="3830638" y="2151063"/>
            <a:ext cx="247650" cy="247775"/>
          </a:xfrm>
          <a:prstGeom prst="ellipse">
            <a:avLst/>
          </a:prstGeom>
          <a:solidFill>
            <a:srgbClr val="FFCC99"/>
          </a:solidFill>
          <a:ln w="444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44"/>
          <p:cNvSpPr>
            <a:spLocks noChangeAspect="1" noChangeArrowheads="1"/>
          </p:cNvSpPr>
          <p:nvPr/>
        </p:nvSpPr>
        <p:spPr bwMode="auto">
          <a:xfrm>
            <a:off x="3025775" y="3575766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45"/>
          <p:cNvSpPr>
            <a:spLocks noChangeAspect="1" noChangeArrowheads="1"/>
          </p:cNvSpPr>
          <p:nvPr/>
        </p:nvSpPr>
        <p:spPr bwMode="auto">
          <a:xfrm>
            <a:off x="3582988" y="363771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46"/>
          <p:cNvSpPr>
            <a:spLocks noChangeAspect="1" noChangeArrowheads="1"/>
          </p:cNvSpPr>
          <p:nvPr/>
        </p:nvSpPr>
        <p:spPr bwMode="auto">
          <a:xfrm>
            <a:off x="4759325" y="301827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47"/>
          <p:cNvSpPr>
            <a:spLocks noChangeAspect="1" noChangeArrowheads="1"/>
          </p:cNvSpPr>
          <p:nvPr/>
        </p:nvSpPr>
        <p:spPr bwMode="auto">
          <a:xfrm>
            <a:off x="2468563" y="3823541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49"/>
          <p:cNvSpPr>
            <a:spLocks noChangeAspect="1" noChangeArrowheads="1"/>
          </p:cNvSpPr>
          <p:nvPr/>
        </p:nvSpPr>
        <p:spPr bwMode="auto">
          <a:xfrm>
            <a:off x="3087688" y="4690752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50"/>
          <p:cNvSpPr>
            <a:spLocks noChangeAspect="1" noChangeArrowheads="1"/>
          </p:cNvSpPr>
          <p:nvPr/>
        </p:nvSpPr>
        <p:spPr bwMode="auto">
          <a:xfrm>
            <a:off x="3582988" y="4442977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51"/>
          <p:cNvSpPr>
            <a:spLocks noChangeAspect="1" noChangeArrowheads="1"/>
          </p:cNvSpPr>
          <p:nvPr/>
        </p:nvSpPr>
        <p:spPr bwMode="auto">
          <a:xfrm>
            <a:off x="5564188" y="283244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52"/>
          <p:cNvSpPr>
            <a:spLocks noChangeAspect="1" noChangeArrowheads="1"/>
          </p:cNvSpPr>
          <p:nvPr/>
        </p:nvSpPr>
        <p:spPr bwMode="auto">
          <a:xfrm>
            <a:off x="4883150" y="487658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53"/>
          <p:cNvSpPr>
            <a:spLocks noChangeAspect="1" noChangeArrowheads="1"/>
          </p:cNvSpPr>
          <p:nvPr/>
        </p:nvSpPr>
        <p:spPr bwMode="auto">
          <a:xfrm>
            <a:off x="5749925" y="3451879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54"/>
          <p:cNvSpPr>
            <a:spLocks noChangeAspect="1" noChangeArrowheads="1"/>
          </p:cNvSpPr>
          <p:nvPr/>
        </p:nvSpPr>
        <p:spPr bwMode="auto">
          <a:xfrm>
            <a:off x="5192713" y="3266048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55"/>
          <p:cNvSpPr>
            <a:spLocks noChangeAspect="1" noChangeArrowheads="1"/>
          </p:cNvSpPr>
          <p:nvPr/>
        </p:nvSpPr>
        <p:spPr bwMode="auto">
          <a:xfrm>
            <a:off x="3706813" y="500047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56"/>
          <p:cNvSpPr>
            <a:spLocks noChangeAspect="1" noChangeArrowheads="1"/>
          </p:cNvSpPr>
          <p:nvPr/>
        </p:nvSpPr>
        <p:spPr bwMode="auto">
          <a:xfrm>
            <a:off x="5502275" y="5124357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58"/>
          <p:cNvSpPr>
            <a:spLocks noChangeAspect="1" noChangeArrowheads="1"/>
          </p:cNvSpPr>
          <p:nvPr/>
        </p:nvSpPr>
        <p:spPr bwMode="auto">
          <a:xfrm>
            <a:off x="5688013" y="3761597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59"/>
          <p:cNvSpPr>
            <a:spLocks noChangeAspect="1" noChangeArrowheads="1"/>
          </p:cNvSpPr>
          <p:nvPr/>
        </p:nvSpPr>
        <p:spPr bwMode="auto">
          <a:xfrm>
            <a:off x="4078288" y="301827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60"/>
          <p:cNvSpPr>
            <a:spLocks noChangeAspect="1" noChangeArrowheads="1"/>
          </p:cNvSpPr>
          <p:nvPr/>
        </p:nvSpPr>
        <p:spPr bwMode="auto">
          <a:xfrm>
            <a:off x="5254625" y="4504921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61"/>
          <p:cNvSpPr>
            <a:spLocks noChangeAspect="1" noChangeArrowheads="1"/>
          </p:cNvSpPr>
          <p:nvPr/>
        </p:nvSpPr>
        <p:spPr bwMode="auto">
          <a:xfrm>
            <a:off x="4759325" y="363771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62"/>
          <p:cNvSpPr>
            <a:spLocks noChangeAspect="1" noChangeArrowheads="1"/>
          </p:cNvSpPr>
          <p:nvPr/>
        </p:nvSpPr>
        <p:spPr bwMode="auto">
          <a:xfrm>
            <a:off x="3954463" y="4628808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64"/>
          <p:cNvSpPr>
            <a:spLocks noChangeAspect="1" noChangeArrowheads="1"/>
          </p:cNvSpPr>
          <p:nvPr/>
        </p:nvSpPr>
        <p:spPr bwMode="auto">
          <a:xfrm>
            <a:off x="3459163" y="283244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Oval 65"/>
          <p:cNvSpPr>
            <a:spLocks noChangeAspect="1" noChangeArrowheads="1"/>
          </p:cNvSpPr>
          <p:nvPr/>
        </p:nvSpPr>
        <p:spPr bwMode="auto">
          <a:xfrm>
            <a:off x="4635500" y="233689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Oval 42"/>
          <p:cNvSpPr>
            <a:spLocks noChangeAspect="1" noChangeArrowheads="1"/>
          </p:cNvSpPr>
          <p:nvPr/>
        </p:nvSpPr>
        <p:spPr bwMode="auto">
          <a:xfrm>
            <a:off x="2840038" y="2584450"/>
            <a:ext cx="185737" cy="185738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Oval 57"/>
          <p:cNvSpPr>
            <a:spLocks noChangeAspect="1" noChangeArrowheads="1"/>
          </p:cNvSpPr>
          <p:nvPr/>
        </p:nvSpPr>
        <p:spPr bwMode="auto">
          <a:xfrm>
            <a:off x="2468563" y="3389313"/>
            <a:ext cx="185737" cy="185737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Oval 48"/>
          <p:cNvSpPr>
            <a:spLocks noChangeAspect="1" noChangeArrowheads="1"/>
          </p:cNvSpPr>
          <p:nvPr/>
        </p:nvSpPr>
        <p:spPr bwMode="auto">
          <a:xfrm>
            <a:off x="5811838" y="4752975"/>
            <a:ext cx="185737" cy="185738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Oval 63"/>
          <p:cNvSpPr>
            <a:spLocks noChangeAspect="1" noChangeArrowheads="1"/>
          </p:cNvSpPr>
          <p:nvPr/>
        </p:nvSpPr>
        <p:spPr bwMode="auto">
          <a:xfrm>
            <a:off x="4202113" y="4010025"/>
            <a:ext cx="185737" cy="185738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1" name="Picture 70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581400" y="685800"/>
            <a:ext cx="1360264" cy="381000"/>
          </a:xfrm>
          <a:prstGeom prst="rect">
            <a:avLst/>
          </a:prstGeom>
        </p:spPr>
      </p:pic>
      <p:pic>
        <p:nvPicPr>
          <p:cNvPr id="72" name="Picture 7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2895600" y="5867400"/>
            <a:ext cx="3404235" cy="232410"/>
          </a:xfrm>
          <a:prstGeom prst="rect">
            <a:avLst/>
          </a:prstGeom>
        </p:spPr>
      </p:pic>
      <p:pic>
        <p:nvPicPr>
          <p:cNvPr id="74" name="Picture 73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657600" y="1676400"/>
            <a:ext cx="546234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BFDD-C374-4D63-A145-30AB3F784B65}" type="slidenum">
              <a:rPr lang="en-US" altLang="en-US" smtClean="0"/>
              <a:pPr/>
              <a:t>29</a:t>
            </a:fld>
            <a:endParaRPr lang="en-US" altLang="en-US"/>
          </a:p>
        </p:txBody>
      </p:sp>
      <p:cxnSp>
        <p:nvCxnSpPr>
          <p:cNvPr id="4" name="AutoShape 5"/>
          <p:cNvCxnSpPr>
            <a:cxnSpLocks noChangeAspect="1" noChangeShapeType="1"/>
            <a:stCxn id="49" idx="7"/>
            <a:endCxn id="56" idx="3"/>
          </p:cNvCxnSpPr>
          <p:nvPr/>
        </p:nvCxnSpPr>
        <p:spPr bwMode="auto">
          <a:xfrm flipV="1">
            <a:off x="5041801" y="4663651"/>
            <a:ext cx="239911" cy="24003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5" name="AutoShape 6"/>
          <p:cNvCxnSpPr>
            <a:cxnSpLocks noChangeAspect="1" noChangeShapeType="1"/>
            <a:stCxn id="56" idx="4"/>
            <a:endCxn id="53" idx="1"/>
          </p:cNvCxnSpPr>
          <p:nvPr/>
        </p:nvCxnSpPr>
        <p:spPr bwMode="auto">
          <a:xfrm>
            <a:off x="5347494" y="4690752"/>
            <a:ext cx="181868" cy="4607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6" name="AutoShape 7"/>
          <p:cNvCxnSpPr>
            <a:cxnSpLocks noChangeAspect="1" noChangeShapeType="1"/>
            <a:stCxn id="56" idx="5"/>
          </p:cNvCxnSpPr>
          <p:nvPr/>
        </p:nvCxnSpPr>
        <p:spPr bwMode="auto">
          <a:xfrm>
            <a:off x="5413276" y="4663651"/>
            <a:ext cx="398562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7" name="AutoShape 8"/>
          <p:cNvCxnSpPr>
            <a:cxnSpLocks noChangeAspect="1" noChangeShapeType="1"/>
            <a:stCxn id="47" idx="7"/>
          </p:cNvCxnSpPr>
          <p:nvPr/>
        </p:nvCxnSpPr>
        <p:spPr bwMode="auto">
          <a:xfrm flipV="1">
            <a:off x="3741639" y="4168102"/>
            <a:ext cx="487561" cy="3019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8" name="AutoShape 9"/>
          <p:cNvCxnSpPr>
            <a:cxnSpLocks noChangeAspect="1" noChangeShapeType="1"/>
            <a:stCxn id="43" idx="5"/>
          </p:cNvCxnSpPr>
          <p:nvPr/>
        </p:nvCxnSpPr>
        <p:spPr bwMode="auto">
          <a:xfrm>
            <a:off x="3741639" y="3796441"/>
            <a:ext cx="460474" cy="30584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9" name="AutoShape 10"/>
          <p:cNvCxnSpPr>
            <a:cxnSpLocks noChangeAspect="1" noChangeShapeType="1"/>
            <a:endCxn id="57" idx="3"/>
          </p:cNvCxnSpPr>
          <p:nvPr/>
        </p:nvCxnSpPr>
        <p:spPr bwMode="auto">
          <a:xfrm flipV="1">
            <a:off x="4360764" y="3796441"/>
            <a:ext cx="425648" cy="24003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0" name="AutoShape 11"/>
          <p:cNvCxnSpPr>
            <a:cxnSpLocks noChangeAspect="1" noChangeShapeType="1"/>
            <a:endCxn id="49" idx="1"/>
          </p:cNvCxnSpPr>
          <p:nvPr/>
        </p:nvCxnSpPr>
        <p:spPr bwMode="auto">
          <a:xfrm>
            <a:off x="4360764" y="4168102"/>
            <a:ext cx="549473" cy="735581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1" name="AutoShape 12"/>
          <p:cNvCxnSpPr>
            <a:cxnSpLocks noChangeAspect="1" noChangeShapeType="1"/>
            <a:stCxn id="57" idx="5"/>
            <a:endCxn id="56" idx="1"/>
          </p:cNvCxnSpPr>
          <p:nvPr/>
        </p:nvCxnSpPr>
        <p:spPr bwMode="auto">
          <a:xfrm>
            <a:off x="4917976" y="3796441"/>
            <a:ext cx="363736" cy="735581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2" name="AutoShape 13"/>
          <p:cNvCxnSpPr>
            <a:cxnSpLocks noChangeAspect="1" noChangeShapeType="1"/>
            <a:stCxn id="57" idx="6"/>
            <a:endCxn id="54" idx="2"/>
          </p:cNvCxnSpPr>
          <p:nvPr/>
        </p:nvCxnSpPr>
        <p:spPr bwMode="auto">
          <a:xfrm>
            <a:off x="4945063" y="3730626"/>
            <a:ext cx="742950" cy="12388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3" name="AutoShape 14"/>
          <p:cNvCxnSpPr>
            <a:cxnSpLocks noChangeAspect="1" noChangeShapeType="1"/>
            <a:stCxn id="44" idx="5"/>
            <a:endCxn id="51" idx="2"/>
          </p:cNvCxnSpPr>
          <p:nvPr/>
        </p:nvCxnSpPr>
        <p:spPr bwMode="auto">
          <a:xfrm>
            <a:off x="4917976" y="3177004"/>
            <a:ext cx="274737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4" name="AutoShape 15"/>
          <p:cNvCxnSpPr>
            <a:cxnSpLocks noChangeAspect="1" noChangeShapeType="1"/>
            <a:stCxn id="51" idx="7"/>
            <a:endCxn id="48" idx="3"/>
          </p:cNvCxnSpPr>
          <p:nvPr/>
        </p:nvCxnSpPr>
        <p:spPr bwMode="auto">
          <a:xfrm flipV="1">
            <a:off x="5351363" y="2991173"/>
            <a:ext cx="239911" cy="3019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5" name="AutoShape 16"/>
          <p:cNvCxnSpPr>
            <a:cxnSpLocks noChangeAspect="1" noChangeShapeType="1"/>
            <a:stCxn id="41" idx="5"/>
            <a:endCxn id="60" idx="2"/>
          </p:cNvCxnSpPr>
          <p:nvPr/>
        </p:nvCxnSpPr>
        <p:spPr bwMode="auto">
          <a:xfrm>
            <a:off x="4042172" y="2380771"/>
            <a:ext cx="593328" cy="4903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6" name="AutoShape 17"/>
          <p:cNvCxnSpPr>
            <a:cxnSpLocks noChangeAspect="1" noChangeShapeType="1"/>
            <a:stCxn id="55" idx="7"/>
            <a:endCxn id="60" idx="3"/>
          </p:cNvCxnSpPr>
          <p:nvPr/>
        </p:nvCxnSpPr>
        <p:spPr bwMode="auto">
          <a:xfrm flipV="1">
            <a:off x="4236939" y="2495624"/>
            <a:ext cx="425648" cy="54975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7" name="AutoShape 18"/>
          <p:cNvCxnSpPr>
            <a:cxnSpLocks noChangeAspect="1" noChangeShapeType="1"/>
            <a:stCxn id="60" idx="5"/>
            <a:endCxn id="51" idx="1"/>
          </p:cNvCxnSpPr>
          <p:nvPr/>
        </p:nvCxnSpPr>
        <p:spPr bwMode="auto">
          <a:xfrm>
            <a:off x="4794151" y="2495624"/>
            <a:ext cx="425648" cy="79752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8" name="AutoShape 19"/>
          <p:cNvCxnSpPr>
            <a:cxnSpLocks noChangeAspect="1" noChangeShapeType="1"/>
            <a:stCxn id="51" idx="5"/>
            <a:endCxn id="50" idx="2"/>
          </p:cNvCxnSpPr>
          <p:nvPr/>
        </p:nvCxnSpPr>
        <p:spPr bwMode="auto">
          <a:xfrm>
            <a:off x="5351363" y="3424779"/>
            <a:ext cx="398562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9" name="AutoShape 20"/>
          <p:cNvCxnSpPr>
            <a:cxnSpLocks noChangeAspect="1" noChangeShapeType="1"/>
            <a:stCxn id="51" idx="5"/>
            <a:endCxn id="54" idx="1"/>
          </p:cNvCxnSpPr>
          <p:nvPr/>
        </p:nvCxnSpPr>
        <p:spPr bwMode="auto">
          <a:xfrm>
            <a:off x="5351363" y="3424779"/>
            <a:ext cx="363736" cy="36391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0" name="AutoShape 21"/>
          <p:cNvCxnSpPr>
            <a:cxnSpLocks noChangeAspect="1" noChangeShapeType="1"/>
            <a:stCxn id="57" idx="7"/>
            <a:endCxn id="51" idx="3"/>
          </p:cNvCxnSpPr>
          <p:nvPr/>
        </p:nvCxnSpPr>
        <p:spPr bwMode="auto">
          <a:xfrm flipV="1">
            <a:off x="4917976" y="3424779"/>
            <a:ext cx="301823" cy="24003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1" name="AutoShape 22"/>
          <p:cNvCxnSpPr>
            <a:cxnSpLocks noChangeAspect="1" noChangeShapeType="1"/>
            <a:stCxn id="57" idx="1"/>
            <a:endCxn id="55" idx="5"/>
          </p:cNvCxnSpPr>
          <p:nvPr/>
        </p:nvCxnSpPr>
        <p:spPr bwMode="auto">
          <a:xfrm flipH="1" flipV="1">
            <a:off x="4236939" y="3177004"/>
            <a:ext cx="549473" cy="4878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2" name="AutoShape 23"/>
          <p:cNvCxnSpPr>
            <a:cxnSpLocks noChangeAspect="1" noChangeShapeType="1"/>
            <a:stCxn id="55" idx="6"/>
            <a:endCxn id="44" idx="2"/>
          </p:cNvCxnSpPr>
          <p:nvPr/>
        </p:nvCxnSpPr>
        <p:spPr bwMode="auto">
          <a:xfrm>
            <a:off x="4264025" y="3111189"/>
            <a:ext cx="495300" cy="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3" name="AutoShape 24"/>
          <p:cNvCxnSpPr>
            <a:cxnSpLocks noChangeAspect="1" noChangeShapeType="1"/>
            <a:stCxn id="46" idx="6"/>
            <a:endCxn id="47" idx="3"/>
          </p:cNvCxnSpPr>
          <p:nvPr/>
        </p:nvCxnSpPr>
        <p:spPr bwMode="auto">
          <a:xfrm flipV="1">
            <a:off x="3273425" y="4601708"/>
            <a:ext cx="336649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4" name="AutoShape 25"/>
          <p:cNvCxnSpPr>
            <a:cxnSpLocks noChangeAspect="1" noChangeShapeType="1"/>
            <a:stCxn id="47" idx="4"/>
            <a:endCxn id="52" idx="0"/>
          </p:cNvCxnSpPr>
          <p:nvPr/>
        </p:nvCxnSpPr>
        <p:spPr bwMode="auto">
          <a:xfrm>
            <a:off x="3675857" y="4628808"/>
            <a:ext cx="123825" cy="37166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5" name="AutoShape 26"/>
          <p:cNvCxnSpPr>
            <a:cxnSpLocks noChangeAspect="1" noChangeShapeType="1"/>
            <a:stCxn id="47" idx="5"/>
            <a:endCxn id="58" idx="2"/>
          </p:cNvCxnSpPr>
          <p:nvPr/>
        </p:nvCxnSpPr>
        <p:spPr bwMode="auto">
          <a:xfrm>
            <a:off x="3741639" y="4601708"/>
            <a:ext cx="212824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6" name="AutoShape 27"/>
          <p:cNvCxnSpPr>
            <a:cxnSpLocks noChangeAspect="1" noChangeShapeType="1"/>
            <a:stCxn id="58" idx="7"/>
          </p:cNvCxnSpPr>
          <p:nvPr/>
        </p:nvCxnSpPr>
        <p:spPr bwMode="auto">
          <a:xfrm flipV="1">
            <a:off x="4113114" y="4195203"/>
            <a:ext cx="181868" cy="4607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7" name="AutoShape 28"/>
          <p:cNvCxnSpPr>
            <a:cxnSpLocks noChangeAspect="1" noChangeShapeType="1"/>
            <a:stCxn id="43" idx="4"/>
            <a:endCxn id="47" idx="0"/>
          </p:cNvCxnSpPr>
          <p:nvPr/>
        </p:nvCxnSpPr>
        <p:spPr bwMode="auto">
          <a:xfrm>
            <a:off x="3675857" y="3823541"/>
            <a:ext cx="0" cy="61943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8" name="AutoShape 29"/>
          <p:cNvCxnSpPr>
            <a:cxnSpLocks noChangeAspect="1" noChangeShapeType="1"/>
            <a:stCxn id="43" idx="0"/>
            <a:endCxn id="59" idx="4"/>
          </p:cNvCxnSpPr>
          <p:nvPr/>
        </p:nvCxnSpPr>
        <p:spPr bwMode="auto">
          <a:xfrm flipH="1" flipV="1">
            <a:off x="3552032" y="3018274"/>
            <a:ext cx="123825" cy="61943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9" name="AutoShape 30"/>
          <p:cNvCxnSpPr>
            <a:cxnSpLocks noChangeAspect="1" noChangeShapeType="1"/>
            <a:endCxn id="59" idx="2"/>
          </p:cNvCxnSpPr>
          <p:nvPr/>
        </p:nvCxnSpPr>
        <p:spPr bwMode="auto">
          <a:xfrm>
            <a:off x="2998689" y="2743399"/>
            <a:ext cx="460474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0" name="AutoShape 31"/>
          <p:cNvCxnSpPr>
            <a:cxnSpLocks noChangeAspect="1" noChangeShapeType="1"/>
            <a:stCxn id="59" idx="5"/>
            <a:endCxn id="55" idx="2"/>
          </p:cNvCxnSpPr>
          <p:nvPr/>
        </p:nvCxnSpPr>
        <p:spPr bwMode="auto">
          <a:xfrm>
            <a:off x="3617814" y="2991173"/>
            <a:ext cx="460474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" name="AutoShape 32"/>
          <p:cNvCxnSpPr>
            <a:cxnSpLocks noChangeAspect="1" noChangeShapeType="1"/>
            <a:stCxn id="45" idx="7"/>
            <a:endCxn id="42" idx="3"/>
          </p:cNvCxnSpPr>
          <p:nvPr/>
        </p:nvCxnSpPr>
        <p:spPr bwMode="auto">
          <a:xfrm flipV="1">
            <a:off x="2627214" y="3734497"/>
            <a:ext cx="425648" cy="11614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2" name="AutoShape 33"/>
          <p:cNvCxnSpPr>
            <a:cxnSpLocks noChangeAspect="1" noChangeShapeType="1"/>
            <a:endCxn id="42" idx="1"/>
          </p:cNvCxnSpPr>
          <p:nvPr/>
        </p:nvCxnSpPr>
        <p:spPr bwMode="auto">
          <a:xfrm>
            <a:off x="2654300" y="3482851"/>
            <a:ext cx="398562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3" name="AutoShape 34"/>
          <p:cNvCxnSpPr>
            <a:cxnSpLocks noChangeAspect="1" noChangeShapeType="1"/>
            <a:stCxn id="42" idx="7"/>
            <a:endCxn id="59" idx="3"/>
          </p:cNvCxnSpPr>
          <p:nvPr/>
        </p:nvCxnSpPr>
        <p:spPr bwMode="auto">
          <a:xfrm flipV="1">
            <a:off x="3184426" y="2991173"/>
            <a:ext cx="301823" cy="61169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4" name="AutoShape 35"/>
          <p:cNvCxnSpPr>
            <a:cxnSpLocks noChangeAspect="1" noChangeShapeType="1"/>
            <a:stCxn id="42" idx="6"/>
            <a:endCxn id="43" idx="2"/>
          </p:cNvCxnSpPr>
          <p:nvPr/>
        </p:nvCxnSpPr>
        <p:spPr bwMode="auto">
          <a:xfrm>
            <a:off x="3211513" y="3668682"/>
            <a:ext cx="371475" cy="6194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5" name="AutoShape 36"/>
          <p:cNvCxnSpPr>
            <a:cxnSpLocks noChangeAspect="1" noChangeShapeType="1"/>
            <a:stCxn id="46" idx="5"/>
            <a:endCxn id="52" idx="2"/>
          </p:cNvCxnSpPr>
          <p:nvPr/>
        </p:nvCxnSpPr>
        <p:spPr bwMode="auto">
          <a:xfrm>
            <a:off x="3246339" y="4849482"/>
            <a:ext cx="460474" cy="24390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6" name="AutoShape 37"/>
          <p:cNvCxnSpPr>
            <a:cxnSpLocks noChangeAspect="1" noChangeShapeType="1"/>
            <a:stCxn id="58" idx="5"/>
            <a:endCxn id="49" idx="2"/>
          </p:cNvCxnSpPr>
          <p:nvPr/>
        </p:nvCxnSpPr>
        <p:spPr bwMode="auto">
          <a:xfrm>
            <a:off x="4113114" y="4787539"/>
            <a:ext cx="770037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7" name="AutoShape 38"/>
          <p:cNvCxnSpPr>
            <a:cxnSpLocks noChangeAspect="1" noChangeShapeType="1"/>
            <a:endCxn id="41" idx="2"/>
          </p:cNvCxnSpPr>
          <p:nvPr/>
        </p:nvCxnSpPr>
        <p:spPr bwMode="auto">
          <a:xfrm flipV="1">
            <a:off x="2998689" y="2274950"/>
            <a:ext cx="813891" cy="336818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8" name="AutoShape 39"/>
          <p:cNvCxnSpPr>
            <a:cxnSpLocks noChangeAspect="1" noChangeShapeType="1"/>
            <a:stCxn id="41" idx="4"/>
            <a:endCxn id="55" idx="0"/>
          </p:cNvCxnSpPr>
          <p:nvPr/>
        </p:nvCxnSpPr>
        <p:spPr bwMode="auto">
          <a:xfrm>
            <a:off x="3954463" y="2416904"/>
            <a:ext cx="216694" cy="60136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9" name="AutoShape 40"/>
          <p:cNvCxnSpPr>
            <a:cxnSpLocks noChangeAspect="1" noChangeShapeType="1"/>
            <a:stCxn id="43" idx="7"/>
            <a:endCxn id="55" idx="3"/>
          </p:cNvCxnSpPr>
          <p:nvPr/>
        </p:nvCxnSpPr>
        <p:spPr bwMode="auto">
          <a:xfrm flipV="1">
            <a:off x="3741639" y="3177004"/>
            <a:ext cx="363736" cy="4878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40" name="AutoShape 41"/>
          <p:cNvCxnSpPr>
            <a:cxnSpLocks noChangeAspect="1" noChangeShapeType="1"/>
            <a:endCxn id="56" idx="2"/>
          </p:cNvCxnSpPr>
          <p:nvPr/>
        </p:nvCxnSpPr>
        <p:spPr bwMode="auto">
          <a:xfrm>
            <a:off x="4360764" y="4168102"/>
            <a:ext cx="893862" cy="42973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sp>
        <p:nvSpPr>
          <p:cNvPr id="41" name="Oval 43"/>
          <p:cNvSpPr>
            <a:spLocks noChangeAspect="1" noChangeArrowheads="1"/>
          </p:cNvSpPr>
          <p:nvPr/>
        </p:nvSpPr>
        <p:spPr bwMode="auto">
          <a:xfrm>
            <a:off x="3830638" y="2151063"/>
            <a:ext cx="247650" cy="247775"/>
          </a:xfrm>
          <a:prstGeom prst="ellipse">
            <a:avLst/>
          </a:prstGeom>
          <a:solidFill>
            <a:srgbClr val="FFCC99"/>
          </a:solidFill>
          <a:ln w="444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44"/>
          <p:cNvSpPr>
            <a:spLocks noChangeAspect="1" noChangeArrowheads="1"/>
          </p:cNvSpPr>
          <p:nvPr/>
        </p:nvSpPr>
        <p:spPr bwMode="auto">
          <a:xfrm>
            <a:off x="3025775" y="3575766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45"/>
          <p:cNvSpPr>
            <a:spLocks noChangeAspect="1" noChangeArrowheads="1"/>
          </p:cNvSpPr>
          <p:nvPr/>
        </p:nvSpPr>
        <p:spPr bwMode="auto">
          <a:xfrm>
            <a:off x="3582988" y="363771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46"/>
          <p:cNvSpPr>
            <a:spLocks noChangeAspect="1" noChangeArrowheads="1"/>
          </p:cNvSpPr>
          <p:nvPr/>
        </p:nvSpPr>
        <p:spPr bwMode="auto">
          <a:xfrm>
            <a:off x="4759325" y="301827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47"/>
          <p:cNvSpPr>
            <a:spLocks noChangeAspect="1" noChangeArrowheads="1"/>
          </p:cNvSpPr>
          <p:nvPr/>
        </p:nvSpPr>
        <p:spPr bwMode="auto">
          <a:xfrm>
            <a:off x="2468563" y="3823541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49"/>
          <p:cNvSpPr>
            <a:spLocks noChangeAspect="1" noChangeArrowheads="1"/>
          </p:cNvSpPr>
          <p:nvPr/>
        </p:nvSpPr>
        <p:spPr bwMode="auto">
          <a:xfrm>
            <a:off x="3087688" y="4690752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50"/>
          <p:cNvSpPr>
            <a:spLocks noChangeAspect="1" noChangeArrowheads="1"/>
          </p:cNvSpPr>
          <p:nvPr/>
        </p:nvSpPr>
        <p:spPr bwMode="auto">
          <a:xfrm>
            <a:off x="3582988" y="4442977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51"/>
          <p:cNvSpPr>
            <a:spLocks noChangeAspect="1" noChangeArrowheads="1"/>
          </p:cNvSpPr>
          <p:nvPr/>
        </p:nvSpPr>
        <p:spPr bwMode="auto">
          <a:xfrm>
            <a:off x="5564188" y="283244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52"/>
          <p:cNvSpPr>
            <a:spLocks noChangeAspect="1" noChangeArrowheads="1"/>
          </p:cNvSpPr>
          <p:nvPr/>
        </p:nvSpPr>
        <p:spPr bwMode="auto">
          <a:xfrm>
            <a:off x="4883150" y="487658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53"/>
          <p:cNvSpPr>
            <a:spLocks noChangeAspect="1" noChangeArrowheads="1"/>
          </p:cNvSpPr>
          <p:nvPr/>
        </p:nvSpPr>
        <p:spPr bwMode="auto">
          <a:xfrm>
            <a:off x="5749925" y="3451879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54"/>
          <p:cNvSpPr>
            <a:spLocks noChangeAspect="1" noChangeArrowheads="1"/>
          </p:cNvSpPr>
          <p:nvPr/>
        </p:nvSpPr>
        <p:spPr bwMode="auto">
          <a:xfrm>
            <a:off x="5192713" y="3266048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55"/>
          <p:cNvSpPr>
            <a:spLocks noChangeAspect="1" noChangeArrowheads="1"/>
          </p:cNvSpPr>
          <p:nvPr/>
        </p:nvSpPr>
        <p:spPr bwMode="auto">
          <a:xfrm>
            <a:off x="3706813" y="500047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56"/>
          <p:cNvSpPr>
            <a:spLocks noChangeAspect="1" noChangeArrowheads="1"/>
          </p:cNvSpPr>
          <p:nvPr/>
        </p:nvSpPr>
        <p:spPr bwMode="auto">
          <a:xfrm>
            <a:off x="5502275" y="5124357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58"/>
          <p:cNvSpPr>
            <a:spLocks noChangeAspect="1" noChangeArrowheads="1"/>
          </p:cNvSpPr>
          <p:nvPr/>
        </p:nvSpPr>
        <p:spPr bwMode="auto">
          <a:xfrm>
            <a:off x="5688013" y="3761597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59"/>
          <p:cNvSpPr>
            <a:spLocks noChangeAspect="1" noChangeArrowheads="1"/>
          </p:cNvSpPr>
          <p:nvPr/>
        </p:nvSpPr>
        <p:spPr bwMode="auto">
          <a:xfrm>
            <a:off x="4078288" y="301827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60"/>
          <p:cNvSpPr>
            <a:spLocks noChangeAspect="1" noChangeArrowheads="1"/>
          </p:cNvSpPr>
          <p:nvPr/>
        </p:nvSpPr>
        <p:spPr bwMode="auto">
          <a:xfrm>
            <a:off x="5254625" y="4504921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61"/>
          <p:cNvSpPr>
            <a:spLocks noChangeAspect="1" noChangeArrowheads="1"/>
          </p:cNvSpPr>
          <p:nvPr/>
        </p:nvSpPr>
        <p:spPr bwMode="auto">
          <a:xfrm>
            <a:off x="4759325" y="363771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62"/>
          <p:cNvSpPr>
            <a:spLocks noChangeAspect="1" noChangeArrowheads="1"/>
          </p:cNvSpPr>
          <p:nvPr/>
        </p:nvSpPr>
        <p:spPr bwMode="auto">
          <a:xfrm>
            <a:off x="3954463" y="4628808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64"/>
          <p:cNvSpPr>
            <a:spLocks noChangeAspect="1" noChangeArrowheads="1"/>
          </p:cNvSpPr>
          <p:nvPr/>
        </p:nvSpPr>
        <p:spPr bwMode="auto">
          <a:xfrm>
            <a:off x="3459163" y="283244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Oval 65"/>
          <p:cNvSpPr>
            <a:spLocks noChangeAspect="1" noChangeArrowheads="1"/>
          </p:cNvSpPr>
          <p:nvPr/>
        </p:nvSpPr>
        <p:spPr bwMode="auto">
          <a:xfrm>
            <a:off x="4635500" y="233689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Oval 42"/>
          <p:cNvSpPr>
            <a:spLocks noChangeAspect="1" noChangeArrowheads="1"/>
          </p:cNvSpPr>
          <p:nvPr/>
        </p:nvSpPr>
        <p:spPr bwMode="auto">
          <a:xfrm>
            <a:off x="2840038" y="2584450"/>
            <a:ext cx="185737" cy="185738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Oval 57"/>
          <p:cNvSpPr>
            <a:spLocks noChangeAspect="1" noChangeArrowheads="1"/>
          </p:cNvSpPr>
          <p:nvPr/>
        </p:nvSpPr>
        <p:spPr bwMode="auto">
          <a:xfrm>
            <a:off x="2468563" y="3389313"/>
            <a:ext cx="185737" cy="185737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Oval 48"/>
          <p:cNvSpPr>
            <a:spLocks noChangeAspect="1" noChangeArrowheads="1"/>
          </p:cNvSpPr>
          <p:nvPr/>
        </p:nvSpPr>
        <p:spPr bwMode="auto">
          <a:xfrm>
            <a:off x="5811838" y="4752975"/>
            <a:ext cx="185737" cy="185738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Oval 63"/>
          <p:cNvSpPr>
            <a:spLocks noChangeAspect="1" noChangeArrowheads="1"/>
          </p:cNvSpPr>
          <p:nvPr/>
        </p:nvSpPr>
        <p:spPr bwMode="auto">
          <a:xfrm>
            <a:off x="4202113" y="4010025"/>
            <a:ext cx="185737" cy="185738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1" name="Picture 70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200400" y="685800"/>
            <a:ext cx="2065587" cy="381000"/>
          </a:xfrm>
          <a:prstGeom prst="rect">
            <a:avLst/>
          </a:prstGeom>
        </p:spPr>
      </p:pic>
      <p:pic>
        <p:nvPicPr>
          <p:cNvPr id="67" name="Picture 66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2590800" y="5943601"/>
            <a:ext cx="4149090" cy="264795"/>
          </a:xfrm>
          <a:prstGeom prst="rect">
            <a:avLst/>
          </a:prstGeom>
        </p:spPr>
      </p:pic>
      <p:pic>
        <p:nvPicPr>
          <p:cNvPr id="70" name="Picture 69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657600" y="1676400"/>
            <a:ext cx="546234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56" y="2286000"/>
            <a:ext cx="4707255" cy="2964180"/>
          </a:xfrm>
          <a:prstGeom prst="rect">
            <a:avLst/>
          </a:prstGeom>
        </p:spPr>
      </p:pic>
      <p:pic>
        <p:nvPicPr>
          <p:cNvPr id="4" name="Picture 3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200400" y="762000"/>
            <a:ext cx="2045368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BFDD-C374-4D63-A145-30AB3F784B65}" type="slidenum">
              <a:rPr lang="en-US" altLang="en-US" smtClean="0"/>
              <a:pPr/>
              <a:t>30</a:t>
            </a:fld>
            <a:endParaRPr lang="en-US" altLang="en-US"/>
          </a:p>
        </p:txBody>
      </p:sp>
      <p:cxnSp>
        <p:nvCxnSpPr>
          <p:cNvPr id="4" name="AutoShape 5"/>
          <p:cNvCxnSpPr>
            <a:cxnSpLocks noChangeAspect="1" noChangeShapeType="1"/>
            <a:stCxn id="49" idx="7"/>
            <a:endCxn id="56" idx="3"/>
          </p:cNvCxnSpPr>
          <p:nvPr/>
        </p:nvCxnSpPr>
        <p:spPr bwMode="auto">
          <a:xfrm flipV="1">
            <a:off x="5041801" y="4663651"/>
            <a:ext cx="239911" cy="24003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5" name="AutoShape 6"/>
          <p:cNvCxnSpPr>
            <a:cxnSpLocks noChangeAspect="1" noChangeShapeType="1"/>
            <a:stCxn id="56" idx="4"/>
            <a:endCxn id="53" idx="1"/>
          </p:cNvCxnSpPr>
          <p:nvPr/>
        </p:nvCxnSpPr>
        <p:spPr bwMode="auto">
          <a:xfrm>
            <a:off x="5347494" y="4690752"/>
            <a:ext cx="181868" cy="4607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6" name="AutoShape 7"/>
          <p:cNvCxnSpPr>
            <a:cxnSpLocks noChangeAspect="1" noChangeShapeType="1"/>
            <a:stCxn id="56" idx="5"/>
          </p:cNvCxnSpPr>
          <p:nvPr/>
        </p:nvCxnSpPr>
        <p:spPr bwMode="auto">
          <a:xfrm>
            <a:off x="5413276" y="4663651"/>
            <a:ext cx="398562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7" name="AutoShape 8"/>
          <p:cNvCxnSpPr>
            <a:cxnSpLocks noChangeAspect="1" noChangeShapeType="1"/>
            <a:stCxn id="47" idx="7"/>
          </p:cNvCxnSpPr>
          <p:nvPr/>
        </p:nvCxnSpPr>
        <p:spPr bwMode="auto">
          <a:xfrm flipV="1">
            <a:off x="3741639" y="4168102"/>
            <a:ext cx="487561" cy="3019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8" name="AutoShape 9"/>
          <p:cNvCxnSpPr>
            <a:cxnSpLocks noChangeAspect="1" noChangeShapeType="1"/>
            <a:stCxn id="43" idx="5"/>
          </p:cNvCxnSpPr>
          <p:nvPr/>
        </p:nvCxnSpPr>
        <p:spPr bwMode="auto">
          <a:xfrm>
            <a:off x="3741639" y="3796441"/>
            <a:ext cx="460474" cy="30584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9" name="AutoShape 10"/>
          <p:cNvCxnSpPr>
            <a:cxnSpLocks noChangeAspect="1" noChangeShapeType="1"/>
            <a:endCxn id="57" idx="3"/>
          </p:cNvCxnSpPr>
          <p:nvPr/>
        </p:nvCxnSpPr>
        <p:spPr bwMode="auto">
          <a:xfrm flipV="1">
            <a:off x="4360764" y="3796441"/>
            <a:ext cx="425648" cy="24003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0" name="AutoShape 11"/>
          <p:cNvCxnSpPr>
            <a:cxnSpLocks noChangeAspect="1" noChangeShapeType="1"/>
            <a:endCxn id="49" idx="1"/>
          </p:cNvCxnSpPr>
          <p:nvPr/>
        </p:nvCxnSpPr>
        <p:spPr bwMode="auto">
          <a:xfrm>
            <a:off x="4360764" y="4168102"/>
            <a:ext cx="549473" cy="735581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1" name="AutoShape 12"/>
          <p:cNvCxnSpPr>
            <a:cxnSpLocks noChangeAspect="1" noChangeShapeType="1"/>
            <a:stCxn id="57" idx="5"/>
            <a:endCxn id="56" idx="1"/>
          </p:cNvCxnSpPr>
          <p:nvPr/>
        </p:nvCxnSpPr>
        <p:spPr bwMode="auto">
          <a:xfrm>
            <a:off x="4917976" y="3796441"/>
            <a:ext cx="363736" cy="735581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2" name="AutoShape 13"/>
          <p:cNvCxnSpPr>
            <a:cxnSpLocks noChangeAspect="1" noChangeShapeType="1"/>
            <a:stCxn id="57" idx="6"/>
            <a:endCxn id="54" idx="2"/>
          </p:cNvCxnSpPr>
          <p:nvPr/>
        </p:nvCxnSpPr>
        <p:spPr bwMode="auto">
          <a:xfrm>
            <a:off x="4945063" y="3730626"/>
            <a:ext cx="742950" cy="12388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3" name="AutoShape 14"/>
          <p:cNvCxnSpPr>
            <a:cxnSpLocks noChangeAspect="1" noChangeShapeType="1"/>
            <a:stCxn id="44" idx="5"/>
            <a:endCxn id="51" idx="2"/>
          </p:cNvCxnSpPr>
          <p:nvPr/>
        </p:nvCxnSpPr>
        <p:spPr bwMode="auto">
          <a:xfrm>
            <a:off x="4917976" y="3177004"/>
            <a:ext cx="274737" cy="181959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14" name="AutoShape 15"/>
          <p:cNvCxnSpPr>
            <a:cxnSpLocks noChangeAspect="1" noChangeShapeType="1"/>
            <a:stCxn id="51" idx="7"/>
            <a:endCxn id="48" idx="3"/>
          </p:cNvCxnSpPr>
          <p:nvPr/>
        </p:nvCxnSpPr>
        <p:spPr bwMode="auto">
          <a:xfrm flipV="1">
            <a:off x="5351363" y="2991173"/>
            <a:ext cx="239911" cy="3019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5" name="AutoShape 16"/>
          <p:cNvCxnSpPr>
            <a:cxnSpLocks noChangeAspect="1" noChangeShapeType="1"/>
            <a:stCxn id="41" idx="5"/>
            <a:endCxn id="60" idx="2"/>
          </p:cNvCxnSpPr>
          <p:nvPr/>
        </p:nvCxnSpPr>
        <p:spPr bwMode="auto">
          <a:xfrm>
            <a:off x="4042172" y="2380771"/>
            <a:ext cx="593328" cy="4903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6" name="AutoShape 17"/>
          <p:cNvCxnSpPr>
            <a:cxnSpLocks noChangeAspect="1" noChangeShapeType="1"/>
            <a:stCxn id="55" idx="7"/>
            <a:endCxn id="60" idx="3"/>
          </p:cNvCxnSpPr>
          <p:nvPr/>
        </p:nvCxnSpPr>
        <p:spPr bwMode="auto">
          <a:xfrm flipV="1">
            <a:off x="4236939" y="2495624"/>
            <a:ext cx="425648" cy="54975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7" name="AutoShape 18"/>
          <p:cNvCxnSpPr>
            <a:cxnSpLocks noChangeAspect="1" noChangeShapeType="1"/>
            <a:stCxn id="60" idx="5"/>
            <a:endCxn id="51" idx="1"/>
          </p:cNvCxnSpPr>
          <p:nvPr/>
        </p:nvCxnSpPr>
        <p:spPr bwMode="auto">
          <a:xfrm>
            <a:off x="4794151" y="2495624"/>
            <a:ext cx="425648" cy="79752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8" name="AutoShape 19"/>
          <p:cNvCxnSpPr>
            <a:cxnSpLocks noChangeAspect="1" noChangeShapeType="1"/>
            <a:stCxn id="51" idx="5"/>
            <a:endCxn id="50" idx="2"/>
          </p:cNvCxnSpPr>
          <p:nvPr/>
        </p:nvCxnSpPr>
        <p:spPr bwMode="auto">
          <a:xfrm>
            <a:off x="5351363" y="3424779"/>
            <a:ext cx="398562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9" name="AutoShape 20"/>
          <p:cNvCxnSpPr>
            <a:cxnSpLocks noChangeAspect="1" noChangeShapeType="1"/>
            <a:stCxn id="51" idx="5"/>
            <a:endCxn id="54" idx="1"/>
          </p:cNvCxnSpPr>
          <p:nvPr/>
        </p:nvCxnSpPr>
        <p:spPr bwMode="auto">
          <a:xfrm>
            <a:off x="5351363" y="3424779"/>
            <a:ext cx="363736" cy="36391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0" name="AutoShape 21"/>
          <p:cNvCxnSpPr>
            <a:cxnSpLocks noChangeAspect="1" noChangeShapeType="1"/>
            <a:stCxn id="57" idx="7"/>
            <a:endCxn id="51" idx="3"/>
          </p:cNvCxnSpPr>
          <p:nvPr/>
        </p:nvCxnSpPr>
        <p:spPr bwMode="auto">
          <a:xfrm flipV="1">
            <a:off x="4917976" y="3424779"/>
            <a:ext cx="301823" cy="24003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1" name="AutoShape 22"/>
          <p:cNvCxnSpPr>
            <a:cxnSpLocks noChangeAspect="1" noChangeShapeType="1"/>
            <a:stCxn id="57" idx="1"/>
            <a:endCxn id="55" idx="5"/>
          </p:cNvCxnSpPr>
          <p:nvPr/>
        </p:nvCxnSpPr>
        <p:spPr bwMode="auto">
          <a:xfrm flipH="1" flipV="1">
            <a:off x="4236939" y="3177004"/>
            <a:ext cx="549473" cy="4878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2" name="AutoShape 23"/>
          <p:cNvCxnSpPr>
            <a:cxnSpLocks noChangeAspect="1" noChangeShapeType="1"/>
            <a:stCxn id="55" idx="6"/>
            <a:endCxn id="44" idx="2"/>
          </p:cNvCxnSpPr>
          <p:nvPr/>
        </p:nvCxnSpPr>
        <p:spPr bwMode="auto">
          <a:xfrm>
            <a:off x="4264025" y="3111189"/>
            <a:ext cx="495300" cy="0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23" name="AutoShape 24"/>
          <p:cNvCxnSpPr>
            <a:cxnSpLocks noChangeAspect="1" noChangeShapeType="1"/>
            <a:stCxn id="46" idx="6"/>
            <a:endCxn id="47" idx="3"/>
          </p:cNvCxnSpPr>
          <p:nvPr/>
        </p:nvCxnSpPr>
        <p:spPr bwMode="auto">
          <a:xfrm flipV="1">
            <a:off x="3273425" y="4601708"/>
            <a:ext cx="336649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4" name="AutoShape 25"/>
          <p:cNvCxnSpPr>
            <a:cxnSpLocks noChangeAspect="1" noChangeShapeType="1"/>
            <a:stCxn id="47" idx="4"/>
            <a:endCxn id="52" idx="0"/>
          </p:cNvCxnSpPr>
          <p:nvPr/>
        </p:nvCxnSpPr>
        <p:spPr bwMode="auto">
          <a:xfrm>
            <a:off x="3675857" y="4628808"/>
            <a:ext cx="123825" cy="37166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5" name="AutoShape 26"/>
          <p:cNvCxnSpPr>
            <a:cxnSpLocks noChangeAspect="1" noChangeShapeType="1"/>
            <a:stCxn id="47" idx="5"/>
            <a:endCxn id="58" idx="2"/>
          </p:cNvCxnSpPr>
          <p:nvPr/>
        </p:nvCxnSpPr>
        <p:spPr bwMode="auto">
          <a:xfrm>
            <a:off x="3741639" y="4601708"/>
            <a:ext cx="212824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6" name="AutoShape 27"/>
          <p:cNvCxnSpPr>
            <a:cxnSpLocks noChangeAspect="1" noChangeShapeType="1"/>
            <a:stCxn id="58" idx="7"/>
          </p:cNvCxnSpPr>
          <p:nvPr/>
        </p:nvCxnSpPr>
        <p:spPr bwMode="auto">
          <a:xfrm flipV="1">
            <a:off x="4113114" y="4195203"/>
            <a:ext cx="181868" cy="4607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7" name="AutoShape 28"/>
          <p:cNvCxnSpPr>
            <a:cxnSpLocks noChangeAspect="1" noChangeShapeType="1"/>
            <a:stCxn id="43" idx="4"/>
            <a:endCxn id="47" idx="0"/>
          </p:cNvCxnSpPr>
          <p:nvPr/>
        </p:nvCxnSpPr>
        <p:spPr bwMode="auto">
          <a:xfrm>
            <a:off x="3675857" y="3823541"/>
            <a:ext cx="0" cy="61943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8" name="AutoShape 29"/>
          <p:cNvCxnSpPr>
            <a:cxnSpLocks noChangeAspect="1" noChangeShapeType="1"/>
            <a:stCxn id="43" idx="0"/>
            <a:endCxn id="59" idx="4"/>
          </p:cNvCxnSpPr>
          <p:nvPr/>
        </p:nvCxnSpPr>
        <p:spPr bwMode="auto">
          <a:xfrm flipH="1" flipV="1">
            <a:off x="3552032" y="3018274"/>
            <a:ext cx="123825" cy="61943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9" name="AutoShape 30"/>
          <p:cNvCxnSpPr>
            <a:cxnSpLocks noChangeAspect="1" noChangeShapeType="1"/>
            <a:endCxn id="59" idx="2"/>
          </p:cNvCxnSpPr>
          <p:nvPr/>
        </p:nvCxnSpPr>
        <p:spPr bwMode="auto">
          <a:xfrm>
            <a:off x="2998689" y="2743399"/>
            <a:ext cx="460474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0" name="AutoShape 31"/>
          <p:cNvCxnSpPr>
            <a:cxnSpLocks noChangeAspect="1" noChangeShapeType="1"/>
            <a:stCxn id="59" idx="5"/>
            <a:endCxn id="55" idx="2"/>
          </p:cNvCxnSpPr>
          <p:nvPr/>
        </p:nvCxnSpPr>
        <p:spPr bwMode="auto">
          <a:xfrm>
            <a:off x="3617814" y="2991173"/>
            <a:ext cx="460474" cy="120016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1" name="AutoShape 32"/>
          <p:cNvCxnSpPr>
            <a:cxnSpLocks noChangeAspect="1" noChangeShapeType="1"/>
            <a:stCxn id="45" idx="7"/>
            <a:endCxn id="42" idx="3"/>
          </p:cNvCxnSpPr>
          <p:nvPr/>
        </p:nvCxnSpPr>
        <p:spPr bwMode="auto">
          <a:xfrm flipV="1">
            <a:off x="2627214" y="3734497"/>
            <a:ext cx="425648" cy="11614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2" name="AutoShape 33"/>
          <p:cNvCxnSpPr>
            <a:cxnSpLocks noChangeAspect="1" noChangeShapeType="1"/>
            <a:endCxn id="42" idx="1"/>
          </p:cNvCxnSpPr>
          <p:nvPr/>
        </p:nvCxnSpPr>
        <p:spPr bwMode="auto">
          <a:xfrm>
            <a:off x="2654300" y="3482851"/>
            <a:ext cx="398562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3" name="AutoShape 34"/>
          <p:cNvCxnSpPr>
            <a:cxnSpLocks noChangeAspect="1" noChangeShapeType="1"/>
            <a:stCxn id="42" idx="7"/>
            <a:endCxn id="59" idx="3"/>
          </p:cNvCxnSpPr>
          <p:nvPr/>
        </p:nvCxnSpPr>
        <p:spPr bwMode="auto">
          <a:xfrm flipV="1">
            <a:off x="3184426" y="2991173"/>
            <a:ext cx="301823" cy="611693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4" name="AutoShape 35"/>
          <p:cNvCxnSpPr>
            <a:cxnSpLocks noChangeAspect="1" noChangeShapeType="1"/>
            <a:stCxn id="42" idx="6"/>
            <a:endCxn id="43" idx="2"/>
          </p:cNvCxnSpPr>
          <p:nvPr/>
        </p:nvCxnSpPr>
        <p:spPr bwMode="auto">
          <a:xfrm>
            <a:off x="3211513" y="3668682"/>
            <a:ext cx="371475" cy="6194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5" name="AutoShape 36"/>
          <p:cNvCxnSpPr>
            <a:cxnSpLocks noChangeAspect="1" noChangeShapeType="1"/>
            <a:stCxn id="46" idx="5"/>
            <a:endCxn id="52" idx="2"/>
          </p:cNvCxnSpPr>
          <p:nvPr/>
        </p:nvCxnSpPr>
        <p:spPr bwMode="auto">
          <a:xfrm>
            <a:off x="3246339" y="4849482"/>
            <a:ext cx="460474" cy="24390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6" name="AutoShape 37"/>
          <p:cNvCxnSpPr>
            <a:cxnSpLocks noChangeAspect="1" noChangeShapeType="1"/>
            <a:stCxn id="58" idx="5"/>
            <a:endCxn id="49" idx="2"/>
          </p:cNvCxnSpPr>
          <p:nvPr/>
        </p:nvCxnSpPr>
        <p:spPr bwMode="auto">
          <a:xfrm>
            <a:off x="4113114" y="4787539"/>
            <a:ext cx="770037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7" name="AutoShape 38"/>
          <p:cNvCxnSpPr>
            <a:cxnSpLocks noChangeAspect="1" noChangeShapeType="1"/>
            <a:endCxn id="41" idx="2"/>
          </p:cNvCxnSpPr>
          <p:nvPr/>
        </p:nvCxnSpPr>
        <p:spPr bwMode="auto">
          <a:xfrm flipV="1">
            <a:off x="2998689" y="2274950"/>
            <a:ext cx="813891" cy="336818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8" name="AutoShape 39"/>
          <p:cNvCxnSpPr>
            <a:cxnSpLocks noChangeAspect="1" noChangeShapeType="1"/>
            <a:stCxn id="41" idx="4"/>
            <a:endCxn id="55" idx="0"/>
          </p:cNvCxnSpPr>
          <p:nvPr/>
        </p:nvCxnSpPr>
        <p:spPr bwMode="auto">
          <a:xfrm>
            <a:off x="3954463" y="2416904"/>
            <a:ext cx="216694" cy="601369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9" name="AutoShape 40"/>
          <p:cNvCxnSpPr>
            <a:cxnSpLocks noChangeAspect="1" noChangeShapeType="1"/>
            <a:stCxn id="43" idx="7"/>
            <a:endCxn id="55" idx="3"/>
          </p:cNvCxnSpPr>
          <p:nvPr/>
        </p:nvCxnSpPr>
        <p:spPr bwMode="auto">
          <a:xfrm flipV="1">
            <a:off x="3741639" y="3177004"/>
            <a:ext cx="363736" cy="4878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40" name="AutoShape 41"/>
          <p:cNvCxnSpPr>
            <a:cxnSpLocks noChangeAspect="1" noChangeShapeType="1"/>
            <a:endCxn id="56" idx="2"/>
          </p:cNvCxnSpPr>
          <p:nvPr/>
        </p:nvCxnSpPr>
        <p:spPr bwMode="auto">
          <a:xfrm>
            <a:off x="4360764" y="4168102"/>
            <a:ext cx="893862" cy="42973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sp>
        <p:nvSpPr>
          <p:cNvPr id="41" name="Oval 43"/>
          <p:cNvSpPr>
            <a:spLocks noChangeAspect="1" noChangeArrowheads="1"/>
          </p:cNvSpPr>
          <p:nvPr/>
        </p:nvSpPr>
        <p:spPr bwMode="auto">
          <a:xfrm>
            <a:off x="3830638" y="2151063"/>
            <a:ext cx="247650" cy="247775"/>
          </a:xfrm>
          <a:prstGeom prst="ellipse">
            <a:avLst/>
          </a:prstGeom>
          <a:solidFill>
            <a:srgbClr val="FFCC99"/>
          </a:solidFill>
          <a:ln w="444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44"/>
          <p:cNvSpPr>
            <a:spLocks noChangeAspect="1" noChangeArrowheads="1"/>
          </p:cNvSpPr>
          <p:nvPr/>
        </p:nvSpPr>
        <p:spPr bwMode="auto">
          <a:xfrm>
            <a:off x="3025775" y="3575766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45"/>
          <p:cNvSpPr>
            <a:spLocks noChangeAspect="1" noChangeArrowheads="1"/>
          </p:cNvSpPr>
          <p:nvPr/>
        </p:nvSpPr>
        <p:spPr bwMode="auto">
          <a:xfrm>
            <a:off x="3582988" y="363771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46"/>
          <p:cNvSpPr>
            <a:spLocks noChangeAspect="1" noChangeArrowheads="1"/>
          </p:cNvSpPr>
          <p:nvPr/>
        </p:nvSpPr>
        <p:spPr bwMode="auto">
          <a:xfrm>
            <a:off x="4759325" y="301827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47"/>
          <p:cNvSpPr>
            <a:spLocks noChangeAspect="1" noChangeArrowheads="1"/>
          </p:cNvSpPr>
          <p:nvPr/>
        </p:nvSpPr>
        <p:spPr bwMode="auto">
          <a:xfrm>
            <a:off x="2468563" y="3823541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49"/>
          <p:cNvSpPr>
            <a:spLocks noChangeAspect="1" noChangeArrowheads="1"/>
          </p:cNvSpPr>
          <p:nvPr/>
        </p:nvSpPr>
        <p:spPr bwMode="auto">
          <a:xfrm>
            <a:off x="3087688" y="4690752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50"/>
          <p:cNvSpPr>
            <a:spLocks noChangeAspect="1" noChangeArrowheads="1"/>
          </p:cNvSpPr>
          <p:nvPr/>
        </p:nvSpPr>
        <p:spPr bwMode="auto">
          <a:xfrm>
            <a:off x="3582988" y="4442977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51"/>
          <p:cNvSpPr>
            <a:spLocks noChangeAspect="1" noChangeArrowheads="1"/>
          </p:cNvSpPr>
          <p:nvPr/>
        </p:nvSpPr>
        <p:spPr bwMode="auto">
          <a:xfrm>
            <a:off x="5564188" y="283244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52"/>
          <p:cNvSpPr>
            <a:spLocks noChangeAspect="1" noChangeArrowheads="1"/>
          </p:cNvSpPr>
          <p:nvPr/>
        </p:nvSpPr>
        <p:spPr bwMode="auto">
          <a:xfrm>
            <a:off x="4883150" y="487658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53"/>
          <p:cNvSpPr>
            <a:spLocks noChangeAspect="1" noChangeArrowheads="1"/>
          </p:cNvSpPr>
          <p:nvPr/>
        </p:nvSpPr>
        <p:spPr bwMode="auto">
          <a:xfrm>
            <a:off x="5749925" y="3451879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54"/>
          <p:cNvSpPr>
            <a:spLocks noChangeAspect="1" noChangeArrowheads="1"/>
          </p:cNvSpPr>
          <p:nvPr/>
        </p:nvSpPr>
        <p:spPr bwMode="auto">
          <a:xfrm>
            <a:off x="5192713" y="3266048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55"/>
          <p:cNvSpPr>
            <a:spLocks noChangeAspect="1" noChangeArrowheads="1"/>
          </p:cNvSpPr>
          <p:nvPr/>
        </p:nvSpPr>
        <p:spPr bwMode="auto">
          <a:xfrm>
            <a:off x="3706813" y="500047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56"/>
          <p:cNvSpPr>
            <a:spLocks noChangeAspect="1" noChangeArrowheads="1"/>
          </p:cNvSpPr>
          <p:nvPr/>
        </p:nvSpPr>
        <p:spPr bwMode="auto">
          <a:xfrm>
            <a:off x="5502275" y="5124357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58"/>
          <p:cNvSpPr>
            <a:spLocks noChangeAspect="1" noChangeArrowheads="1"/>
          </p:cNvSpPr>
          <p:nvPr/>
        </p:nvSpPr>
        <p:spPr bwMode="auto">
          <a:xfrm>
            <a:off x="5688013" y="3761597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59"/>
          <p:cNvSpPr>
            <a:spLocks noChangeAspect="1" noChangeArrowheads="1"/>
          </p:cNvSpPr>
          <p:nvPr/>
        </p:nvSpPr>
        <p:spPr bwMode="auto">
          <a:xfrm>
            <a:off x="4078288" y="301827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60"/>
          <p:cNvSpPr>
            <a:spLocks noChangeAspect="1" noChangeArrowheads="1"/>
          </p:cNvSpPr>
          <p:nvPr/>
        </p:nvSpPr>
        <p:spPr bwMode="auto">
          <a:xfrm>
            <a:off x="5254625" y="4504921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61"/>
          <p:cNvSpPr>
            <a:spLocks noChangeAspect="1" noChangeArrowheads="1"/>
          </p:cNvSpPr>
          <p:nvPr/>
        </p:nvSpPr>
        <p:spPr bwMode="auto">
          <a:xfrm>
            <a:off x="4759325" y="363771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62"/>
          <p:cNvSpPr>
            <a:spLocks noChangeAspect="1" noChangeArrowheads="1"/>
          </p:cNvSpPr>
          <p:nvPr/>
        </p:nvSpPr>
        <p:spPr bwMode="auto">
          <a:xfrm>
            <a:off x="3954463" y="4628808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64"/>
          <p:cNvSpPr>
            <a:spLocks noChangeAspect="1" noChangeArrowheads="1"/>
          </p:cNvSpPr>
          <p:nvPr/>
        </p:nvSpPr>
        <p:spPr bwMode="auto">
          <a:xfrm>
            <a:off x="3459163" y="283244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Oval 65"/>
          <p:cNvSpPr>
            <a:spLocks noChangeAspect="1" noChangeArrowheads="1"/>
          </p:cNvSpPr>
          <p:nvPr/>
        </p:nvSpPr>
        <p:spPr bwMode="auto">
          <a:xfrm>
            <a:off x="4635500" y="233689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Oval 42"/>
          <p:cNvSpPr>
            <a:spLocks noChangeAspect="1" noChangeArrowheads="1"/>
          </p:cNvSpPr>
          <p:nvPr/>
        </p:nvSpPr>
        <p:spPr bwMode="auto">
          <a:xfrm>
            <a:off x="2840038" y="2584450"/>
            <a:ext cx="185737" cy="185738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Oval 57"/>
          <p:cNvSpPr>
            <a:spLocks noChangeAspect="1" noChangeArrowheads="1"/>
          </p:cNvSpPr>
          <p:nvPr/>
        </p:nvSpPr>
        <p:spPr bwMode="auto">
          <a:xfrm>
            <a:off x="2468563" y="3389313"/>
            <a:ext cx="185737" cy="185737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Oval 48"/>
          <p:cNvSpPr>
            <a:spLocks noChangeAspect="1" noChangeArrowheads="1"/>
          </p:cNvSpPr>
          <p:nvPr/>
        </p:nvSpPr>
        <p:spPr bwMode="auto">
          <a:xfrm>
            <a:off x="5811838" y="4752975"/>
            <a:ext cx="185737" cy="185738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Oval 63"/>
          <p:cNvSpPr>
            <a:spLocks noChangeAspect="1" noChangeArrowheads="1"/>
          </p:cNvSpPr>
          <p:nvPr/>
        </p:nvSpPr>
        <p:spPr bwMode="auto">
          <a:xfrm>
            <a:off x="4202113" y="4010025"/>
            <a:ext cx="185737" cy="185738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3" name="Picture 72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200400" y="685800"/>
            <a:ext cx="2065587" cy="381000"/>
          </a:xfrm>
          <a:prstGeom prst="rect">
            <a:avLst/>
          </a:prstGeom>
        </p:spPr>
      </p:pic>
      <p:pic>
        <p:nvPicPr>
          <p:cNvPr id="72" name="Picture 7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2133600" y="6019800"/>
            <a:ext cx="4768215" cy="232410"/>
          </a:xfrm>
          <a:prstGeom prst="rect">
            <a:avLst/>
          </a:prstGeom>
        </p:spPr>
      </p:pic>
      <p:pic>
        <p:nvPicPr>
          <p:cNvPr id="71" name="Picture 70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657600" y="1676400"/>
            <a:ext cx="546234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BFDD-C374-4D63-A145-30AB3F784B65}" type="slidenum">
              <a:rPr lang="en-US" altLang="en-US" smtClean="0"/>
              <a:pPr/>
              <a:t>31</a:t>
            </a:fld>
            <a:endParaRPr lang="en-US" altLang="en-US"/>
          </a:p>
        </p:txBody>
      </p:sp>
      <p:cxnSp>
        <p:nvCxnSpPr>
          <p:cNvPr id="4" name="AutoShape 5"/>
          <p:cNvCxnSpPr>
            <a:cxnSpLocks noChangeAspect="1" noChangeShapeType="1"/>
            <a:stCxn id="49" idx="7"/>
          </p:cNvCxnSpPr>
          <p:nvPr/>
        </p:nvCxnSpPr>
        <p:spPr bwMode="auto">
          <a:xfrm flipV="1">
            <a:off x="5041801" y="4663651"/>
            <a:ext cx="239911" cy="24003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5" name="AutoShape 6"/>
          <p:cNvCxnSpPr>
            <a:cxnSpLocks noChangeAspect="1" noChangeShapeType="1"/>
            <a:endCxn id="53" idx="1"/>
          </p:cNvCxnSpPr>
          <p:nvPr/>
        </p:nvCxnSpPr>
        <p:spPr bwMode="auto">
          <a:xfrm>
            <a:off x="5347494" y="4690752"/>
            <a:ext cx="181868" cy="4607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6" name="AutoShape 7"/>
          <p:cNvCxnSpPr>
            <a:cxnSpLocks noChangeAspect="1" noChangeShapeType="1"/>
          </p:cNvCxnSpPr>
          <p:nvPr/>
        </p:nvCxnSpPr>
        <p:spPr bwMode="auto">
          <a:xfrm>
            <a:off x="5413276" y="4663651"/>
            <a:ext cx="398562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7" name="AutoShape 8"/>
          <p:cNvCxnSpPr>
            <a:cxnSpLocks noChangeAspect="1" noChangeShapeType="1"/>
          </p:cNvCxnSpPr>
          <p:nvPr/>
        </p:nvCxnSpPr>
        <p:spPr bwMode="auto">
          <a:xfrm flipV="1">
            <a:off x="3741639" y="4168102"/>
            <a:ext cx="487561" cy="3019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8" name="AutoShape 9"/>
          <p:cNvCxnSpPr>
            <a:cxnSpLocks noChangeAspect="1" noChangeShapeType="1"/>
            <a:stCxn id="43" idx="5"/>
          </p:cNvCxnSpPr>
          <p:nvPr/>
        </p:nvCxnSpPr>
        <p:spPr bwMode="auto">
          <a:xfrm>
            <a:off x="3741639" y="3796441"/>
            <a:ext cx="460474" cy="30584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9" name="AutoShape 10"/>
          <p:cNvCxnSpPr>
            <a:cxnSpLocks noChangeAspect="1" noChangeShapeType="1"/>
            <a:endCxn id="57" idx="3"/>
          </p:cNvCxnSpPr>
          <p:nvPr/>
        </p:nvCxnSpPr>
        <p:spPr bwMode="auto">
          <a:xfrm flipV="1">
            <a:off x="4360764" y="3796441"/>
            <a:ext cx="425648" cy="24003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0" name="AutoShape 11"/>
          <p:cNvCxnSpPr>
            <a:cxnSpLocks noChangeAspect="1" noChangeShapeType="1"/>
            <a:endCxn id="49" idx="1"/>
          </p:cNvCxnSpPr>
          <p:nvPr/>
        </p:nvCxnSpPr>
        <p:spPr bwMode="auto">
          <a:xfrm>
            <a:off x="4360764" y="4168102"/>
            <a:ext cx="549473" cy="735581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1" name="AutoShape 12"/>
          <p:cNvCxnSpPr>
            <a:cxnSpLocks noChangeAspect="1" noChangeShapeType="1"/>
            <a:stCxn id="57" idx="5"/>
          </p:cNvCxnSpPr>
          <p:nvPr/>
        </p:nvCxnSpPr>
        <p:spPr bwMode="auto">
          <a:xfrm>
            <a:off x="4917976" y="3796441"/>
            <a:ext cx="363736" cy="735581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2" name="AutoShape 13"/>
          <p:cNvCxnSpPr>
            <a:cxnSpLocks noChangeAspect="1" noChangeShapeType="1"/>
            <a:stCxn id="57" idx="6"/>
            <a:endCxn id="54" idx="2"/>
          </p:cNvCxnSpPr>
          <p:nvPr/>
        </p:nvCxnSpPr>
        <p:spPr bwMode="auto">
          <a:xfrm>
            <a:off x="4945063" y="3730626"/>
            <a:ext cx="742950" cy="12388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3" name="AutoShape 14"/>
          <p:cNvCxnSpPr>
            <a:cxnSpLocks noChangeAspect="1" noChangeShapeType="1"/>
            <a:stCxn id="44" idx="5"/>
            <a:endCxn id="51" idx="2"/>
          </p:cNvCxnSpPr>
          <p:nvPr/>
        </p:nvCxnSpPr>
        <p:spPr bwMode="auto">
          <a:xfrm>
            <a:off x="4917976" y="3177004"/>
            <a:ext cx="274737" cy="181959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14" name="AutoShape 15"/>
          <p:cNvCxnSpPr>
            <a:cxnSpLocks noChangeAspect="1" noChangeShapeType="1"/>
            <a:stCxn id="51" idx="7"/>
            <a:endCxn id="48" idx="3"/>
          </p:cNvCxnSpPr>
          <p:nvPr/>
        </p:nvCxnSpPr>
        <p:spPr bwMode="auto">
          <a:xfrm flipV="1">
            <a:off x="5351363" y="2991173"/>
            <a:ext cx="239911" cy="3019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5" name="AutoShape 16"/>
          <p:cNvCxnSpPr>
            <a:cxnSpLocks noChangeAspect="1" noChangeShapeType="1"/>
            <a:stCxn id="41" idx="5"/>
          </p:cNvCxnSpPr>
          <p:nvPr/>
        </p:nvCxnSpPr>
        <p:spPr bwMode="auto">
          <a:xfrm>
            <a:off x="4042172" y="2380771"/>
            <a:ext cx="593328" cy="4903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6" name="AutoShape 17"/>
          <p:cNvCxnSpPr>
            <a:cxnSpLocks noChangeAspect="1" noChangeShapeType="1"/>
            <a:stCxn id="55" idx="7"/>
          </p:cNvCxnSpPr>
          <p:nvPr/>
        </p:nvCxnSpPr>
        <p:spPr bwMode="auto">
          <a:xfrm flipV="1">
            <a:off x="4236939" y="2495624"/>
            <a:ext cx="425648" cy="54975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7" name="AutoShape 18"/>
          <p:cNvCxnSpPr>
            <a:cxnSpLocks noChangeAspect="1" noChangeShapeType="1"/>
            <a:endCxn id="51" idx="1"/>
          </p:cNvCxnSpPr>
          <p:nvPr/>
        </p:nvCxnSpPr>
        <p:spPr bwMode="auto">
          <a:xfrm>
            <a:off x="4794151" y="2495624"/>
            <a:ext cx="425648" cy="79752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8" name="AutoShape 19"/>
          <p:cNvCxnSpPr>
            <a:cxnSpLocks noChangeAspect="1" noChangeShapeType="1"/>
            <a:stCxn id="51" idx="5"/>
            <a:endCxn id="50" idx="2"/>
          </p:cNvCxnSpPr>
          <p:nvPr/>
        </p:nvCxnSpPr>
        <p:spPr bwMode="auto">
          <a:xfrm>
            <a:off x="5351363" y="3424779"/>
            <a:ext cx="398562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9" name="AutoShape 20"/>
          <p:cNvCxnSpPr>
            <a:cxnSpLocks noChangeAspect="1" noChangeShapeType="1"/>
            <a:stCxn id="51" idx="5"/>
            <a:endCxn id="54" idx="1"/>
          </p:cNvCxnSpPr>
          <p:nvPr/>
        </p:nvCxnSpPr>
        <p:spPr bwMode="auto">
          <a:xfrm>
            <a:off x="5351363" y="3424779"/>
            <a:ext cx="363736" cy="36391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0" name="AutoShape 21"/>
          <p:cNvCxnSpPr>
            <a:cxnSpLocks noChangeAspect="1" noChangeShapeType="1"/>
            <a:stCxn id="57" idx="7"/>
            <a:endCxn id="51" idx="3"/>
          </p:cNvCxnSpPr>
          <p:nvPr/>
        </p:nvCxnSpPr>
        <p:spPr bwMode="auto">
          <a:xfrm flipV="1">
            <a:off x="4917976" y="3424779"/>
            <a:ext cx="301823" cy="24003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1" name="AutoShape 22"/>
          <p:cNvCxnSpPr>
            <a:cxnSpLocks noChangeAspect="1" noChangeShapeType="1"/>
            <a:stCxn id="57" idx="1"/>
            <a:endCxn id="55" idx="5"/>
          </p:cNvCxnSpPr>
          <p:nvPr/>
        </p:nvCxnSpPr>
        <p:spPr bwMode="auto">
          <a:xfrm flipH="1" flipV="1">
            <a:off x="4236939" y="3177004"/>
            <a:ext cx="549473" cy="4878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2" name="AutoShape 23"/>
          <p:cNvCxnSpPr>
            <a:cxnSpLocks noChangeAspect="1" noChangeShapeType="1"/>
            <a:stCxn id="55" idx="6"/>
            <a:endCxn id="44" idx="2"/>
          </p:cNvCxnSpPr>
          <p:nvPr/>
        </p:nvCxnSpPr>
        <p:spPr bwMode="auto">
          <a:xfrm>
            <a:off x="4264025" y="3111189"/>
            <a:ext cx="495300" cy="0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23" name="AutoShape 24"/>
          <p:cNvCxnSpPr>
            <a:cxnSpLocks noChangeAspect="1" noChangeShapeType="1"/>
            <a:stCxn id="46" idx="6"/>
          </p:cNvCxnSpPr>
          <p:nvPr/>
        </p:nvCxnSpPr>
        <p:spPr bwMode="auto">
          <a:xfrm flipV="1">
            <a:off x="3273425" y="4601708"/>
            <a:ext cx="336649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4" name="AutoShape 25"/>
          <p:cNvCxnSpPr>
            <a:cxnSpLocks noChangeAspect="1" noChangeShapeType="1"/>
            <a:endCxn id="52" idx="0"/>
          </p:cNvCxnSpPr>
          <p:nvPr/>
        </p:nvCxnSpPr>
        <p:spPr bwMode="auto">
          <a:xfrm>
            <a:off x="3675857" y="4628808"/>
            <a:ext cx="123825" cy="37166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5" name="AutoShape 26"/>
          <p:cNvCxnSpPr>
            <a:cxnSpLocks noChangeAspect="1" noChangeShapeType="1"/>
            <a:endCxn id="58" idx="2"/>
          </p:cNvCxnSpPr>
          <p:nvPr/>
        </p:nvCxnSpPr>
        <p:spPr bwMode="auto">
          <a:xfrm>
            <a:off x="3741639" y="4601708"/>
            <a:ext cx="212824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6" name="AutoShape 27"/>
          <p:cNvCxnSpPr>
            <a:cxnSpLocks noChangeAspect="1" noChangeShapeType="1"/>
            <a:stCxn id="58" idx="7"/>
          </p:cNvCxnSpPr>
          <p:nvPr/>
        </p:nvCxnSpPr>
        <p:spPr bwMode="auto">
          <a:xfrm flipV="1">
            <a:off x="4113114" y="4195203"/>
            <a:ext cx="181868" cy="4607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7" name="AutoShape 28"/>
          <p:cNvCxnSpPr>
            <a:cxnSpLocks noChangeAspect="1" noChangeShapeType="1"/>
            <a:stCxn id="43" idx="4"/>
          </p:cNvCxnSpPr>
          <p:nvPr/>
        </p:nvCxnSpPr>
        <p:spPr bwMode="auto">
          <a:xfrm>
            <a:off x="3675857" y="3823541"/>
            <a:ext cx="0" cy="61943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8" name="AutoShape 29"/>
          <p:cNvCxnSpPr>
            <a:cxnSpLocks noChangeAspect="1" noChangeShapeType="1"/>
            <a:stCxn id="43" idx="0"/>
            <a:endCxn id="59" idx="4"/>
          </p:cNvCxnSpPr>
          <p:nvPr/>
        </p:nvCxnSpPr>
        <p:spPr bwMode="auto">
          <a:xfrm flipH="1" flipV="1">
            <a:off x="3552032" y="3018274"/>
            <a:ext cx="123825" cy="61943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9" name="AutoShape 30"/>
          <p:cNvCxnSpPr>
            <a:cxnSpLocks noChangeAspect="1" noChangeShapeType="1"/>
            <a:endCxn id="59" idx="2"/>
          </p:cNvCxnSpPr>
          <p:nvPr/>
        </p:nvCxnSpPr>
        <p:spPr bwMode="auto">
          <a:xfrm>
            <a:off x="2998689" y="2743399"/>
            <a:ext cx="460474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0" name="AutoShape 31"/>
          <p:cNvCxnSpPr>
            <a:cxnSpLocks noChangeAspect="1" noChangeShapeType="1"/>
            <a:stCxn id="59" idx="5"/>
            <a:endCxn id="55" idx="2"/>
          </p:cNvCxnSpPr>
          <p:nvPr/>
        </p:nvCxnSpPr>
        <p:spPr bwMode="auto">
          <a:xfrm>
            <a:off x="3617814" y="2991173"/>
            <a:ext cx="460474" cy="120016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1" name="AutoShape 32"/>
          <p:cNvCxnSpPr>
            <a:cxnSpLocks noChangeAspect="1" noChangeShapeType="1"/>
            <a:stCxn id="45" idx="7"/>
            <a:endCxn id="42" idx="3"/>
          </p:cNvCxnSpPr>
          <p:nvPr/>
        </p:nvCxnSpPr>
        <p:spPr bwMode="auto">
          <a:xfrm flipV="1">
            <a:off x="2627214" y="3734497"/>
            <a:ext cx="425648" cy="11614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2" name="AutoShape 33"/>
          <p:cNvCxnSpPr>
            <a:cxnSpLocks noChangeAspect="1" noChangeShapeType="1"/>
            <a:endCxn id="42" idx="1"/>
          </p:cNvCxnSpPr>
          <p:nvPr/>
        </p:nvCxnSpPr>
        <p:spPr bwMode="auto">
          <a:xfrm>
            <a:off x="2654300" y="3482851"/>
            <a:ext cx="398562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3" name="AutoShape 34"/>
          <p:cNvCxnSpPr>
            <a:cxnSpLocks noChangeAspect="1" noChangeShapeType="1"/>
            <a:stCxn id="42" idx="7"/>
            <a:endCxn id="59" idx="3"/>
          </p:cNvCxnSpPr>
          <p:nvPr/>
        </p:nvCxnSpPr>
        <p:spPr bwMode="auto">
          <a:xfrm flipV="1">
            <a:off x="3184426" y="2991173"/>
            <a:ext cx="301823" cy="611693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4" name="AutoShape 35"/>
          <p:cNvCxnSpPr>
            <a:cxnSpLocks noChangeAspect="1" noChangeShapeType="1"/>
            <a:stCxn id="42" idx="6"/>
            <a:endCxn id="43" idx="2"/>
          </p:cNvCxnSpPr>
          <p:nvPr/>
        </p:nvCxnSpPr>
        <p:spPr bwMode="auto">
          <a:xfrm>
            <a:off x="3211513" y="3668682"/>
            <a:ext cx="371475" cy="6194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5" name="AutoShape 36"/>
          <p:cNvCxnSpPr>
            <a:cxnSpLocks noChangeAspect="1" noChangeShapeType="1"/>
            <a:stCxn id="46" idx="5"/>
            <a:endCxn id="52" idx="2"/>
          </p:cNvCxnSpPr>
          <p:nvPr/>
        </p:nvCxnSpPr>
        <p:spPr bwMode="auto">
          <a:xfrm>
            <a:off x="3246339" y="4849482"/>
            <a:ext cx="460474" cy="24390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6" name="AutoShape 37"/>
          <p:cNvCxnSpPr>
            <a:cxnSpLocks noChangeAspect="1" noChangeShapeType="1"/>
            <a:stCxn id="58" idx="5"/>
            <a:endCxn id="49" idx="2"/>
          </p:cNvCxnSpPr>
          <p:nvPr/>
        </p:nvCxnSpPr>
        <p:spPr bwMode="auto">
          <a:xfrm>
            <a:off x="4113114" y="4787539"/>
            <a:ext cx="770037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7" name="AutoShape 38"/>
          <p:cNvCxnSpPr>
            <a:cxnSpLocks noChangeAspect="1" noChangeShapeType="1"/>
            <a:endCxn id="41" idx="2"/>
          </p:cNvCxnSpPr>
          <p:nvPr/>
        </p:nvCxnSpPr>
        <p:spPr bwMode="auto">
          <a:xfrm flipV="1">
            <a:off x="2998689" y="2274950"/>
            <a:ext cx="813891" cy="336818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8" name="AutoShape 39"/>
          <p:cNvCxnSpPr>
            <a:cxnSpLocks noChangeAspect="1" noChangeShapeType="1"/>
            <a:stCxn id="41" idx="4"/>
            <a:endCxn id="55" idx="0"/>
          </p:cNvCxnSpPr>
          <p:nvPr/>
        </p:nvCxnSpPr>
        <p:spPr bwMode="auto">
          <a:xfrm>
            <a:off x="3954463" y="2416904"/>
            <a:ext cx="216694" cy="601369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9" name="AutoShape 40"/>
          <p:cNvCxnSpPr>
            <a:cxnSpLocks noChangeAspect="1" noChangeShapeType="1"/>
            <a:stCxn id="43" idx="7"/>
            <a:endCxn id="55" idx="3"/>
          </p:cNvCxnSpPr>
          <p:nvPr/>
        </p:nvCxnSpPr>
        <p:spPr bwMode="auto">
          <a:xfrm flipV="1">
            <a:off x="3741639" y="3177004"/>
            <a:ext cx="363736" cy="4878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40" name="AutoShape 41"/>
          <p:cNvCxnSpPr>
            <a:cxnSpLocks noChangeAspect="1" noChangeShapeType="1"/>
          </p:cNvCxnSpPr>
          <p:nvPr/>
        </p:nvCxnSpPr>
        <p:spPr bwMode="auto">
          <a:xfrm>
            <a:off x="4360764" y="4168102"/>
            <a:ext cx="893862" cy="42973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sp>
        <p:nvSpPr>
          <p:cNvPr id="41" name="Oval 43"/>
          <p:cNvSpPr>
            <a:spLocks noChangeAspect="1" noChangeArrowheads="1"/>
          </p:cNvSpPr>
          <p:nvPr/>
        </p:nvSpPr>
        <p:spPr bwMode="auto">
          <a:xfrm>
            <a:off x="3830638" y="2151063"/>
            <a:ext cx="247650" cy="247775"/>
          </a:xfrm>
          <a:prstGeom prst="ellipse">
            <a:avLst/>
          </a:prstGeom>
          <a:solidFill>
            <a:srgbClr val="FFCC99"/>
          </a:solidFill>
          <a:ln w="444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44"/>
          <p:cNvSpPr>
            <a:spLocks noChangeAspect="1" noChangeArrowheads="1"/>
          </p:cNvSpPr>
          <p:nvPr/>
        </p:nvSpPr>
        <p:spPr bwMode="auto">
          <a:xfrm>
            <a:off x="3025775" y="3575766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45"/>
          <p:cNvSpPr>
            <a:spLocks noChangeAspect="1" noChangeArrowheads="1"/>
          </p:cNvSpPr>
          <p:nvPr/>
        </p:nvSpPr>
        <p:spPr bwMode="auto">
          <a:xfrm>
            <a:off x="3582988" y="363771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46"/>
          <p:cNvSpPr>
            <a:spLocks noChangeAspect="1" noChangeArrowheads="1"/>
          </p:cNvSpPr>
          <p:nvPr/>
        </p:nvSpPr>
        <p:spPr bwMode="auto">
          <a:xfrm>
            <a:off x="4759325" y="301827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47"/>
          <p:cNvSpPr>
            <a:spLocks noChangeAspect="1" noChangeArrowheads="1"/>
          </p:cNvSpPr>
          <p:nvPr/>
        </p:nvSpPr>
        <p:spPr bwMode="auto">
          <a:xfrm>
            <a:off x="2468563" y="3823541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49"/>
          <p:cNvSpPr>
            <a:spLocks noChangeAspect="1" noChangeArrowheads="1"/>
          </p:cNvSpPr>
          <p:nvPr/>
        </p:nvSpPr>
        <p:spPr bwMode="auto">
          <a:xfrm>
            <a:off x="3087688" y="4690752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51"/>
          <p:cNvSpPr>
            <a:spLocks noChangeAspect="1" noChangeArrowheads="1"/>
          </p:cNvSpPr>
          <p:nvPr/>
        </p:nvSpPr>
        <p:spPr bwMode="auto">
          <a:xfrm>
            <a:off x="5564188" y="283244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52"/>
          <p:cNvSpPr>
            <a:spLocks noChangeAspect="1" noChangeArrowheads="1"/>
          </p:cNvSpPr>
          <p:nvPr/>
        </p:nvSpPr>
        <p:spPr bwMode="auto">
          <a:xfrm>
            <a:off x="4883150" y="487658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53"/>
          <p:cNvSpPr>
            <a:spLocks noChangeAspect="1" noChangeArrowheads="1"/>
          </p:cNvSpPr>
          <p:nvPr/>
        </p:nvSpPr>
        <p:spPr bwMode="auto">
          <a:xfrm>
            <a:off x="5749925" y="3451879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54"/>
          <p:cNvSpPr>
            <a:spLocks noChangeAspect="1" noChangeArrowheads="1"/>
          </p:cNvSpPr>
          <p:nvPr/>
        </p:nvSpPr>
        <p:spPr bwMode="auto">
          <a:xfrm>
            <a:off x="5192713" y="3266048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55"/>
          <p:cNvSpPr>
            <a:spLocks noChangeAspect="1" noChangeArrowheads="1"/>
          </p:cNvSpPr>
          <p:nvPr/>
        </p:nvSpPr>
        <p:spPr bwMode="auto">
          <a:xfrm>
            <a:off x="3706813" y="500047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56"/>
          <p:cNvSpPr>
            <a:spLocks noChangeAspect="1" noChangeArrowheads="1"/>
          </p:cNvSpPr>
          <p:nvPr/>
        </p:nvSpPr>
        <p:spPr bwMode="auto">
          <a:xfrm>
            <a:off x="5502275" y="5124357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58"/>
          <p:cNvSpPr>
            <a:spLocks noChangeAspect="1" noChangeArrowheads="1"/>
          </p:cNvSpPr>
          <p:nvPr/>
        </p:nvSpPr>
        <p:spPr bwMode="auto">
          <a:xfrm>
            <a:off x="5688013" y="3761597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59"/>
          <p:cNvSpPr>
            <a:spLocks noChangeAspect="1" noChangeArrowheads="1"/>
          </p:cNvSpPr>
          <p:nvPr/>
        </p:nvSpPr>
        <p:spPr bwMode="auto">
          <a:xfrm>
            <a:off x="4078288" y="301827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61"/>
          <p:cNvSpPr>
            <a:spLocks noChangeAspect="1" noChangeArrowheads="1"/>
          </p:cNvSpPr>
          <p:nvPr/>
        </p:nvSpPr>
        <p:spPr bwMode="auto">
          <a:xfrm>
            <a:off x="4759325" y="363771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62"/>
          <p:cNvSpPr>
            <a:spLocks noChangeAspect="1" noChangeArrowheads="1"/>
          </p:cNvSpPr>
          <p:nvPr/>
        </p:nvSpPr>
        <p:spPr bwMode="auto">
          <a:xfrm>
            <a:off x="3954463" y="4628808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64"/>
          <p:cNvSpPr>
            <a:spLocks noChangeAspect="1" noChangeArrowheads="1"/>
          </p:cNvSpPr>
          <p:nvPr/>
        </p:nvSpPr>
        <p:spPr bwMode="auto">
          <a:xfrm>
            <a:off x="3459163" y="283244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Oval 57"/>
          <p:cNvSpPr>
            <a:spLocks noChangeAspect="1" noChangeArrowheads="1"/>
          </p:cNvSpPr>
          <p:nvPr/>
        </p:nvSpPr>
        <p:spPr bwMode="auto">
          <a:xfrm>
            <a:off x="2468563" y="3389313"/>
            <a:ext cx="185737" cy="185737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Oval 48"/>
          <p:cNvSpPr>
            <a:spLocks noChangeAspect="1" noChangeArrowheads="1"/>
          </p:cNvSpPr>
          <p:nvPr/>
        </p:nvSpPr>
        <p:spPr bwMode="auto">
          <a:xfrm>
            <a:off x="5811838" y="4752975"/>
            <a:ext cx="185737" cy="185738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Oval 63"/>
          <p:cNvSpPr>
            <a:spLocks noChangeAspect="1" noChangeArrowheads="1"/>
          </p:cNvSpPr>
          <p:nvPr/>
        </p:nvSpPr>
        <p:spPr bwMode="auto">
          <a:xfrm>
            <a:off x="4202113" y="4010025"/>
            <a:ext cx="185737" cy="185738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Oval 50"/>
          <p:cNvSpPr>
            <a:spLocks noChangeAspect="1" noChangeArrowheads="1"/>
          </p:cNvSpPr>
          <p:nvPr/>
        </p:nvSpPr>
        <p:spPr bwMode="auto">
          <a:xfrm>
            <a:off x="3586163" y="4446154"/>
            <a:ext cx="182562" cy="182654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Oval 60"/>
          <p:cNvSpPr>
            <a:spLocks noChangeAspect="1" noChangeArrowheads="1"/>
          </p:cNvSpPr>
          <p:nvPr/>
        </p:nvSpPr>
        <p:spPr bwMode="auto">
          <a:xfrm>
            <a:off x="5257800" y="4508098"/>
            <a:ext cx="182562" cy="182654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Oval 65"/>
          <p:cNvSpPr>
            <a:spLocks noChangeAspect="1" noChangeArrowheads="1"/>
          </p:cNvSpPr>
          <p:nvPr/>
        </p:nvSpPr>
        <p:spPr bwMode="auto">
          <a:xfrm>
            <a:off x="4638675" y="2340071"/>
            <a:ext cx="182562" cy="182654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Oval 42"/>
          <p:cNvSpPr>
            <a:spLocks noChangeAspect="1" noChangeArrowheads="1"/>
          </p:cNvSpPr>
          <p:nvPr/>
        </p:nvSpPr>
        <p:spPr bwMode="auto">
          <a:xfrm>
            <a:off x="2843213" y="2587624"/>
            <a:ext cx="182562" cy="182563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8" name="Picture 7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200400" y="685800"/>
            <a:ext cx="2078182" cy="381000"/>
          </a:xfrm>
          <a:prstGeom prst="rect">
            <a:avLst/>
          </a:prstGeom>
        </p:spPr>
      </p:pic>
      <p:pic>
        <p:nvPicPr>
          <p:cNvPr id="77" name="Picture 76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657600" y="1676400"/>
            <a:ext cx="546234" cy="228600"/>
          </a:xfrm>
          <a:prstGeom prst="rect">
            <a:avLst/>
          </a:prstGeom>
        </p:spPr>
      </p:pic>
      <p:pic>
        <p:nvPicPr>
          <p:cNvPr id="72" name="Picture 71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2590800" y="5943602"/>
            <a:ext cx="4149090" cy="264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BFDD-C374-4D63-A145-30AB3F784B65}" type="slidenum">
              <a:rPr lang="en-US" altLang="en-US" smtClean="0"/>
              <a:pPr/>
              <a:t>32</a:t>
            </a:fld>
            <a:endParaRPr lang="en-US" altLang="en-US"/>
          </a:p>
        </p:txBody>
      </p:sp>
      <p:cxnSp>
        <p:nvCxnSpPr>
          <p:cNvPr id="4" name="AutoShape 5"/>
          <p:cNvCxnSpPr>
            <a:cxnSpLocks noChangeAspect="1" noChangeShapeType="1"/>
            <a:stCxn id="49" idx="7"/>
            <a:endCxn id="56" idx="3"/>
          </p:cNvCxnSpPr>
          <p:nvPr/>
        </p:nvCxnSpPr>
        <p:spPr bwMode="auto">
          <a:xfrm rot="5400000" flipH="1" flipV="1">
            <a:off x="5043214" y="4662475"/>
            <a:ext cx="239794" cy="24285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5" name="AutoShape 6"/>
          <p:cNvCxnSpPr>
            <a:cxnSpLocks noChangeAspect="1" noChangeShapeType="1"/>
            <a:stCxn id="56" idx="4"/>
            <a:endCxn id="53" idx="1"/>
          </p:cNvCxnSpPr>
          <p:nvPr/>
        </p:nvCxnSpPr>
        <p:spPr bwMode="auto">
          <a:xfrm rot="16200000" flipH="1">
            <a:off x="5208869" y="4830963"/>
            <a:ext cx="460819" cy="18039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6" name="AutoShape 7"/>
          <p:cNvCxnSpPr>
            <a:cxnSpLocks noChangeAspect="1" noChangeShapeType="1"/>
            <a:stCxn id="56" idx="5"/>
          </p:cNvCxnSpPr>
          <p:nvPr/>
        </p:nvCxnSpPr>
        <p:spPr bwMode="auto">
          <a:xfrm rot="16200000" flipH="1">
            <a:off x="5521929" y="4555699"/>
            <a:ext cx="181606" cy="39821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7" name="AutoShape 8"/>
          <p:cNvCxnSpPr>
            <a:cxnSpLocks noChangeAspect="1" noChangeShapeType="1"/>
            <a:stCxn id="47" idx="7"/>
          </p:cNvCxnSpPr>
          <p:nvPr/>
        </p:nvCxnSpPr>
        <p:spPr bwMode="auto">
          <a:xfrm rot="5400000" flipH="1" flipV="1">
            <a:off x="3833195" y="4076899"/>
            <a:ext cx="304799" cy="48721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8" name="AutoShape 9"/>
          <p:cNvCxnSpPr>
            <a:cxnSpLocks noChangeAspect="1" noChangeShapeType="1"/>
            <a:stCxn id="43" idx="5"/>
          </p:cNvCxnSpPr>
          <p:nvPr/>
        </p:nvCxnSpPr>
        <p:spPr bwMode="auto">
          <a:xfrm>
            <a:off x="3741639" y="3796441"/>
            <a:ext cx="460474" cy="30584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9" name="AutoShape 10"/>
          <p:cNvCxnSpPr>
            <a:cxnSpLocks noChangeAspect="1" noChangeShapeType="1"/>
            <a:endCxn id="57" idx="3"/>
          </p:cNvCxnSpPr>
          <p:nvPr/>
        </p:nvCxnSpPr>
        <p:spPr bwMode="auto">
          <a:xfrm flipV="1">
            <a:off x="4360764" y="3796441"/>
            <a:ext cx="425648" cy="24003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0" name="AutoShape 11"/>
          <p:cNvCxnSpPr>
            <a:cxnSpLocks noChangeAspect="1" noChangeShapeType="1"/>
            <a:endCxn id="49" idx="1"/>
          </p:cNvCxnSpPr>
          <p:nvPr/>
        </p:nvCxnSpPr>
        <p:spPr bwMode="auto">
          <a:xfrm>
            <a:off x="4360764" y="4168102"/>
            <a:ext cx="549473" cy="735581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1" name="AutoShape 12"/>
          <p:cNvCxnSpPr>
            <a:cxnSpLocks noChangeAspect="1" noChangeShapeType="1"/>
            <a:stCxn id="57" idx="5"/>
            <a:endCxn id="56" idx="1"/>
          </p:cNvCxnSpPr>
          <p:nvPr/>
        </p:nvCxnSpPr>
        <p:spPr bwMode="auto">
          <a:xfrm rot="16200000" flipH="1">
            <a:off x="4731938" y="3982249"/>
            <a:ext cx="738520" cy="366675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12" name="AutoShape 13"/>
          <p:cNvCxnSpPr>
            <a:cxnSpLocks noChangeAspect="1" noChangeShapeType="1"/>
            <a:stCxn id="57" idx="6"/>
            <a:endCxn id="54" idx="2"/>
          </p:cNvCxnSpPr>
          <p:nvPr/>
        </p:nvCxnSpPr>
        <p:spPr bwMode="auto">
          <a:xfrm>
            <a:off x="4945063" y="3730626"/>
            <a:ext cx="742950" cy="12388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3" name="AutoShape 14"/>
          <p:cNvCxnSpPr>
            <a:cxnSpLocks noChangeAspect="1" noChangeShapeType="1"/>
            <a:stCxn id="44" idx="5"/>
            <a:endCxn id="51" idx="2"/>
          </p:cNvCxnSpPr>
          <p:nvPr/>
        </p:nvCxnSpPr>
        <p:spPr bwMode="auto">
          <a:xfrm>
            <a:off x="4917976" y="3177004"/>
            <a:ext cx="274737" cy="181959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14" name="AutoShape 15"/>
          <p:cNvCxnSpPr>
            <a:cxnSpLocks noChangeAspect="1" noChangeShapeType="1"/>
            <a:stCxn id="51" idx="7"/>
            <a:endCxn id="48" idx="3"/>
          </p:cNvCxnSpPr>
          <p:nvPr/>
        </p:nvCxnSpPr>
        <p:spPr bwMode="auto">
          <a:xfrm flipV="1">
            <a:off x="5351363" y="2991173"/>
            <a:ext cx="239911" cy="3019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5" name="AutoShape 16"/>
          <p:cNvCxnSpPr>
            <a:cxnSpLocks noChangeAspect="1" noChangeShapeType="1"/>
          </p:cNvCxnSpPr>
          <p:nvPr/>
        </p:nvCxnSpPr>
        <p:spPr bwMode="auto">
          <a:xfrm rot="16200000" flipH="1">
            <a:off x="4302505" y="2136396"/>
            <a:ext cx="68846" cy="596655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16" name="AutoShape 17"/>
          <p:cNvCxnSpPr>
            <a:cxnSpLocks noChangeAspect="1" noChangeShapeType="1"/>
            <a:stCxn id="55" idx="7"/>
            <a:endCxn id="60" idx="3"/>
          </p:cNvCxnSpPr>
          <p:nvPr/>
        </p:nvCxnSpPr>
        <p:spPr bwMode="auto">
          <a:xfrm rot="5400000" flipH="1" flipV="1">
            <a:off x="4176361" y="2556439"/>
            <a:ext cx="549512" cy="42858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7" name="AutoShape 18"/>
          <p:cNvCxnSpPr>
            <a:cxnSpLocks noChangeAspect="1" noChangeShapeType="1"/>
            <a:stCxn id="60" idx="5"/>
            <a:endCxn id="51" idx="1"/>
          </p:cNvCxnSpPr>
          <p:nvPr/>
        </p:nvCxnSpPr>
        <p:spPr bwMode="auto">
          <a:xfrm rot="16200000" flipH="1">
            <a:off x="4608564" y="2681912"/>
            <a:ext cx="797286" cy="42541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8" name="AutoShape 19"/>
          <p:cNvCxnSpPr>
            <a:cxnSpLocks noChangeAspect="1" noChangeShapeType="1"/>
            <a:stCxn id="51" idx="5"/>
            <a:endCxn id="50" idx="2"/>
          </p:cNvCxnSpPr>
          <p:nvPr/>
        </p:nvCxnSpPr>
        <p:spPr bwMode="auto">
          <a:xfrm>
            <a:off x="5351363" y="3424779"/>
            <a:ext cx="398562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9" name="AutoShape 20"/>
          <p:cNvCxnSpPr>
            <a:cxnSpLocks noChangeAspect="1" noChangeShapeType="1"/>
            <a:stCxn id="51" idx="5"/>
            <a:endCxn id="54" idx="1"/>
          </p:cNvCxnSpPr>
          <p:nvPr/>
        </p:nvCxnSpPr>
        <p:spPr bwMode="auto">
          <a:xfrm>
            <a:off x="5351363" y="3424779"/>
            <a:ext cx="363736" cy="36391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0" name="AutoShape 21"/>
          <p:cNvCxnSpPr>
            <a:cxnSpLocks noChangeAspect="1" noChangeShapeType="1"/>
            <a:stCxn id="57" idx="7"/>
            <a:endCxn id="51" idx="3"/>
          </p:cNvCxnSpPr>
          <p:nvPr/>
        </p:nvCxnSpPr>
        <p:spPr bwMode="auto">
          <a:xfrm flipV="1">
            <a:off x="4917976" y="3424779"/>
            <a:ext cx="301823" cy="240032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21" name="AutoShape 22"/>
          <p:cNvCxnSpPr>
            <a:cxnSpLocks noChangeAspect="1" noChangeShapeType="1"/>
            <a:stCxn id="57" idx="1"/>
            <a:endCxn id="55" idx="5"/>
          </p:cNvCxnSpPr>
          <p:nvPr/>
        </p:nvCxnSpPr>
        <p:spPr bwMode="auto">
          <a:xfrm flipH="1" flipV="1">
            <a:off x="4236939" y="3177004"/>
            <a:ext cx="549473" cy="4878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2" name="AutoShape 23"/>
          <p:cNvCxnSpPr>
            <a:cxnSpLocks noChangeAspect="1" noChangeShapeType="1"/>
            <a:stCxn id="55" idx="6"/>
            <a:endCxn id="44" idx="2"/>
          </p:cNvCxnSpPr>
          <p:nvPr/>
        </p:nvCxnSpPr>
        <p:spPr bwMode="auto">
          <a:xfrm>
            <a:off x="4264025" y="3111189"/>
            <a:ext cx="495300" cy="0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23" name="AutoShape 24"/>
          <p:cNvCxnSpPr>
            <a:cxnSpLocks noChangeAspect="1" noChangeShapeType="1"/>
            <a:stCxn id="46" idx="6"/>
            <a:endCxn id="47" idx="3"/>
          </p:cNvCxnSpPr>
          <p:nvPr/>
        </p:nvCxnSpPr>
        <p:spPr bwMode="auto">
          <a:xfrm flipV="1">
            <a:off x="3273425" y="4602059"/>
            <a:ext cx="339474" cy="18160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4" name="AutoShape 25"/>
          <p:cNvCxnSpPr>
            <a:cxnSpLocks noChangeAspect="1" noChangeShapeType="1"/>
            <a:stCxn id="47" idx="4"/>
            <a:endCxn id="52" idx="0"/>
          </p:cNvCxnSpPr>
          <p:nvPr/>
        </p:nvCxnSpPr>
        <p:spPr bwMode="auto">
          <a:xfrm rot="16200000" flipH="1">
            <a:off x="3552732" y="4753520"/>
            <a:ext cx="371662" cy="122238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5" name="AutoShape 26"/>
          <p:cNvCxnSpPr>
            <a:cxnSpLocks noChangeAspect="1" noChangeShapeType="1"/>
            <a:stCxn id="47" idx="5"/>
            <a:endCxn id="58" idx="2"/>
          </p:cNvCxnSpPr>
          <p:nvPr/>
        </p:nvCxnSpPr>
        <p:spPr bwMode="auto">
          <a:xfrm rot="16200000" flipH="1">
            <a:off x="3788394" y="4555654"/>
            <a:ext cx="119665" cy="21247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6" name="AutoShape 27"/>
          <p:cNvCxnSpPr>
            <a:cxnSpLocks noChangeAspect="1" noChangeShapeType="1"/>
            <a:stCxn id="58" idx="7"/>
          </p:cNvCxnSpPr>
          <p:nvPr/>
        </p:nvCxnSpPr>
        <p:spPr bwMode="auto">
          <a:xfrm flipV="1">
            <a:off x="4113114" y="4195203"/>
            <a:ext cx="181868" cy="4607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7" name="AutoShape 28"/>
          <p:cNvCxnSpPr>
            <a:cxnSpLocks noChangeAspect="1" noChangeShapeType="1"/>
            <a:stCxn id="43" idx="4"/>
            <a:endCxn id="47" idx="0"/>
          </p:cNvCxnSpPr>
          <p:nvPr/>
        </p:nvCxnSpPr>
        <p:spPr bwMode="auto">
          <a:xfrm rot="16200000" flipH="1">
            <a:off x="3365344" y="4134053"/>
            <a:ext cx="622613" cy="1587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28" name="AutoShape 29"/>
          <p:cNvCxnSpPr>
            <a:cxnSpLocks noChangeAspect="1" noChangeShapeType="1"/>
            <a:stCxn id="43" idx="0"/>
            <a:endCxn id="59" idx="4"/>
          </p:cNvCxnSpPr>
          <p:nvPr/>
        </p:nvCxnSpPr>
        <p:spPr bwMode="auto">
          <a:xfrm flipH="1" flipV="1">
            <a:off x="3552032" y="3018274"/>
            <a:ext cx="123825" cy="61943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9" name="AutoShape 30"/>
          <p:cNvCxnSpPr>
            <a:cxnSpLocks noChangeAspect="1" noChangeShapeType="1"/>
            <a:endCxn id="59" idx="2"/>
          </p:cNvCxnSpPr>
          <p:nvPr/>
        </p:nvCxnSpPr>
        <p:spPr bwMode="auto">
          <a:xfrm>
            <a:off x="2998689" y="2743399"/>
            <a:ext cx="460474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0" name="AutoShape 31"/>
          <p:cNvCxnSpPr>
            <a:cxnSpLocks noChangeAspect="1" noChangeShapeType="1"/>
            <a:stCxn id="59" idx="5"/>
            <a:endCxn id="55" idx="2"/>
          </p:cNvCxnSpPr>
          <p:nvPr/>
        </p:nvCxnSpPr>
        <p:spPr bwMode="auto">
          <a:xfrm>
            <a:off x="3617814" y="2991173"/>
            <a:ext cx="460474" cy="120016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1" name="AutoShape 32"/>
          <p:cNvCxnSpPr>
            <a:cxnSpLocks noChangeAspect="1" noChangeShapeType="1"/>
            <a:stCxn id="45" idx="7"/>
            <a:endCxn id="42" idx="3"/>
          </p:cNvCxnSpPr>
          <p:nvPr/>
        </p:nvCxnSpPr>
        <p:spPr bwMode="auto">
          <a:xfrm flipV="1">
            <a:off x="2627214" y="3734497"/>
            <a:ext cx="425648" cy="116144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2" name="AutoShape 33"/>
          <p:cNvCxnSpPr>
            <a:cxnSpLocks noChangeAspect="1" noChangeShapeType="1"/>
            <a:endCxn id="42" idx="1"/>
          </p:cNvCxnSpPr>
          <p:nvPr/>
        </p:nvCxnSpPr>
        <p:spPr bwMode="auto">
          <a:xfrm>
            <a:off x="2654300" y="3482851"/>
            <a:ext cx="398562" cy="12001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3" name="AutoShape 34"/>
          <p:cNvCxnSpPr>
            <a:cxnSpLocks noChangeAspect="1" noChangeShapeType="1"/>
            <a:stCxn id="42" idx="7"/>
            <a:endCxn id="59" idx="3"/>
          </p:cNvCxnSpPr>
          <p:nvPr/>
        </p:nvCxnSpPr>
        <p:spPr bwMode="auto">
          <a:xfrm flipV="1">
            <a:off x="3184426" y="2991173"/>
            <a:ext cx="301823" cy="611693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4" name="AutoShape 35"/>
          <p:cNvCxnSpPr>
            <a:cxnSpLocks noChangeAspect="1" noChangeShapeType="1"/>
            <a:stCxn id="42" idx="6"/>
            <a:endCxn id="43" idx="2"/>
          </p:cNvCxnSpPr>
          <p:nvPr/>
        </p:nvCxnSpPr>
        <p:spPr bwMode="auto">
          <a:xfrm>
            <a:off x="3211513" y="3668682"/>
            <a:ext cx="371475" cy="61944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5" name="AutoShape 36"/>
          <p:cNvCxnSpPr>
            <a:cxnSpLocks noChangeAspect="1" noChangeShapeType="1"/>
            <a:stCxn id="46" idx="5"/>
            <a:endCxn id="52" idx="2"/>
          </p:cNvCxnSpPr>
          <p:nvPr/>
        </p:nvCxnSpPr>
        <p:spPr bwMode="auto">
          <a:xfrm>
            <a:off x="3246339" y="4849482"/>
            <a:ext cx="460474" cy="24390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6" name="AutoShape 37"/>
          <p:cNvCxnSpPr>
            <a:cxnSpLocks noChangeAspect="1" noChangeShapeType="1"/>
            <a:stCxn id="58" idx="5"/>
            <a:endCxn id="49" idx="2"/>
          </p:cNvCxnSpPr>
          <p:nvPr/>
        </p:nvCxnSpPr>
        <p:spPr bwMode="auto">
          <a:xfrm>
            <a:off x="4113114" y="4787539"/>
            <a:ext cx="770037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7" name="AutoShape 38"/>
          <p:cNvCxnSpPr>
            <a:cxnSpLocks noChangeAspect="1" noChangeShapeType="1"/>
          </p:cNvCxnSpPr>
          <p:nvPr/>
        </p:nvCxnSpPr>
        <p:spPr bwMode="auto">
          <a:xfrm flipV="1">
            <a:off x="2995270" y="2350799"/>
            <a:ext cx="813891" cy="336818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8" name="AutoShape 39"/>
          <p:cNvCxnSpPr>
            <a:cxnSpLocks noChangeAspect="1" noChangeShapeType="1"/>
            <a:stCxn id="41" idx="4"/>
            <a:endCxn id="55" idx="0"/>
          </p:cNvCxnSpPr>
          <p:nvPr/>
        </p:nvCxnSpPr>
        <p:spPr bwMode="auto">
          <a:xfrm>
            <a:off x="3954463" y="2416904"/>
            <a:ext cx="216694" cy="601369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9" name="AutoShape 40"/>
          <p:cNvCxnSpPr>
            <a:cxnSpLocks noChangeAspect="1" noChangeShapeType="1"/>
            <a:stCxn id="43" idx="7"/>
            <a:endCxn id="55" idx="3"/>
          </p:cNvCxnSpPr>
          <p:nvPr/>
        </p:nvCxnSpPr>
        <p:spPr bwMode="auto">
          <a:xfrm flipV="1">
            <a:off x="3741639" y="3177004"/>
            <a:ext cx="363736" cy="4878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40" name="AutoShape 41"/>
          <p:cNvCxnSpPr>
            <a:cxnSpLocks noChangeAspect="1" noChangeShapeType="1"/>
            <a:endCxn id="56" idx="2"/>
          </p:cNvCxnSpPr>
          <p:nvPr/>
        </p:nvCxnSpPr>
        <p:spPr bwMode="auto">
          <a:xfrm>
            <a:off x="4360764" y="4168102"/>
            <a:ext cx="897036" cy="43132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sp>
        <p:nvSpPr>
          <p:cNvPr id="41" name="Oval 43"/>
          <p:cNvSpPr>
            <a:spLocks noChangeAspect="1" noChangeArrowheads="1"/>
          </p:cNvSpPr>
          <p:nvPr/>
        </p:nvSpPr>
        <p:spPr bwMode="auto">
          <a:xfrm>
            <a:off x="3830638" y="2151063"/>
            <a:ext cx="247650" cy="247775"/>
          </a:xfrm>
          <a:prstGeom prst="ellipse">
            <a:avLst/>
          </a:prstGeom>
          <a:solidFill>
            <a:srgbClr val="FFCC99"/>
          </a:solidFill>
          <a:ln w="444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44"/>
          <p:cNvSpPr>
            <a:spLocks noChangeAspect="1" noChangeArrowheads="1"/>
          </p:cNvSpPr>
          <p:nvPr/>
        </p:nvSpPr>
        <p:spPr bwMode="auto">
          <a:xfrm>
            <a:off x="3025775" y="3575766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45"/>
          <p:cNvSpPr>
            <a:spLocks noChangeAspect="1" noChangeArrowheads="1"/>
          </p:cNvSpPr>
          <p:nvPr/>
        </p:nvSpPr>
        <p:spPr bwMode="auto">
          <a:xfrm>
            <a:off x="3582988" y="363771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46"/>
          <p:cNvSpPr>
            <a:spLocks noChangeAspect="1" noChangeArrowheads="1"/>
          </p:cNvSpPr>
          <p:nvPr/>
        </p:nvSpPr>
        <p:spPr bwMode="auto">
          <a:xfrm>
            <a:off x="4759325" y="301827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47"/>
          <p:cNvSpPr>
            <a:spLocks noChangeAspect="1" noChangeArrowheads="1"/>
          </p:cNvSpPr>
          <p:nvPr/>
        </p:nvSpPr>
        <p:spPr bwMode="auto">
          <a:xfrm>
            <a:off x="2468563" y="3823541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49"/>
          <p:cNvSpPr>
            <a:spLocks noChangeAspect="1" noChangeArrowheads="1"/>
          </p:cNvSpPr>
          <p:nvPr/>
        </p:nvSpPr>
        <p:spPr bwMode="auto">
          <a:xfrm>
            <a:off x="3087688" y="4690752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50"/>
          <p:cNvSpPr>
            <a:spLocks noChangeAspect="1" noChangeArrowheads="1"/>
          </p:cNvSpPr>
          <p:nvPr/>
        </p:nvSpPr>
        <p:spPr bwMode="auto">
          <a:xfrm>
            <a:off x="3586163" y="4446154"/>
            <a:ext cx="182562" cy="182654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51"/>
          <p:cNvSpPr>
            <a:spLocks noChangeAspect="1" noChangeArrowheads="1"/>
          </p:cNvSpPr>
          <p:nvPr/>
        </p:nvSpPr>
        <p:spPr bwMode="auto">
          <a:xfrm>
            <a:off x="5564188" y="283244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52"/>
          <p:cNvSpPr>
            <a:spLocks noChangeAspect="1" noChangeArrowheads="1"/>
          </p:cNvSpPr>
          <p:nvPr/>
        </p:nvSpPr>
        <p:spPr bwMode="auto">
          <a:xfrm>
            <a:off x="4883150" y="487658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53"/>
          <p:cNvSpPr>
            <a:spLocks noChangeAspect="1" noChangeArrowheads="1"/>
          </p:cNvSpPr>
          <p:nvPr/>
        </p:nvSpPr>
        <p:spPr bwMode="auto">
          <a:xfrm>
            <a:off x="5749925" y="3451879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54"/>
          <p:cNvSpPr>
            <a:spLocks noChangeAspect="1" noChangeArrowheads="1"/>
          </p:cNvSpPr>
          <p:nvPr/>
        </p:nvSpPr>
        <p:spPr bwMode="auto">
          <a:xfrm>
            <a:off x="5192713" y="3266048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55"/>
          <p:cNvSpPr>
            <a:spLocks noChangeAspect="1" noChangeArrowheads="1"/>
          </p:cNvSpPr>
          <p:nvPr/>
        </p:nvSpPr>
        <p:spPr bwMode="auto">
          <a:xfrm>
            <a:off x="3706813" y="500047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56"/>
          <p:cNvSpPr>
            <a:spLocks noChangeAspect="1" noChangeArrowheads="1"/>
          </p:cNvSpPr>
          <p:nvPr/>
        </p:nvSpPr>
        <p:spPr bwMode="auto">
          <a:xfrm>
            <a:off x="5502275" y="5124357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58"/>
          <p:cNvSpPr>
            <a:spLocks noChangeAspect="1" noChangeArrowheads="1"/>
          </p:cNvSpPr>
          <p:nvPr/>
        </p:nvSpPr>
        <p:spPr bwMode="auto">
          <a:xfrm>
            <a:off x="5688013" y="3761597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59"/>
          <p:cNvSpPr>
            <a:spLocks noChangeAspect="1" noChangeArrowheads="1"/>
          </p:cNvSpPr>
          <p:nvPr/>
        </p:nvSpPr>
        <p:spPr bwMode="auto">
          <a:xfrm>
            <a:off x="4078288" y="301827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60"/>
          <p:cNvSpPr>
            <a:spLocks noChangeAspect="1" noChangeArrowheads="1"/>
          </p:cNvSpPr>
          <p:nvPr/>
        </p:nvSpPr>
        <p:spPr bwMode="auto">
          <a:xfrm>
            <a:off x="5257800" y="4508098"/>
            <a:ext cx="182562" cy="182654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61"/>
          <p:cNvSpPr>
            <a:spLocks noChangeAspect="1" noChangeArrowheads="1"/>
          </p:cNvSpPr>
          <p:nvPr/>
        </p:nvSpPr>
        <p:spPr bwMode="auto">
          <a:xfrm>
            <a:off x="4759325" y="363771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62"/>
          <p:cNvSpPr>
            <a:spLocks noChangeAspect="1" noChangeArrowheads="1"/>
          </p:cNvSpPr>
          <p:nvPr/>
        </p:nvSpPr>
        <p:spPr bwMode="auto">
          <a:xfrm>
            <a:off x="3954463" y="4628808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64"/>
          <p:cNvSpPr>
            <a:spLocks noChangeAspect="1" noChangeArrowheads="1"/>
          </p:cNvSpPr>
          <p:nvPr/>
        </p:nvSpPr>
        <p:spPr bwMode="auto">
          <a:xfrm>
            <a:off x="3459163" y="283244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Oval 65"/>
          <p:cNvSpPr>
            <a:spLocks noChangeAspect="1" noChangeArrowheads="1"/>
          </p:cNvSpPr>
          <p:nvPr/>
        </p:nvSpPr>
        <p:spPr bwMode="auto">
          <a:xfrm>
            <a:off x="4638675" y="2340071"/>
            <a:ext cx="182562" cy="182654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Oval 42"/>
          <p:cNvSpPr>
            <a:spLocks noChangeAspect="1" noChangeArrowheads="1"/>
          </p:cNvSpPr>
          <p:nvPr/>
        </p:nvSpPr>
        <p:spPr bwMode="auto">
          <a:xfrm>
            <a:off x="2843213" y="2587624"/>
            <a:ext cx="182562" cy="182563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Oval 57"/>
          <p:cNvSpPr>
            <a:spLocks noChangeAspect="1" noChangeArrowheads="1"/>
          </p:cNvSpPr>
          <p:nvPr/>
        </p:nvSpPr>
        <p:spPr bwMode="auto">
          <a:xfrm>
            <a:off x="2468563" y="3389313"/>
            <a:ext cx="185737" cy="185737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Oval 48"/>
          <p:cNvSpPr>
            <a:spLocks noChangeAspect="1" noChangeArrowheads="1"/>
          </p:cNvSpPr>
          <p:nvPr/>
        </p:nvSpPr>
        <p:spPr bwMode="auto">
          <a:xfrm>
            <a:off x="5811838" y="4752975"/>
            <a:ext cx="185737" cy="185738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Oval 63"/>
          <p:cNvSpPr>
            <a:spLocks noChangeAspect="1" noChangeArrowheads="1"/>
          </p:cNvSpPr>
          <p:nvPr/>
        </p:nvSpPr>
        <p:spPr bwMode="auto">
          <a:xfrm>
            <a:off x="4202113" y="4010025"/>
            <a:ext cx="185737" cy="185738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8" name="Picture 6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133600" y="6019800"/>
            <a:ext cx="4768215" cy="232410"/>
          </a:xfrm>
          <a:prstGeom prst="rect">
            <a:avLst/>
          </a:prstGeom>
        </p:spPr>
      </p:pic>
      <p:pic>
        <p:nvPicPr>
          <p:cNvPr id="69" name="Picture 6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657600" y="1676400"/>
            <a:ext cx="546234" cy="228600"/>
          </a:xfrm>
          <a:prstGeom prst="rect">
            <a:avLst/>
          </a:prstGeom>
        </p:spPr>
      </p:pic>
      <p:pic>
        <p:nvPicPr>
          <p:cNvPr id="70" name="Picture 69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200400" y="685800"/>
            <a:ext cx="2078182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BFDD-C374-4D63-A145-30AB3F784B65}" type="slidenum">
              <a:rPr lang="en-US" altLang="en-US" smtClean="0"/>
              <a:pPr/>
              <a:t>33</a:t>
            </a:fld>
            <a:endParaRPr lang="en-US" altLang="en-US"/>
          </a:p>
        </p:txBody>
      </p:sp>
      <p:cxnSp>
        <p:nvCxnSpPr>
          <p:cNvPr id="4" name="AutoShape 5"/>
          <p:cNvCxnSpPr>
            <a:cxnSpLocks noChangeAspect="1" noChangeShapeType="1"/>
          </p:cNvCxnSpPr>
          <p:nvPr/>
        </p:nvCxnSpPr>
        <p:spPr bwMode="auto">
          <a:xfrm rot="5400000" flipH="1" flipV="1">
            <a:off x="5104333" y="4662475"/>
            <a:ext cx="239794" cy="242850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5" name="AutoShape 6"/>
          <p:cNvCxnSpPr>
            <a:cxnSpLocks noChangeAspect="1" noChangeShapeType="1"/>
          </p:cNvCxnSpPr>
          <p:nvPr/>
        </p:nvCxnSpPr>
        <p:spPr bwMode="auto">
          <a:xfrm rot="16200000" flipH="1">
            <a:off x="5269988" y="4830963"/>
            <a:ext cx="460819" cy="180395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6" name="AutoShape 7"/>
          <p:cNvCxnSpPr>
            <a:cxnSpLocks noChangeAspect="1" noChangeShapeType="1"/>
            <a:stCxn id="56" idx="5"/>
          </p:cNvCxnSpPr>
          <p:nvPr/>
        </p:nvCxnSpPr>
        <p:spPr bwMode="auto">
          <a:xfrm rot="16200000" flipH="1">
            <a:off x="5521929" y="4555699"/>
            <a:ext cx="181606" cy="398213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7" name="AutoShape 8"/>
          <p:cNvCxnSpPr>
            <a:cxnSpLocks noChangeAspect="1" noChangeShapeType="1"/>
            <a:stCxn id="47" idx="7"/>
          </p:cNvCxnSpPr>
          <p:nvPr/>
        </p:nvCxnSpPr>
        <p:spPr bwMode="auto">
          <a:xfrm rot="5400000" flipH="1" flipV="1">
            <a:off x="3833195" y="4076899"/>
            <a:ext cx="304799" cy="48721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8" name="AutoShape 9"/>
          <p:cNvCxnSpPr>
            <a:cxnSpLocks noChangeAspect="1" noChangeShapeType="1"/>
            <a:stCxn id="43" idx="5"/>
          </p:cNvCxnSpPr>
          <p:nvPr/>
        </p:nvCxnSpPr>
        <p:spPr bwMode="auto">
          <a:xfrm>
            <a:off x="3741639" y="3796441"/>
            <a:ext cx="460474" cy="30584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9" name="AutoShape 10"/>
          <p:cNvCxnSpPr>
            <a:cxnSpLocks noChangeAspect="1" noChangeShapeType="1"/>
          </p:cNvCxnSpPr>
          <p:nvPr/>
        </p:nvCxnSpPr>
        <p:spPr bwMode="auto">
          <a:xfrm flipV="1">
            <a:off x="4421883" y="3796441"/>
            <a:ext cx="425648" cy="240032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10" name="AutoShape 11"/>
          <p:cNvCxnSpPr>
            <a:cxnSpLocks noChangeAspect="1" noChangeShapeType="1"/>
            <a:endCxn id="49" idx="1"/>
          </p:cNvCxnSpPr>
          <p:nvPr/>
        </p:nvCxnSpPr>
        <p:spPr bwMode="auto">
          <a:xfrm>
            <a:off x="4360764" y="4168102"/>
            <a:ext cx="549473" cy="735581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1" name="AutoShape 12"/>
          <p:cNvCxnSpPr>
            <a:cxnSpLocks noChangeAspect="1" noChangeShapeType="1"/>
            <a:stCxn id="57" idx="5"/>
            <a:endCxn id="56" idx="1"/>
          </p:cNvCxnSpPr>
          <p:nvPr/>
        </p:nvCxnSpPr>
        <p:spPr bwMode="auto">
          <a:xfrm rot="16200000" flipH="1">
            <a:off x="4731938" y="3982249"/>
            <a:ext cx="738520" cy="366675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12" name="AutoShape 13"/>
          <p:cNvCxnSpPr>
            <a:cxnSpLocks noChangeAspect="1" noChangeShapeType="1"/>
            <a:stCxn id="57" idx="6"/>
            <a:endCxn id="54" idx="2"/>
          </p:cNvCxnSpPr>
          <p:nvPr/>
        </p:nvCxnSpPr>
        <p:spPr bwMode="auto">
          <a:xfrm>
            <a:off x="4945063" y="3730626"/>
            <a:ext cx="742950" cy="12388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3" name="AutoShape 14"/>
          <p:cNvCxnSpPr>
            <a:cxnSpLocks noChangeAspect="1" noChangeShapeType="1"/>
            <a:stCxn id="44" idx="5"/>
            <a:endCxn id="51" idx="2"/>
          </p:cNvCxnSpPr>
          <p:nvPr/>
        </p:nvCxnSpPr>
        <p:spPr bwMode="auto">
          <a:xfrm>
            <a:off x="4917976" y="3177004"/>
            <a:ext cx="274737" cy="181959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14" name="AutoShape 15"/>
          <p:cNvCxnSpPr>
            <a:cxnSpLocks noChangeAspect="1" noChangeShapeType="1"/>
            <a:stCxn id="51" idx="7"/>
            <a:endCxn id="48" idx="3"/>
          </p:cNvCxnSpPr>
          <p:nvPr/>
        </p:nvCxnSpPr>
        <p:spPr bwMode="auto">
          <a:xfrm flipV="1">
            <a:off x="5351363" y="2991173"/>
            <a:ext cx="239911" cy="301975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15" name="AutoShape 16"/>
          <p:cNvCxnSpPr>
            <a:cxnSpLocks noChangeAspect="1" noChangeShapeType="1"/>
          </p:cNvCxnSpPr>
          <p:nvPr/>
        </p:nvCxnSpPr>
        <p:spPr bwMode="auto">
          <a:xfrm rot="16200000" flipH="1">
            <a:off x="4302505" y="2136396"/>
            <a:ext cx="68846" cy="596655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16" name="AutoShape 17"/>
          <p:cNvCxnSpPr>
            <a:cxnSpLocks noChangeAspect="1" noChangeShapeType="1"/>
            <a:stCxn id="55" idx="7"/>
            <a:endCxn id="60" idx="3"/>
          </p:cNvCxnSpPr>
          <p:nvPr/>
        </p:nvCxnSpPr>
        <p:spPr bwMode="auto">
          <a:xfrm rot="5400000" flipH="1" flipV="1">
            <a:off x="4176361" y="2556439"/>
            <a:ext cx="549512" cy="42858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7" name="AutoShape 18"/>
          <p:cNvCxnSpPr>
            <a:cxnSpLocks noChangeAspect="1" noChangeShapeType="1"/>
            <a:stCxn id="60" idx="5"/>
            <a:endCxn id="51" idx="1"/>
          </p:cNvCxnSpPr>
          <p:nvPr/>
        </p:nvCxnSpPr>
        <p:spPr bwMode="auto">
          <a:xfrm rot="16200000" flipH="1">
            <a:off x="4608564" y="2681912"/>
            <a:ext cx="797286" cy="42541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8" name="AutoShape 19"/>
          <p:cNvCxnSpPr>
            <a:cxnSpLocks noChangeAspect="1" noChangeShapeType="1"/>
            <a:stCxn id="51" idx="5"/>
            <a:endCxn id="50" idx="2"/>
          </p:cNvCxnSpPr>
          <p:nvPr/>
        </p:nvCxnSpPr>
        <p:spPr bwMode="auto">
          <a:xfrm>
            <a:off x="5351363" y="3424779"/>
            <a:ext cx="398562" cy="120016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19" name="AutoShape 20"/>
          <p:cNvCxnSpPr>
            <a:cxnSpLocks noChangeAspect="1" noChangeShapeType="1"/>
            <a:stCxn id="51" idx="5"/>
            <a:endCxn id="54" idx="1"/>
          </p:cNvCxnSpPr>
          <p:nvPr/>
        </p:nvCxnSpPr>
        <p:spPr bwMode="auto">
          <a:xfrm>
            <a:off x="5351363" y="3424779"/>
            <a:ext cx="363736" cy="363919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20" name="AutoShape 21"/>
          <p:cNvCxnSpPr>
            <a:cxnSpLocks noChangeAspect="1" noChangeShapeType="1"/>
            <a:stCxn id="57" idx="7"/>
            <a:endCxn id="51" idx="3"/>
          </p:cNvCxnSpPr>
          <p:nvPr/>
        </p:nvCxnSpPr>
        <p:spPr bwMode="auto">
          <a:xfrm flipV="1">
            <a:off x="4917976" y="3424779"/>
            <a:ext cx="301823" cy="240032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21" name="AutoShape 22"/>
          <p:cNvCxnSpPr>
            <a:cxnSpLocks noChangeAspect="1" noChangeShapeType="1"/>
            <a:stCxn id="57" idx="1"/>
            <a:endCxn id="55" idx="5"/>
          </p:cNvCxnSpPr>
          <p:nvPr/>
        </p:nvCxnSpPr>
        <p:spPr bwMode="auto">
          <a:xfrm flipH="1" flipV="1">
            <a:off x="4236939" y="3177004"/>
            <a:ext cx="549473" cy="4878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2" name="AutoShape 23"/>
          <p:cNvCxnSpPr>
            <a:cxnSpLocks noChangeAspect="1" noChangeShapeType="1"/>
            <a:stCxn id="55" idx="6"/>
            <a:endCxn id="44" idx="2"/>
          </p:cNvCxnSpPr>
          <p:nvPr/>
        </p:nvCxnSpPr>
        <p:spPr bwMode="auto">
          <a:xfrm>
            <a:off x="4264025" y="3111189"/>
            <a:ext cx="495300" cy="0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23" name="AutoShape 24"/>
          <p:cNvCxnSpPr>
            <a:cxnSpLocks noChangeAspect="1" noChangeShapeType="1"/>
          </p:cNvCxnSpPr>
          <p:nvPr/>
        </p:nvCxnSpPr>
        <p:spPr bwMode="auto">
          <a:xfrm flipV="1">
            <a:off x="3334544" y="4602059"/>
            <a:ext cx="339474" cy="181609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24" name="AutoShape 25"/>
          <p:cNvCxnSpPr>
            <a:cxnSpLocks noChangeAspect="1" noChangeShapeType="1"/>
          </p:cNvCxnSpPr>
          <p:nvPr/>
        </p:nvCxnSpPr>
        <p:spPr bwMode="auto">
          <a:xfrm rot="16200000" flipH="1">
            <a:off x="3613851" y="4753520"/>
            <a:ext cx="371662" cy="122238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25" name="AutoShape 26"/>
          <p:cNvCxnSpPr>
            <a:cxnSpLocks noChangeAspect="1" noChangeShapeType="1"/>
          </p:cNvCxnSpPr>
          <p:nvPr/>
        </p:nvCxnSpPr>
        <p:spPr bwMode="auto">
          <a:xfrm rot="16200000" flipH="1">
            <a:off x="3849513" y="4555654"/>
            <a:ext cx="119665" cy="212474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26" name="AutoShape 27"/>
          <p:cNvCxnSpPr>
            <a:cxnSpLocks noChangeAspect="1" noChangeShapeType="1"/>
            <a:stCxn id="58" idx="7"/>
          </p:cNvCxnSpPr>
          <p:nvPr/>
        </p:nvCxnSpPr>
        <p:spPr bwMode="auto">
          <a:xfrm flipV="1">
            <a:off x="4113114" y="4195203"/>
            <a:ext cx="181868" cy="4607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7" name="AutoShape 28"/>
          <p:cNvCxnSpPr>
            <a:cxnSpLocks noChangeAspect="1" noChangeShapeType="1"/>
            <a:stCxn id="43" idx="4"/>
            <a:endCxn id="47" idx="0"/>
          </p:cNvCxnSpPr>
          <p:nvPr/>
        </p:nvCxnSpPr>
        <p:spPr bwMode="auto">
          <a:xfrm rot="16200000" flipH="1">
            <a:off x="3365344" y="4134053"/>
            <a:ext cx="622613" cy="1587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28" name="AutoShape 29"/>
          <p:cNvCxnSpPr>
            <a:cxnSpLocks noChangeAspect="1" noChangeShapeType="1"/>
            <a:stCxn id="43" idx="0"/>
            <a:endCxn id="59" idx="4"/>
          </p:cNvCxnSpPr>
          <p:nvPr/>
        </p:nvCxnSpPr>
        <p:spPr bwMode="auto">
          <a:xfrm flipH="1" flipV="1">
            <a:off x="3552032" y="3018274"/>
            <a:ext cx="123825" cy="61943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29" name="AutoShape 30"/>
          <p:cNvCxnSpPr>
            <a:cxnSpLocks noChangeAspect="1" noChangeShapeType="1"/>
            <a:endCxn id="59" idx="2"/>
          </p:cNvCxnSpPr>
          <p:nvPr/>
        </p:nvCxnSpPr>
        <p:spPr bwMode="auto">
          <a:xfrm>
            <a:off x="2998689" y="2743399"/>
            <a:ext cx="460474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0" name="AutoShape 31"/>
          <p:cNvCxnSpPr>
            <a:cxnSpLocks noChangeAspect="1" noChangeShapeType="1"/>
            <a:stCxn id="59" idx="5"/>
            <a:endCxn id="55" idx="2"/>
          </p:cNvCxnSpPr>
          <p:nvPr/>
        </p:nvCxnSpPr>
        <p:spPr bwMode="auto">
          <a:xfrm>
            <a:off x="3617814" y="2991173"/>
            <a:ext cx="460474" cy="120016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1" name="AutoShape 32"/>
          <p:cNvCxnSpPr>
            <a:cxnSpLocks noChangeAspect="1" noChangeShapeType="1"/>
          </p:cNvCxnSpPr>
          <p:nvPr/>
        </p:nvCxnSpPr>
        <p:spPr bwMode="auto">
          <a:xfrm flipV="1">
            <a:off x="2688333" y="3734497"/>
            <a:ext cx="425648" cy="116144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2" name="AutoShape 33"/>
          <p:cNvCxnSpPr>
            <a:cxnSpLocks noChangeAspect="1" noChangeShapeType="1"/>
          </p:cNvCxnSpPr>
          <p:nvPr/>
        </p:nvCxnSpPr>
        <p:spPr bwMode="auto">
          <a:xfrm>
            <a:off x="2715419" y="3482851"/>
            <a:ext cx="398562" cy="120016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3" name="AutoShape 34"/>
          <p:cNvCxnSpPr>
            <a:cxnSpLocks noChangeAspect="1" noChangeShapeType="1"/>
            <a:stCxn id="42" idx="7"/>
            <a:endCxn id="59" idx="3"/>
          </p:cNvCxnSpPr>
          <p:nvPr/>
        </p:nvCxnSpPr>
        <p:spPr bwMode="auto">
          <a:xfrm flipV="1">
            <a:off x="3184426" y="2991173"/>
            <a:ext cx="301823" cy="611693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4" name="AutoShape 35"/>
          <p:cNvCxnSpPr>
            <a:cxnSpLocks noChangeAspect="1" noChangeShapeType="1"/>
            <a:stCxn id="42" idx="6"/>
            <a:endCxn id="43" idx="2"/>
          </p:cNvCxnSpPr>
          <p:nvPr/>
        </p:nvCxnSpPr>
        <p:spPr bwMode="auto">
          <a:xfrm>
            <a:off x="3211513" y="3668682"/>
            <a:ext cx="371475" cy="61944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5" name="AutoShape 36"/>
          <p:cNvCxnSpPr>
            <a:cxnSpLocks noChangeAspect="1" noChangeShapeType="1"/>
            <a:stCxn id="46" idx="5"/>
            <a:endCxn id="52" idx="2"/>
          </p:cNvCxnSpPr>
          <p:nvPr/>
        </p:nvCxnSpPr>
        <p:spPr bwMode="auto">
          <a:xfrm>
            <a:off x="3246339" y="4849482"/>
            <a:ext cx="460474" cy="24390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6" name="AutoShape 37"/>
          <p:cNvCxnSpPr>
            <a:cxnSpLocks noChangeAspect="1" noChangeShapeType="1"/>
            <a:stCxn id="58" idx="5"/>
            <a:endCxn id="49" idx="2"/>
          </p:cNvCxnSpPr>
          <p:nvPr/>
        </p:nvCxnSpPr>
        <p:spPr bwMode="auto">
          <a:xfrm>
            <a:off x="4113114" y="4787539"/>
            <a:ext cx="770037" cy="181959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7" name="AutoShape 38"/>
          <p:cNvCxnSpPr>
            <a:cxnSpLocks noChangeAspect="1" noChangeShapeType="1"/>
          </p:cNvCxnSpPr>
          <p:nvPr/>
        </p:nvCxnSpPr>
        <p:spPr bwMode="auto">
          <a:xfrm flipV="1">
            <a:off x="2995270" y="2350799"/>
            <a:ext cx="813891" cy="336818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8" name="AutoShape 39"/>
          <p:cNvCxnSpPr>
            <a:cxnSpLocks noChangeAspect="1" noChangeShapeType="1"/>
            <a:stCxn id="41" idx="4"/>
            <a:endCxn id="55" idx="0"/>
          </p:cNvCxnSpPr>
          <p:nvPr/>
        </p:nvCxnSpPr>
        <p:spPr bwMode="auto">
          <a:xfrm>
            <a:off x="3954463" y="2416904"/>
            <a:ext cx="216694" cy="601369"/>
          </a:xfrm>
          <a:prstGeom prst="straightConnector1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ffectLst/>
        </p:spPr>
      </p:cxnSp>
      <p:cxnSp>
        <p:nvCxnSpPr>
          <p:cNvPr id="39" name="AutoShape 40"/>
          <p:cNvCxnSpPr>
            <a:cxnSpLocks noChangeAspect="1" noChangeShapeType="1"/>
            <a:stCxn id="43" idx="7"/>
            <a:endCxn id="55" idx="3"/>
          </p:cNvCxnSpPr>
          <p:nvPr/>
        </p:nvCxnSpPr>
        <p:spPr bwMode="auto">
          <a:xfrm flipV="1">
            <a:off x="3741639" y="3177004"/>
            <a:ext cx="363736" cy="487806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40" name="AutoShape 41"/>
          <p:cNvCxnSpPr>
            <a:cxnSpLocks noChangeAspect="1" noChangeShapeType="1"/>
            <a:endCxn id="56" idx="2"/>
          </p:cNvCxnSpPr>
          <p:nvPr/>
        </p:nvCxnSpPr>
        <p:spPr bwMode="auto">
          <a:xfrm>
            <a:off x="4360764" y="4168102"/>
            <a:ext cx="897036" cy="43132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sp>
        <p:nvSpPr>
          <p:cNvPr id="41" name="Oval 43"/>
          <p:cNvSpPr>
            <a:spLocks noChangeAspect="1" noChangeArrowheads="1"/>
          </p:cNvSpPr>
          <p:nvPr/>
        </p:nvSpPr>
        <p:spPr bwMode="auto">
          <a:xfrm>
            <a:off x="3830638" y="2151063"/>
            <a:ext cx="247650" cy="247775"/>
          </a:xfrm>
          <a:prstGeom prst="ellipse">
            <a:avLst/>
          </a:prstGeom>
          <a:solidFill>
            <a:srgbClr val="FFCC99"/>
          </a:solidFill>
          <a:ln w="444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44"/>
          <p:cNvSpPr>
            <a:spLocks noChangeAspect="1" noChangeArrowheads="1"/>
          </p:cNvSpPr>
          <p:nvPr/>
        </p:nvSpPr>
        <p:spPr bwMode="auto">
          <a:xfrm>
            <a:off x="3025775" y="3575766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45"/>
          <p:cNvSpPr>
            <a:spLocks noChangeAspect="1" noChangeArrowheads="1"/>
          </p:cNvSpPr>
          <p:nvPr/>
        </p:nvSpPr>
        <p:spPr bwMode="auto">
          <a:xfrm>
            <a:off x="3582988" y="363771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46"/>
          <p:cNvSpPr>
            <a:spLocks noChangeAspect="1" noChangeArrowheads="1"/>
          </p:cNvSpPr>
          <p:nvPr/>
        </p:nvSpPr>
        <p:spPr bwMode="auto">
          <a:xfrm>
            <a:off x="4759325" y="301827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47"/>
          <p:cNvSpPr>
            <a:spLocks noChangeAspect="1" noChangeArrowheads="1"/>
          </p:cNvSpPr>
          <p:nvPr/>
        </p:nvSpPr>
        <p:spPr bwMode="auto">
          <a:xfrm>
            <a:off x="2468563" y="3823541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49"/>
          <p:cNvSpPr>
            <a:spLocks noChangeAspect="1" noChangeArrowheads="1"/>
          </p:cNvSpPr>
          <p:nvPr/>
        </p:nvSpPr>
        <p:spPr bwMode="auto">
          <a:xfrm>
            <a:off x="3087688" y="4690752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50"/>
          <p:cNvSpPr>
            <a:spLocks noChangeAspect="1" noChangeArrowheads="1"/>
          </p:cNvSpPr>
          <p:nvPr/>
        </p:nvSpPr>
        <p:spPr bwMode="auto">
          <a:xfrm>
            <a:off x="3586163" y="4446154"/>
            <a:ext cx="182562" cy="182654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51"/>
          <p:cNvSpPr>
            <a:spLocks noChangeAspect="1" noChangeArrowheads="1"/>
          </p:cNvSpPr>
          <p:nvPr/>
        </p:nvSpPr>
        <p:spPr bwMode="auto">
          <a:xfrm>
            <a:off x="5564188" y="2832443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52"/>
          <p:cNvSpPr>
            <a:spLocks noChangeAspect="1" noChangeArrowheads="1"/>
          </p:cNvSpPr>
          <p:nvPr/>
        </p:nvSpPr>
        <p:spPr bwMode="auto">
          <a:xfrm>
            <a:off x="4883150" y="4876583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53"/>
          <p:cNvSpPr>
            <a:spLocks noChangeAspect="1" noChangeArrowheads="1"/>
          </p:cNvSpPr>
          <p:nvPr/>
        </p:nvSpPr>
        <p:spPr bwMode="auto">
          <a:xfrm>
            <a:off x="5749925" y="3451879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54"/>
          <p:cNvSpPr>
            <a:spLocks noChangeAspect="1" noChangeArrowheads="1"/>
          </p:cNvSpPr>
          <p:nvPr/>
        </p:nvSpPr>
        <p:spPr bwMode="auto">
          <a:xfrm>
            <a:off x="5192713" y="3266048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55"/>
          <p:cNvSpPr>
            <a:spLocks noChangeAspect="1" noChangeArrowheads="1"/>
          </p:cNvSpPr>
          <p:nvPr/>
        </p:nvSpPr>
        <p:spPr bwMode="auto">
          <a:xfrm>
            <a:off x="3706813" y="5000470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56"/>
          <p:cNvSpPr>
            <a:spLocks noChangeAspect="1" noChangeArrowheads="1"/>
          </p:cNvSpPr>
          <p:nvPr/>
        </p:nvSpPr>
        <p:spPr bwMode="auto">
          <a:xfrm>
            <a:off x="5502275" y="5124357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58"/>
          <p:cNvSpPr>
            <a:spLocks noChangeAspect="1" noChangeArrowheads="1"/>
          </p:cNvSpPr>
          <p:nvPr/>
        </p:nvSpPr>
        <p:spPr bwMode="auto">
          <a:xfrm>
            <a:off x="5688013" y="3761597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59"/>
          <p:cNvSpPr>
            <a:spLocks noChangeAspect="1" noChangeArrowheads="1"/>
          </p:cNvSpPr>
          <p:nvPr/>
        </p:nvSpPr>
        <p:spPr bwMode="auto">
          <a:xfrm>
            <a:off x="4078288" y="3018274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60"/>
          <p:cNvSpPr>
            <a:spLocks noChangeAspect="1" noChangeArrowheads="1"/>
          </p:cNvSpPr>
          <p:nvPr/>
        </p:nvSpPr>
        <p:spPr bwMode="auto">
          <a:xfrm>
            <a:off x="5257800" y="4508098"/>
            <a:ext cx="182562" cy="182654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61"/>
          <p:cNvSpPr>
            <a:spLocks noChangeAspect="1" noChangeArrowheads="1"/>
          </p:cNvSpPr>
          <p:nvPr/>
        </p:nvSpPr>
        <p:spPr bwMode="auto">
          <a:xfrm>
            <a:off x="4759325" y="3637710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62"/>
          <p:cNvSpPr>
            <a:spLocks noChangeAspect="1" noChangeArrowheads="1"/>
          </p:cNvSpPr>
          <p:nvPr/>
        </p:nvSpPr>
        <p:spPr bwMode="auto">
          <a:xfrm>
            <a:off x="3954463" y="4628808"/>
            <a:ext cx="185737" cy="18583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64"/>
          <p:cNvSpPr>
            <a:spLocks noChangeAspect="1" noChangeArrowheads="1"/>
          </p:cNvSpPr>
          <p:nvPr/>
        </p:nvSpPr>
        <p:spPr bwMode="auto">
          <a:xfrm>
            <a:off x="3459163" y="2832443"/>
            <a:ext cx="185737" cy="185831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Oval 65"/>
          <p:cNvSpPr>
            <a:spLocks noChangeAspect="1" noChangeArrowheads="1"/>
          </p:cNvSpPr>
          <p:nvPr/>
        </p:nvSpPr>
        <p:spPr bwMode="auto">
          <a:xfrm>
            <a:off x="4638675" y="2340071"/>
            <a:ext cx="182562" cy="182654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Oval 42"/>
          <p:cNvSpPr>
            <a:spLocks noChangeAspect="1" noChangeArrowheads="1"/>
          </p:cNvSpPr>
          <p:nvPr/>
        </p:nvSpPr>
        <p:spPr bwMode="auto">
          <a:xfrm>
            <a:off x="2843213" y="2587624"/>
            <a:ext cx="182562" cy="182563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Oval 57"/>
          <p:cNvSpPr>
            <a:spLocks noChangeAspect="1" noChangeArrowheads="1"/>
          </p:cNvSpPr>
          <p:nvPr/>
        </p:nvSpPr>
        <p:spPr bwMode="auto">
          <a:xfrm>
            <a:off x="2468563" y="3389313"/>
            <a:ext cx="185737" cy="185737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Oval 48"/>
          <p:cNvSpPr>
            <a:spLocks noChangeAspect="1" noChangeArrowheads="1"/>
          </p:cNvSpPr>
          <p:nvPr/>
        </p:nvSpPr>
        <p:spPr bwMode="auto">
          <a:xfrm>
            <a:off x="5811838" y="4752975"/>
            <a:ext cx="185737" cy="185738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Oval 63"/>
          <p:cNvSpPr>
            <a:spLocks noChangeAspect="1" noChangeArrowheads="1"/>
          </p:cNvSpPr>
          <p:nvPr/>
        </p:nvSpPr>
        <p:spPr bwMode="auto">
          <a:xfrm>
            <a:off x="4202113" y="4010025"/>
            <a:ext cx="185737" cy="185738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0" name="Picture 69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200400" y="685800"/>
            <a:ext cx="2081331" cy="381000"/>
          </a:xfrm>
          <a:prstGeom prst="rect">
            <a:avLst/>
          </a:prstGeom>
        </p:spPr>
      </p:pic>
      <p:pic>
        <p:nvPicPr>
          <p:cNvPr id="71" name="Picture 70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657600" y="1676400"/>
            <a:ext cx="546234" cy="228600"/>
          </a:xfrm>
          <a:prstGeom prst="rect">
            <a:avLst/>
          </a:prstGeom>
        </p:spPr>
      </p:pic>
      <p:pic>
        <p:nvPicPr>
          <p:cNvPr id="67" name="Picture 66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2590800" y="5943602"/>
            <a:ext cx="4149090" cy="264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D36B-8C92-4D03-B04E-DA0E7F5E4613}" type="slidenum">
              <a:rPr lang="en-US" altLang="en-US" smtClean="0"/>
              <a:pPr/>
              <a:t>34</a:t>
            </a:fld>
            <a:endParaRPr lang="en-US" altLang="en-US"/>
          </a:p>
        </p:txBody>
      </p:sp>
      <p:grpSp>
        <p:nvGrpSpPr>
          <p:cNvPr id="4" name="Group 76"/>
          <p:cNvGrpSpPr/>
          <p:nvPr/>
        </p:nvGrpSpPr>
        <p:grpSpPr>
          <a:xfrm>
            <a:off x="1371600" y="1752600"/>
            <a:ext cx="1257300" cy="1257300"/>
            <a:chOff x="1371600" y="1752600"/>
            <a:chExt cx="1257300" cy="1257300"/>
          </a:xfrm>
        </p:grpSpPr>
        <p:sp>
          <p:nvSpPr>
            <p:cNvPr id="12" name="Oval 11"/>
            <p:cNvSpPr/>
            <p:nvPr/>
          </p:nvSpPr>
          <p:spPr bwMode="auto">
            <a:xfrm>
              <a:off x="1371600" y="17526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Oval 64"/>
            <p:cNvSpPr>
              <a:spLocks noChangeAspect="1" noChangeArrowheads="1"/>
            </p:cNvSpPr>
            <p:nvPr/>
          </p:nvSpPr>
          <p:spPr bwMode="auto">
            <a:xfrm>
              <a:off x="1905000" y="22860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64"/>
            <p:cNvSpPr>
              <a:spLocks noChangeAspect="1" noChangeArrowheads="1"/>
            </p:cNvSpPr>
            <p:nvPr/>
          </p:nvSpPr>
          <p:spPr bwMode="auto">
            <a:xfrm>
              <a:off x="2209800" y="2705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1752600" y="20574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45" name="Equation" r:id="rId9" imgW="279158" imgH="177646" progId="Equation.3">
                    <p:embed/>
                  </p:oleObj>
                </mc:Choice>
                <mc:Fallback>
                  <p:oleObj name="Equation" r:id="rId9" imgW="279158" imgH="177646" progId="Equation.3">
                    <p:embed/>
                    <p:pic>
                      <p:nvPicPr>
                        <p:cNvPr id="0" name="Picture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600" y="20574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64035" name="Object 3"/>
            <p:cNvGraphicFramePr>
              <a:graphicFrameLocks noChangeAspect="1"/>
            </p:cNvGraphicFramePr>
            <p:nvPr/>
          </p:nvGraphicFramePr>
          <p:xfrm>
            <a:off x="2057400" y="27051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46" name="Equation" r:id="rId11" imgW="88707" imgH="164742" progId="Equation.3">
                    <p:embed/>
                  </p:oleObj>
                </mc:Choice>
                <mc:Fallback>
                  <p:oleObj name="Equation" r:id="rId11" imgW="88707" imgH="164742" progId="Equation.3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27051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0" name="Straight Arrow Connector 19"/>
            <p:cNvCxnSpPr/>
            <p:nvPr/>
          </p:nvCxnSpPr>
          <p:spPr bwMode="auto">
            <a:xfrm rot="16200000" flipV="1">
              <a:off x="1981200" y="2476500"/>
              <a:ext cx="304800" cy="2286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77"/>
          <p:cNvGrpSpPr/>
          <p:nvPr/>
        </p:nvGrpSpPr>
        <p:grpSpPr>
          <a:xfrm>
            <a:off x="3390900" y="1409700"/>
            <a:ext cx="1257300" cy="1257300"/>
            <a:chOff x="3390900" y="1409700"/>
            <a:chExt cx="1257300" cy="1257300"/>
          </a:xfrm>
        </p:grpSpPr>
        <p:sp>
          <p:nvSpPr>
            <p:cNvPr id="22" name="Oval 21"/>
            <p:cNvSpPr/>
            <p:nvPr/>
          </p:nvSpPr>
          <p:spPr bwMode="auto">
            <a:xfrm>
              <a:off x="3390900" y="14097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3" name="Oval 64"/>
            <p:cNvSpPr>
              <a:spLocks noChangeAspect="1" noChangeArrowheads="1"/>
            </p:cNvSpPr>
            <p:nvPr/>
          </p:nvSpPr>
          <p:spPr bwMode="auto">
            <a:xfrm>
              <a:off x="3924300" y="1943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64"/>
            <p:cNvSpPr>
              <a:spLocks noChangeAspect="1" noChangeArrowheads="1"/>
            </p:cNvSpPr>
            <p:nvPr/>
          </p:nvSpPr>
          <p:spPr bwMode="auto">
            <a:xfrm>
              <a:off x="3886200" y="24384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/>
          </p:nvGraphicFramePr>
          <p:xfrm>
            <a:off x="3810000" y="17526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47" name="Equation" r:id="rId13" imgW="279158" imgH="177646" progId="Equation.3">
                    <p:embed/>
                  </p:oleObj>
                </mc:Choice>
                <mc:Fallback>
                  <p:oleObj name="Equation" r:id="rId13" imgW="279158" imgH="177646" progId="Equation.3">
                    <p:embed/>
                    <p:pic>
                      <p:nvPicPr>
                        <p:cNvPr id="0" name="Picture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0" y="17526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3"/>
            <p:cNvGraphicFramePr>
              <a:graphicFrameLocks noChangeAspect="1"/>
            </p:cNvGraphicFramePr>
            <p:nvPr/>
          </p:nvGraphicFramePr>
          <p:xfrm>
            <a:off x="3733800" y="23622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48" name="Equation" r:id="rId15" imgW="88707" imgH="164742" progId="Equation.3">
                    <p:embed/>
                  </p:oleObj>
                </mc:Choice>
                <mc:Fallback>
                  <p:oleObj name="Equation" r:id="rId15" imgW="88707" imgH="164742" progId="Equation.3">
                    <p:embed/>
                    <p:pic>
                      <p:nvPicPr>
                        <p:cNvPr id="0" name="Picture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3800" y="23622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stCxn id="24" idx="0"/>
            </p:cNvCxnSpPr>
            <p:nvPr/>
          </p:nvCxnSpPr>
          <p:spPr bwMode="auto">
            <a:xfrm rot="5400000" flipH="1" flipV="1">
              <a:off x="3837384" y="2275285"/>
              <a:ext cx="304800" cy="2143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6" name="Group 78"/>
          <p:cNvGrpSpPr/>
          <p:nvPr/>
        </p:nvGrpSpPr>
        <p:grpSpPr>
          <a:xfrm>
            <a:off x="2628900" y="2971800"/>
            <a:ext cx="1257300" cy="1257300"/>
            <a:chOff x="2705100" y="2971800"/>
            <a:chExt cx="1257300" cy="1257300"/>
          </a:xfrm>
        </p:grpSpPr>
        <p:sp>
          <p:nvSpPr>
            <p:cNvPr id="34" name="Oval 33"/>
            <p:cNvSpPr/>
            <p:nvPr/>
          </p:nvSpPr>
          <p:spPr bwMode="auto">
            <a:xfrm>
              <a:off x="2705100" y="29718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5" name="Oval 64"/>
            <p:cNvSpPr>
              <a:spLocks noChangeAspect="1" noChangeArrowheads="1"/>
            </p:cNvSpPr>
            <p:nvPr/>
          </p:nvSpPr>
          <p:spPr bwMode="auto">
            <a:xfrm>
              <a:off x="3238500" y="35052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64"/>
            <p:cNvSpPr>
              <a:spLocks noChangeAspect="1" noChangeArrowheads="1"/>
            </p:cNvSpPr>
            <p:nvPr/>
          </p:nvSpPr>
          <p:spPr bwMode="auto">
            <a:xfrm>
              <a:off x="2895600" y="3848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7" name="Object 36"/>
            <p:cNvGraphicFramePr>
              <a:graphicFrameLocks noChangeAspect="1"/>
            </p:cNvGraphicFramePr>
            <p:nvPr/>
          </p:nvGraphicFramePr>
          <p:xfrm>
            <a:off x="3124200" y="33147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49" name="Equation" r:id="rId17" imgW="279158" imgH="177646" progId="Equation.3">
                    <p:embed/>
                  </p:oleObj>
                </mc:Choice>
                <mc:Fallback>
                  <p:oleObj name="Equation" r:id="rId17" imgW="279158" imgH="177646" progId="Equation.3">
                    <p:embed/>
                    <p:pic>
                      <p:nvPicPr>
                        <p:cNvPr id="0" name="Picture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33147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"/>
            <p:cNvGraphicFramePr>
              <a:graphicFrameLocks noChangeAspect="1"/>
            </p:cNvGraphicFramePr>
            <p:nvPr/>
          </p:nvGraphicFramePr>
          <p:xfrm>
            <a:off x="3048000" y="39243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50" name="Equation" r:id="rId18" imgW="88707" imgH="164742" progId="Equation.3">
                    <p:embed/>
                  </p:oleObj>
                </mc:Choice>
                <mc:Fallback>
                  <p:oleObj name="Equation" r:id="rId18" imgW="88707" imgH="164742" progId="Equation.3">
                    <p:embed/>
                    <p:pic>
                      <p:nvPicPr>
                        <p:cNvPr id="0" name="Picture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39243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9" name="Straight Arrow Connector 38"/>
            <p:cNvCxnSpPr/>
            <p:nvPr/>
          </p:nvCxnSpPr>
          <p:spPr bwMode="auto">
            <a:xfrm rot="5400000" flipH="1" flipV="1">
              <a:off x="3047999" y="3657601"/>
              <a:ext cx="228599" cy="22859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86"/>
          <p:cNvGrpSpPr/>
          <p:nvPr/>
        </p:nvGrpSpPr>
        <p:grpSpPr>
          <a:xfrm>
            <a:off x="5295900" y="1066800"/>
            <a:ext cx="1257300" cy="1257300"/>
            <a:chOff x="2705100" y="2971800"/>
            <a:chExt cx="1257300" cy="1257300"/>
          </a:xfrm>
        </p:grpSpPr>
        <p:sp>
          <p:nvSpPr>
            <p:cNvPr id="88" name="Oval 87"/>
            <p:cNvSpPr/>
            <p:nvPr/>
          </p:nvSpPr>
          <p:spPr bwMode="auto">
            <a:xfrm>
              <a:off x="2705100" y="29718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89" name="Oval 64"/>
            <p:cNvSpPr>
              <a:spLocks noChangeAspect="1" noChangeArrowheads="1"/>
            </p:cNvSpPr>
            <p:nvPr/>
          </p:nvSpPr>
          <p:spPr bwMode="auto">
            <a:xfrm>
              <a:off x="3238500" y="35052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64"/>
            <p:cNvSpPr>
              <a:spLocks noChangeAspect="1" noChangeArrowheads="1"/>
            </p:cNvSpPr>
            <p:nvPr/>
          </p:nvSpPr>
          <p:spPr bwMode="auto">
            <a:xfrm>
              <a:off x="2895600" y="3848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1" name="Object 90"/>
            <p:cNvGraphicFramePr>
              <a:graphicFrameLocks noChangeAspect="1"/>
            </p:cNvGraphicFramePr>
            <p:nvPr/>
          </p:nvGraphicFramePr>
          <p:xfrm>
            <a:off x="3124200" y="33147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51" name="Equation" r:id="rId19" imgW="279158" imgH="177646" progId="Equation.3">
                    <p:embed/>
                  </p:oleObj>
                </mc:Choice>
                <mc:Fallback>
                  <p:oleObj name="Equation" r:id="rId19" imgW="279158" imgH="177646" progId="Equation.3">
                    <p:embed/>
                    <p:pic>
                      <p:nvPicPr>
                        <p:cNvPr id="0" name="Picture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33147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" name="Object 3"/>
            <p:cNvGraphicFramePr>
              <a:graphicFrameLocks noChangeAspect="1"/>
            </p:cNvGraphicFramePr>
            <p:nvPr/>
          </p:nvGraphicFramePr>
          <p:xfrm>
            <a:off x="3048000" y="39243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52" name="Equation" r:id="rId20" imgW="88707" imgH="164742" progId="Equation.3">
                    <p:embed/>
                  </p:oleObj>
                </mc:Choice>
                <mc:Fallback>
                  <p:oleObj name="Equation" r:id="rId20" imgW="88707" imgH="164742" progId="Equation.3">
                    <p:embed/>
                    <p:pic>
                      <p:nvPicPr>
                        <p:cNvPr id="0" name="Picture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39243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3" name="Straight Arrow Connector 92"/>
            <p:cNvCxnSpPr/>
            <p:nvPr/>
          </p:nvCxnSpPr>
          <p:spPr bwMode="auto">
            <a:xfrm rot="5400000" flipH="1" flipV="1">
              <a:off x="3047999" y="3657601"/>
              <a:ext cx="228599" cy="22859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8" name="Group 93"/>
          <p:cNvGrpSpPr/>
          <p:nvPr/>
        </p:nvGrpSpPr>
        <p:grpSpPr>
          <a:xfrm>
            <a:off x="6172200" y="3505200"/>
            <a:ext cx="1257300" cy="1257300"/>
            <a:chOff x="2705100" y="2971800"/>
            <a:chExt cx="1257300" cy="1257300"/>
          </a:xfrm>
        </p:grpSpPr>
        <p:sp>
          <p:nvSpPr>
            <p:cNvPr id="95" name="Oval 94"/>
            <p:cNvSpPr/>
            <p:nvPr/>
          </p:nvSpPr>
          <p:spPr bwMode="auto">
            <a:xfrm>
              <a:off x="2705100" y="29718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6" name="Oval 64"/>
            <p:cNvSpPr>
              <a:spLocks noChangeAspect="1" noChangeArrowheads="1"/>
            </p:cNvSpPr>
            <p:nvPr/>
          </p:nvSpPr>
          <p:spPr bwMode="auto">
            <a:xfrm>
              <a:off x="3238500" y="35052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64"/>
            <p:cNvSpPr>
              <a:spLocks noChangeAspect="1" noChangeArrowheads="1"/>
            </p:cNvSpPr>
            <p:nvPr/>
          </p:nvSpPr>
          <p:spPr bwMode="auto">
            <a:xfrm>
              <a:off x="2895600" y="3848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8" name="Object 97"/>
            <p:cNvGraphicFramePr>
              <a:graphicFrameLocks noChangeAspect="1"/>
            </p:cNvGraphicFramePr>
            <p:nvPr/>
          </p:nvGraphicFramePr>
          <p:xfrm>
            <a:off x="3124200" y="33147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53" name="Equation" r:id="rId21" imgW="279158" imgH="177646" progId="Equation.3">
                    <p:embed/>
                  </p:oleObj>
                </mc:Choice>
                <mc:Fallback>
                  <p:oleObj name="Equation" r:id="rId21" imgW="279158" imgH="177646" progId="Equation.3">
                    <p:embed/>
                    <p:pic>
                      <p:nvPicPr>
                        <p:cNvPr id="0" name="Picture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33147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3"/>
            <p:cNvGraphicFramePr>
              <a:graphicFrameLocks noChangeAspect="1"/>
            </p:cNvGraphicFramePr>
            <p:nvPr/>
          </p:nvGraphicFramePr>
          <p:xfrm>
            <a:off x="3048000" y="39243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54" name="Equation" r:id="rId22" imgW="88707" imgH="164742" progId="Equation.3">
                    <p:embed/>
                  </p:oleObj>
                </mc:Choice>
                <mc:Fallback>
                  <p:oleObj name="Equation" r:id="rId22" imgW="88707" imgH="164742" progId="Equation.3">
                    <p:embed/>
                    <p:pic>
                      <p:nvPicPr>
                        <p:cNvPr id="0" name="Picture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39243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0" name="Straight Arrow Connector 99"/>
            <p:cNvCxnSpPr/>
            <p:nvPr/>
          </p:nvCxnSpPr>
          <p:spPr bwMode="auto">
            <a:xfrm rot="5400000" flipH="1" flipV="1">
              <a:off x="3047999" y="3657601"/>
              <a:ext cx="228599" cy="22859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oup 128"/>
          <p:cNvGrpSpPr/>
          <p:nvPr/>
        </p:nvGrpSpPr>
        <p:grpSpPr>
          <a:xfrm>
            <a:off x="1066800" y="3429000"/>
            <a:ext cx="1257300" cy="1257300"/>
            <a:chOff x="3390900" y="1409700"/>
            <a:chExt cx="1257300" cy="1257300"/>
          </a:xfrm>
        </p:grpSpPr>
        <p:sp>
          <p:nvSpPr>
            <p:cNvPr id="130" name="Oval 129"/>
            <p:cNvSpPr/>
            <p:nvPr/>
          </p:nvSpPr>
          <p:spPr bwMode="auto">
            <a:xfrm>
              <a:off x="3390900" y="14097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1" name="Oval 64"/>
            <p:cNvSpPr>
              <a:spLocks noChangeAspect="1" noChangeArrowheads="1"/>
            </p:cNvSpPr>
            <p:nvPr/>
          </p:nvSpPr>
          <p:spPr bwMode="auto">
            <a:xfrm>
              <a:off x="3924300" y="1943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Oval 64"/>
            <p:cNvSpPr>
              <a:spLocks noChangeAspect="1" noChangeArrowheads="1"/>
            </p:cNvSpPr>
            <p:nvPr/>
          </p:nvSpPr>
          <p:spPr bwMode="auto">
            <a:xfrm>
              <a:off x="3886200" y="24384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33" name="Object 132"/>
            <p:cNvGraphicFramePr>
              <a:graphicFrameLocks noChangeAspect="1"/>
            </p:cNvGraphicFramePr>
            <p:nvPr/>
          </p:nvGraphicFramePr>
          <p:xfrm>
            <a:off x="3810000" y="17526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55" name="Equation" r:id="rId23" imgW="279158" imgH="177646" progId="Equation.3">
                    <p:embed/>
                  </p:oleObj>
                </mc:Choice>
                <mc:Fallback>
                  <p:oleObj name="Equation" r:id="rId23" imgW="279158" imgH="177646" progId="Equation.3">
                    <p:embed/>
                    <p:pic>
                      <p:nvPicPr>
                        <p:cNvPr id="0" name="Picture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0" y="17526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4" name="Object 3"/>
            <p:cNvGraphicFramePr>
              <a:graphicFrameLocks noChangeAspect="1"/>
            </p:cNvGraphicFramePr>
            <p:nvPr/>
          </p:nvGraphicFramePr>
          <p:xfrm>
            <a:off x="3733800" y="23622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56" name="Equation" r:id="rId24" imgW="88707" imgH="164742" progId="Equation.3">
                    <p:embed/>
                  </p:oleObj>
                </mc:Choice>
                <mc:Fallback>
                  <p:oleObj name="Equation" r:id="rId24" imgW="88707" imgH="164742" progId="Equation.3">
                    <p:embed/>
                    <p:pic>
                      <p:nvPicPr>
                        <p:cNvPr id="0" name="Picture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3800" y="23622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5" name="Straight Arrow Connector 134"/>
            <p:cNvCxnSpPr>
              <a:stCxn id="132" idx="0"/>
            </p:cNvCxnSpPr>
            <p:nvPr/>
          </p:nvCxnSpPr>
          <p:spPr bwMode="auto">
            <a:xfrm rot="5400000" flipH="1" flipV="1">
              <a:off x="3837384" y="2275285"/>
              <a:ext cx="304800" cy="2143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" name="Group 135"/>
          <p:cNvGrpSpPr/>
          <p:nvPr/>
        </p:nvGrpSpPr>
        <p:grpSpPr>
          <a:xfrm>
            <a:off x="4381500" y="2819400"/>
            <a:ext cx="1257300" cy="1257300"/>
            <a:chOff x="1371600" y="1752600"/>
            <a:chExt cx="1257300" cy="1257300"/>
          </a:xfrm>
        </p:grpSpPr>
        <p:sp>
          <p:nvSpPr>
            <p:cNvPr id="137" name="Oval 136"/>
            <p:cNvSpPr/>
            <p:nvPr/>
          </p:nvSpPr>
          <p:spPr bwMode="auto">
            <a:xfrm>
              <a:off x="1371600" y="17526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8" name="Oval 64"/>
            <p:cNvSpPr>
              <a:spLocks noChangeAspect="1" noChangeArrowheads="1"/>
            </p:cNvSpPr>
            <p:nvPr/>
          </p:nvSpPr>
          <p:spPr bwMode="auto">
            <a:xfrm>
              <a:off x="1905000" y="22860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Oval 64"/>
            <p:cNvSpPr>
              <a:spLocks noChangeAspect="1" noChangeArrowheads="1"/>
            </p:cNvSpPr>
            <p:nvPr/>
          </p:nvSpPr>
          <p:spPr bwMode="auto">
            <a:xfrm>
              <a:off x="2209800" y="2705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0" name="Object 139"/>
            <p:cNvGraphicFramePr>
              <a:graphicFrameLocks noChangeAspect="1"/>
            </p:cNvGraphicFramePr>
            <p:nvPr/>
          </p:nvGraphicFramePr>
          <p:xfrm>
            <a:off x="1752600" y="20574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57" name="Equation" r:id="rId25" imgW="279158" imgH="177646" progId="Equation.3">
                    <p:embed/>
                  </p:oleObj>
                </mc:Choice>
                <mc:Fallback>
                  <p:oleObj name="Equation" r:id="rId25" imgW="279158" imgH="177646" progId="Equation.3">
                    <p:embed/>
                    <p:pic>
                      <p:nvPicPr>
                        <p:cNvPr id="0" name="Picture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600" y="20574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" name="Object 3"/>
            <p:cNvGraphicFramePr>
              <a:graphicFrameLocks noChangeAspect="1"/>
            </p:cNvGraphicFramePr>
            <p:nvPr/>
          </p:nvGraphicFramePr>
          <p:xfrm>
            <a:off x="2057400" y="27051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58" name="Equation" r:id="rId27" imgW="88707" imgH="164742" progId="Equation.3">
                    <p:embed/>
                  </p:oleObj>
                </mc:Choice>
                <mc:Fallback>
                  <p:oleObj name="Equation" r:id="rId27" imgW="88707" imgH="164742" progId="Equation.3">
                    <p:embed/>
                    <p:pic>
                      <p:nvPicPr>
                        <p:cNvPr id="0" name="Picture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27051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2" name="Straight Arrow Connector 141"/>
            <p:cNvCxnSpPr/>
            <p:nvPr/>
          </p:nvCxnSpPr>
          <p:spPr bwMode="auto">
            <a:xfrm rot="16200000" flipV="1">
              <a:off x="1981200" y="2476500"/>
              <a:ext cx="304800" cy="2286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Group 142"/>
          <p:cNvGrpSpPr/>
          <p:nvPr/>
        </p:nvGrpSpPr>
        <p:grpSpPr>
          <a:xfrm>
            <a:off x="6438900" y="1981200"/>
            <a:ext cx="1257300" cy="1257300"/>
            <a:chOff x="1371600" y="1752600"/>
            <a:chExt cx="1257300" cy="1257300"/>
          </a:xfrm>
        </p:grpSpPr>
        <p:sp>
          <p:nvSpPr>
            <p:cNvPr id="144" name="Oval 143"/>
            <p:cNvSpPr/>
            <p:nvPr/>
          </p:nvSpPr>
          <p:spPr bwMode="auto">
            <a:xfrm>
              <a:off x="1371600" y="17526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5" name="Oval 64"/>
            <p:cNvSpPr>
              <a:spLocks noChangeAspect="1" noChangeArrowheads="1"/>
            </p:cNvSpPr>
            <p:nvPr/>
          </p:nvSpPr>
          <p:spPr bwMode="auto">
            <a:xfrm>
              <a:off x="1905000" y="22860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Oval 64"/>
            <p:cNvSpPr>
              <a:spLocks noChangeAspect="1" noChangeArrowheads="1"/>
            </p:cNvSpPr>
            <p:nvPr/>
          </p:nvSpPr>
          <p:spPr bwMode="auto">
            <a:xfrm>
              <a:off x="2209800" y="2705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7" name="Object 146"/>
            <p:cNvGraphicFramePr>
              <a:graphicFrameLocks noChangeAspect="1"/>
            </p:cNvGraphicFramePr>
            <p:nvPr/>
          </p:nvGraphicFramePr>
          <p:xfrm>
            <a:off x="1752600" y="20574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59" name="Equation" r:id="rId29" imgW="279158" imgH="177646" progId="Equation.3">
                    <p:embed/>
                  </p:oleObj>
                </mc:Choice>
                <mc:Fallback>
                  <p:oleObj name="Equation" r:id="rId29" imgW="279158" imgH="177646" progId="Equation.3">
                    <p:embed/>
                    <p:pic>
                      <p:nvPicPr>
                        <p:cNvPr id="0" name="Picture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600" y="20574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8" name="Object 3"/>
            <p:cNvGraphicFramePr>
              <a:graphicFrameLocks noChangeAspect="1"/>
            </p:cNvGraphicFramePr>
            <p:nvPr/>
          </p:nvGraphicFramePr>
          <p:xfrm>
            <a:off x="2057400" y="27051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60" name="Equation" r:id="rId30" imgW="88707" imgH="164742" progId="Equation.3">
                    <p:embed/>
                  </p:oleObj>
                </mc:Choice>
                <mc:Fallback>
                  <p:oleObj name="Equation" r:id="rId30" imgW="88707" imgH="164742" progId="Equation.3">
                    <p:embed/>
                    <p:pic>
                      <p:nvPicPr>
                        <p:cNvPr id="0" name="Picture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27051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9" name="Straight Arrow Connector 148"/>
            <p:cNvCxnSpPr/>
            <p:nvPr/>
          </p:nvCxnSpPr>
          <p:spPr bwMode="auto">
            <a:xfrm rot="16200000" flipV="1">
              <a:off x="1981200" y="2476500"/>
              <a:ext cx="304800" cy="2286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49"/>
          <p:cNvGrpSpPr/>
          <p:nvPr/>
        </p:nvGrpSpPr>
        <p:grpSpPr>
          <a:xfrm>
            <a:off x="3657600" y="4152900"/>
            <a:ext cx="1257300" cy="1257300"/>
            <a:chOff x="3390900" y="1409700"/>
            <a:chExt cx="1257300" cy="1257300"/>
          </a:xfrm>
        </p:grpSpPr>
        <p:sp>
          <p:nvSpPr>
            <p:cNvPr id="151" name="Oval 150"/>
            <p:cNvSpPr/>
            <p:nvPr/>
          </p:nvSpPr>
          <p:spPr bwMode="auto">
            <a:xfrm>
              <a:off x="3390900" y="14097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2" name="Oval 64"/>
            <p:cNvSpPr>
              <a:spLocks noChangeAspect="1" noChangeArrowheads="1"/>
            </p:cNvSpPr>
            <p:nvPr/>
          </p:nvSpPr>
          <p:spPr bwMode="auto">
            <a:xfrm>
              <a:off x="3924300" y="1943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Oval 64"/>
            <p:cNvSpPr>
              <a:spLocks noChangeAspect="1" noChangeArrowheads="1"/>
            </p:cNvSpPr>
            <p:nvPr/>
          </p:nvSpPr>
          <p:spPr bwMode="auto">
            <a:xfrm>
              <a:off x="3886200" y="24384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54" name="Object 153"/>
            <p:cNvGraphicFramePr>
              <a:graphicFrameLocks noChangeAspect="1"/>
            </p:cNvGraphicFramePr>
            <p:nvPr/>
          </p:nvGraphicFramePr>
          <p:xfrm>
            <a:off x="3810000" y="17526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61" name="Equation" r:id="rId31" imgW="279158" imgH="177646" progId="Equation.3">
                    <p:embed/>
                  </p:oleObj>
                </mc:Choice>
                <mc:Fallback>
                  <p:oleObj name="Equation" r:id="rId31" imgW="279158" imgH="177646" progId="Equation.3">
                    <p:embed/>
                    <p:pic>
                      <p:nvPicPr>
                        <p:cNvPr id="0" name="Picture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0" y="17526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" name="Object 3"/>
            <p:cNvGraphicFramePr>
              <a:graphicFrameLocks noChangeAspect="1"/>
            </p:cNvGraphicFramePr>
            <p:nvPr/>
          </p:nvGraphicFramePr>
          <p:xfrm>
            <a:off x="3733800" y="23622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62" name="Equation" r:id="rId32" imgW="88707" imgH="164742" progId="Equation.3">
                    <p:embed/>
                  </p:oleObj>
                </mc:Choice>
                <mc:Fallback>
                  <p:oleObj name="Equation" r:id="rId32" imgW="88707" imgH="164742" progId="Equation.3">
                    <p:embed/>
                    <p:pic>
                      <p:nvPicPr>
                        <p:cNvPr id="0" name="Picture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3800" y="23622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6" name="Straight Arrow Connector 155"/>
            <p:cNvCxnSpPr>
              <a:stCxn id="153" idx="0"/>
            </p:cNvCxnSpPr>
            <p:nvPr/>
          </p:nvCxnSpPr>
          <p:spPr bwMode="auto">
            <a:xfrm rot="5400000" flipH="1" flipV="1">
              <a:off x="3837384" y="2275285"/>
              <a:ext cx="304800" cy="2143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74" name="Picture 73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3" cstate="print"/>
          <a:stretch>
            <a:fillRect/>
          </a:stretch>
        </p:blipFill>
        <p:spPr>
          <a:xfrm>
            <a:off x="3581400" y="304800"/>
            <a:ext cx="1828800" cy="468630"/>
          </a:xfrm>
          <a:prstGeom prst="rect">
            <a:avLst/>
          </a:prstGeom>
        </p:spPr>
      </p:pic>
      <p:pic>
        <p:nvPicPr>
          <p:cNvPr id="71" name="Picture 70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4" cstate="print"/>
          <a:stretch>
            <a:fillRect/>
          </a:stretch>
        </p:blipFill>
        <p:spPr>
          <a:xfrm>
            <a:off x="304800" y="1219200"/>
            <a:ext cx="2442210" cy="262890"/>
          </a:xfrm>
          <a:prstGeom prst="rect">
            <a:avLst/>
          </a:prstGeom>
        </p:spPr>
      </p:pic>
      <p:pic>
        <p:nvPicPr>
          <p:cNvPr id="80" name="Picture 79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5" cstate="print"/>
          <a:stretch>
            <a:fillRect/>
          </a:stretch>
        </p:blipFill>
        <p:spPr>
          <a:xfrm>
            <a:off x="1142999" y="5943600"/>
            <a:ext cx="1638925" cy="304800"/>
          </a:xfrm>
          <a:prstGeom prst="rect">
            <a:avLst/>
          </a:prstGeom>
        </p:spPr>
      </p:pic>
      <p:pic>
        <p:nvPicPr>
          <p:cNvPr id="72" name="Picture 71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6" cstate="print"/>
          <a:stretch>
            <a:fillRect/>
          </a:stretch>
        </p:blipFill>
        <p:spPr>
          <a:xfrm>
            <a:off x="3429000" y="5943600"/>
            <a:ext cx="992717" cy="304800"/>
          </a:xfrm>
          <a:prstGeom prst="rect">
            <a:avLst/>
          </a:prstGeom>
        </p:spPr>
      </p:pic>
      <p:pic>
        <p:nvPicPr>
          <p:cNvPr id="82" name="Picture 81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7" cstate="print"/>
          <a:stretch>
            <a:fillRect/>
          </a:stretch>
        </p:blipFill>
        <p:spPr>
          <a:xfrm>
            <a:off x="5867400" y="5943600"/>
            <a:ext cx="1378993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D36B-8C92-4D03-B04E-DA0E7F5E4613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143" name="Picture 142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2819400" y="228600"/>
            <a:ext cx="3429000" cy="424160"/>
          </a:xfrm>
          <a:prstGeom prst="rect">
            <a:avLst/>
          </a:prstGeom>
        </p:spPr>
      </p:pic>
      <p:grpSp>
        <p:nvGrpSpPr>
          <p:cNvPr id="102" name="Group 76"/>
          <p:cNvGrpSpPr/>
          <p:nvPr/>
        </p:nvGrpSpPr>
        <p:grpSpPr>
          <a:xfrm>
            <a:off x="1638300" y="2171700"/>
            <a:ext cx="1257300" cy="1257300"/>
            <a:chOff x="1371600" y="1752600"/>
            <a:chExt cx="1257300" cy="1257300"/>
          </a:xfrm>
        </p:grpSpPr>
        <p:sp>
          <p:nvSpPr>
            <p:cNvPr id="123" name="Oval 122"/>
            <p:cNvSpPr/>
            <p:nvPr/>
          </p:nvSpPr>
          <p:spPr bwMode="auto">
            <a:xfrm>
              <a:off x="1371600" y="17526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4" name="Oval 64"/>
            <p:cNvSpPr>
              <a:spLocks noChangeAspect="1" noChangeArrowheads="1"/>
            </p:cNvSpPr>
            <p:nvPr/>
          </p:nvSpPr>
          <p:spPr bwMode="auto">
            <a:xfrm>
              <a:off x="1905000" y="22860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Oval 64"/>
            <p:cNvSpPr>
              <a:spLocks noChangeAspect="1" noChangeArrowheads="1"/>
            </p:cNvSpPr>
            <p:nvPr/>
          </p:nvSpPr>
          <p:spPr bwMode="auto">
            <a:xfrm>
              <a:off x="2209800" y="2705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28" name="Object 127"/>
            <p:cNvGraphicFramePr>
              <a:graphicFrameLocks noChangeAspect="1"/>
            </p:cNvGraphicFramePr>
            <p:nvPr/>
          </p:nvGraphicFramePr>
          <p:xfrm>
            <a:off x="1752600" y="20574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11" name="Equation" r:id="rId6" imgW="279158" imgH="177646" progId="Equation.3">
                    <p:embed/>
                  </p:oleObj>
                </mc:Choice>
                <mc:Fallback>
                  <p:oleObj name="Equation" r:id="rId6" imgW="279158" imgH="177646" progId="Equation.3">
                    <p:embed/>
                    <p:pic>
                      <p:nvPicPr>
                        <p:cNvPr id="0" name="Picture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600" y="20574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0" name="Object 3"/>
            <p:cNvGraphicFramePr>
              <a:graphicFrameLocks noChangeAspect="1"/>
            </p:cNvGraphicFramePr>
            <p:nvPr/>
          </p:nvGraphicFramePr>
          <p:xfrm>
            <a:off x="2057400" y="27051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12" name="Equation" r:id="rId8" imgW="88707" imgH="164742" progId="Equation.3">
                    <p:embed/>
                  </p:oleObj>
                </mc:Choice>
                <mc:Fallback>
                  <p:oleObj name="Equation" r:id="rId8" imgW="88707" imgH="164742" progId="Equation.3">
                    <p:embed/>
                    <p:pic>
                      <p:nvPicPr>
                        <p:cNvPr id="0" name="Picture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27051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7" name="Straight Arrow Connector 156"/>
            <p:cNvCxnSpPr/>
            <p:nvPr/>
          </p:nvCxnSpPr>
          <p:spPr bwMode="auto">
            <a:xfrm rot="16200000" flipV="1">
              <a:off x="1981200" y="2476500"/>
              <a:ext cx="304800" cy="2286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58" name="Group 77"/>
          <p:cNvGrpSpPr/>
          <p:nvPr/>
        </p:nvGrpSpPr>
        <p:grpSpPr>
          <a:xfrm>
            <a:off x="3657600" y="1828800"/>
            <a:ext cx="1257300" cy="1257300"/>
            <a:chOff x="3390900" y="1409700"/>
            <a:chExt cx="1257300" cy="1257300"/>
          </a:xfrm>
        </p:grpSpPr>
        <p:sp>
          <p:nvSpPr>
            <p:cNvPr id="159" name="Oval 158"/>
            <p:cNvSpPr/>
            <p:nvPr/>
          </p:nvSpPr>
          <p:spPr bwMode="auto">
            <a:xfrm>
              <a:off x="3390900" y="14097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60" name="Oval 64"/>
            <p:cNvSpPr>
              <a:spLocks noChangeAspect="1" noChangeArrowheads="1"/>
            </p:cNvSpPr>
            <p:nvPr/>
          </p:nvSpPr>
          <p:spPr bwMode="auto">
            <a:xfrm>
              <a:off x="3924300" y="1943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Oval 64"/>
            <p:cNvSpPr>
              <a:spLocks noChangeAspect="1" noChangeArrowheads="1"/>
            </p:cNvSpPr>
            <p:nvPr/>
          </p:nvSpPr>
          <p:spPr bwMode="auto">
            <a:xfrm>
              <a:off x="3886200" y="24384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62" name="Object 161"/>
            <p:cNvGraphicFramePr>
              <a:graphicFrameLocks noChangeAspect="1"/>
            </p:cNvGraphicFramePr>
            <p:nvPr/>
          </p:nvGraphicFramePr>
          <p:xfrm>
            <a:off x="3810000" y="17526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13" name="Equation" r:id="rId10" imgW="279158" imgH="177646" progId="Equation.3">
                    <p:embed/>
                  </p:oleObj>
                </mc:Choice>
                <mc:Fallback>
                  <p:oleObj name="Equation" r:id="rId10" imgW="279158" imgH="177646" progId="Equation.3">
                    <p:embed/>
                    <p:pic>
                      <p:nvPicPr>
                        <p:cNvPr id="0" name="Picture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0" y="17526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3" name="Object 3"/>
            <p:cNvGraphicFramePr>
              <a:graphicFrameLocks noChangeAspect="1"/>
            </p:cNvGraphicFramePr>
            <p:nvPr/>
          </p:nvGraphicFramePr>
          <p:xfrm>
            <a:off x="3733800" y="23622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14" name="Equation" r:id="rId12" imgW="88707" imgH="164742" progId="Equation.3">
                    <p:embed/>
                  </p:oleObj>
                </mc:Choice>
                <mc:Fallback>
                  <p:oleObj name="Equation" r:id="rId12" imgW="88707" imgH="164742" progId="Equation.3">
                    <p:embed/>
                    <p:pic>
                      <p:nvPicPr>
                        <p:cNvPr id="0" name="Picture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3800" y="23622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4" name="Straight Arrow Connector 163"/>
            <p:cNvCxnSpPr>
              <a:stCxn id="161" idx="0"/>
            </p:cNvCxnSpPr>
            <p:nvPr/>
          </p:nvCxnSpPr>
          <p:spPr bwMode="auto">
            <a:xfrm rot="5400000" flipH="1" flipV="1">
              <a:off x="3837384" y="2275285"/>
              <a:ext cx="304800" cy="2143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5" name="Group 78"/>
          <p:cNvGrpSpPr/>
          <p:nvPr/>
        </p:nvGrpSpPr>
        <p:grpSpPr>
          <a:xfrm>
            <a:off x="2895600" y="3390900"/>
            <a:ext cx="1257300" cy="1257300"/>
            <a:chOff x="2705100" y="2971800"/>
            <a:chExt cx="1257300" cy="1257300"/>
          </a:xfrm>
        </p:grpSpPr>
        <p:sp>
          <p:nvSpPr>
            <p:cNvPr id="166" name="Oval 165"/>
            <p:cNvSpPr/>
            <p:nvPr/>
          </p:nvSpPr>
          <p:spPr bwMode="auto">
            <a:xfrm>
              <a:off x="2705100" y="29718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67" name="Oval 64"/>
            <p:cNvSpPr>
              <a:spLocks noChangeAspect="1" noChangeArrowheads="1"/>
            </p:cNvSpPr>
            <p:nvPr/>
          </p:nvSpPr>
          <p:spPr bwMode="auto">
            <a:xfrm>
              <a:off x="3238500" y="35052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Oval 64"/>
            <p:cNvSpPr>
              <a:spLocks noChangeAspect="1" noChangeArrowheads="1"/>
            </p:cNvSpPr>
            <p:nvPr/>
          </p:nvSpPr>
          <p:spPr bwMode="auto">
            <a:xfrm>
              <a:off x="2895600" y="3848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69" name="Object 168"/>
            <p:cNvGraphicFramePr>
              <a:graphicFrameLocks noChangeAspect="1"/>
            </p:cNvGraphicFramePr>
            <p:nvPr/>
          </p:nvGraphicFramePr>
          <p:xfrm>
            <a:off x="3124200" y="33147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15" name="Equation" r:id="rId14" imgW="279158" imgH="177646" progId="Equation.3">
                    <p:embed/>
                  </p:oleObj>
                </mc:Choice>
                <mc:Fallback>
                  <p:oleObj name="Equation" r:id="rId14" imgW="279158" imgH="177646" progId="Equation.3">
                    <p:embed/>
                    <p:pic>
                      <p:nvPicPr>
                        <p:cNvPr id="0" name="Picture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33147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0" name="Object 3"/>
            <p:cNvGraphicFramePr>
              <a:graphicFrameLocks noChangeAspect="1"/>
            </p:cNvGraphicFramePr>
            <p:nvPr/>
          </p:nvGraphicFramePr>
          <p:xfrm>
            <a:off x="3048000" y="39243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16" name="Equation" r:id="rId15" imgW="88707" imgH="164742" progId="Equation.3">
                    <p:embed/>
                  </p:oleObj>
                </mc:Choice>
                <mc:Fallback>
                  <p:oleObj name="Equation" r:id="rId15" imgW="88707" imgH="164742" progId="Equation.3">
                    <p:embed/>
                    <p:pic>
                      <p:nvPicPr>
                        <p:cNvPr id="0" name="Picture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39243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1" name="Straight Arrow Connector 170"/>
            <p:cNvCxnSpPr/>
            <p:nvPr/>
          </p:nvCxnSpPr>
          <p:spPr bwMode="auto">
            <a:xfrm rot="5400000" flipH="1" flipV="1">
              <a:off x="3047999" y="3657601"/>
              <a:ext cx="228599" cy="22859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72" name="Group 86"/>
          <p:cNvGrpSpPr/>
          <p:nvPr/>
        </p:nvGrpSpPr>
        <p:grpSpPr>
          <a:xfrm>
            <a:off x="5562600" y="1485900"/>
            <a:ext cx="1257300" cy="1257300"/>
            <a:chOff x="2705100" y="2971800"/>
            <a:chExt cx="1257300" cy="1257300"/>
          </a:xfrm>
        </p:grpSpPr>
        <p:sp>
          <p:nvSpPr>
            <p:cNvPr id="173" name="Oval 172"/>
            <p:cNvSpPr/>
            <p:nvPr/>
          </p:nvSpPr>
          <p:spPr bwMode="auto">
            <a:xfrm>
              <a:off x="2705100" y="29718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4" name="Oval 64"/>
            <p:cNvSpPr>
              <a:spLocks noChangeAspect="1" noChangeArrowheads="1"/>
            </p:cNvSpPr>
            <p:nvPr/>
          </p:nvSpPr>
          <p:spPr bwMode="auto">
            <a:xfrm>
              <a:off x="3238500" y="35052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Oval 64"/>
            <p:cNvSpPr>
              <a:spLocks noChangeAspect="1" noChangeArrowheads="1"/>
            </p:cNvSpPr>
            <p:nvPr/>
          </p:nvSpPr>
          <p:spPr bwMode="auto">
            <a:xfrm>
              <a:off x="2895600" y="3848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76" name="Object 175"/>
            <p:cNvGraphicFramePr>
              <a:graphicFrameLocks noChangeAspect="1"/>
            </p:cNvGraphicFramePr>
            <p:nvPr/>
          </p:nvGraphicFramePr>
          <p:xfrm>
            <a:off x="3124200" y="33147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17" name="Equation" r:id="rId16" imgW="279158" imgH="177646" progId="Equation.3">
                    <p:embed/>
                  </p:oleObj>
                </mc:Choice>
                <mc:Fallback>
                  <p:oleObj name="Equation" r:id="rId16" imgW="279158" imgH="177646" progId="Equation.3">
                    <p:embed/>
                    <p:pic>
                      <p:nvPicPr>
                        <p:cNvPr id="0" name="Picture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33147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7" name="Object 3"/>
            <p:cNvGraphicFramePr>
              <a:graphicFrameLocks noChangeAspect="1"/>
            </p:cNvGraphicFramePr>
            <p:nvPr/>
          </p:nvGraphicFramePr>
          <p:xfrm>
            <a:off x="3048000" y="39243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18" name="Equation" r:id="rId17" imgW="88707" imgH="164742" progId="Equation.3">
                    <p:embed/>
                  </p:oleObj>
                </mc:Choice>
                <mc:Fallback>
                  <p:oleObj name="Equation" r:id="rId17" imgW="88707" imgH="164742" progId="Equation.3">
                    <p:embed/>
                    <p:pic>
                      <p:nvPicPr>
                        <p:cNvPr id="0" name="Picture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39243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8" name="Straight Arrow Connector 177"/>
            <p:cNvCxnSpPr/>
            <p:nvPr/>
          </p:nvCxnSpPr>
          <p:spPr bwMode="auto">
            <a:xfrm rot="5400000" flipH="1" flipV="1">
              <a:off x="3047999" y="3657601"/>
              <a:ext cx="228599" cy="22859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79" name="Group 93"/>
          <p:cNvGrpSpPr/>
          <p:nvPr/>
        </p:nvGrpSpPr>
        <p:grpSpPr>
          <a:xfrm>
            <a:off x="6438900" y="3924300"/>
            <a:ext cx="1257300" cy="1257300"/>
            <a:chOff x="2705100" y="2971800"/>
            <a:chExt cx="1257300" cy="1257300"/>
          </a:xfrm>
        </p:grpSpPr>
        <p:sp>
          <p:nvSpPr>
            <p:cNvPr id="180" name="Oval 179"/>
            <p:cNvSpPr/>
            <p:nvPr/>
          </p:nvSpPr>
          <p:spPr bwMode="auto">
            <a:xfrm>
              <a:off x="2705100" y="29718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81" name="Oval 64"/>
            <p:cNvSpPr>
              <a:spLocks noChangeAspect="1" noChangeArrowheads="1"/>
            </p:cNvSpPr>
            <p:nvPr/>
          </p:nvSpPr>
          <p:spPr bwMode="auto">
            <a:xfrm>
              <a:off x="3238500" y="35052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Oval 64"/>
            <p:cNvSpPr>
              <a:spLocks noChangeAspect="1" noChangeArrowheads="1"/>
            </p:cNvSpPr>
            <p:nvPr/>
          </p:nvSpPr>
          <p:spPr bwMode="auto">
            <a:xfrm>
              <a:off x="2895600" y="3848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83" name="Object 182"/>
            <p:cNvGraphicFramePr>
              <a:graphicFrameLocks noChangeAspect="1"/>
            </p:cNvGraphicFramePr>
            <p:nvPr/>
          </p:nvGraphicFramePr>
          <p:xfrm>
            <a:off x="3124200" y="33147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19" name="Equation" r:id="rId18" imgW="279158" imgH="177646" progId="Equation.3">
                    <p:embed/>
                  </p:oleObj>
                </mc:Choice>
                <mc:Fallback>
                  <p:oleObj name="Equation" r:id="rId18" imgW="279158" imgH="177646" progId="Equation.3">
                    <p:embed/>
                    <p:pic>
                      <p:nvPicPr>
                        <p:cNvPr id="0" name="Picture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33147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" name="Object 3"/>
            <p:cNvGraphicFramePr>
              <a:graphicFrameLocks noChangeAspect="1"/>
            </p:cNvGraphicFramePr>
            <p:nvPr/>
          </p:nvGraphicFramePr>
          <p:xfrm>
            <a:off x="3048000" y="39243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20" name="Equation" r:id="rId19" imgW="88707" imgH="164742" progId="Equation.3">
                    <p:embed/>
                  </p:oleObj>
                </mc:Choice>
                <mc:Fallback>
                  <p:oleObj name="Equation" r:id="rId19" imgW="88707" imgH="164742" progId="Equation.3">
                    <p:embed/>
                    <p:pic>
                      <p:nvPicPr>
                        <p:cNvPr id="0" name="Picture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39243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5" name="Straight Arrow Connector 184"/>
            <p:cNvCxnSpPr/>
            <p:nvPr/>
          </p:nvCxnSpPr>
          <p:spPr bwMode="auto">
            <a:xfrm rot="5400000" flipH="1" flipV="1">
              <a:off x="3047999" y="3657601"/>
              <a:ext cx="228599" cy="22859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86" name="Group 128"/>
          <p:cNvGrpSpPr/>
          <p:nvPr/>
        </p:nvGrpSpPr>
        <p:grpSpPr>
          <a:xfrm>
            <a:off x="1333500" y="3848100"/>
            <a:ext cx="1257300" cy="1257300"/>
            <a:chOff x="3390900" y="1409700"/>
            <a:chExt cx="1257300" cy="1257300"/>
          </a:xfrm>
        </p:grpSpPr>
        <p:sp>
          <p:nvSpPr>
            <p:cNvPr id="187" name="Oval 186"/>
            <p:cNvSpPr/>
            <p:nvPr/>
          </p:nvSpPr>
          <p:spPr bwMode="auto">
            <a:xfrm>
              <a:off x="3390900" y="14097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88" name="Oval 64"/>
            <p:cNvSpPr>
              <a:spLocks noChangeAspect="1" noChangeArrowheads="1"/>
            </p:cNvSpPr>
            <p:nvPr/>
          </p:nvSpPr>
          <p:spPr bwMode="auto">
            <a:xfrm>
              <a:off x="3924300" y="1943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Oval 64"/>
            <p:cNvSpPr>
              <a:spLocks noChangeAspect="1" noChangeArrowheads="1"/>
            </p:cNvSpPr>
            <p:nvPr/>
          </p:nvSpPr>
          <p:spPr bwMode="auto">
            <a:xfrm>
              <a:off x="3886200" y="24384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90" name="Object 189"/>
            <p:cNvGraphicFramePr>
              <a:graphicFrameLocks noChangeAspect="1"/>
            </p:cNvGraphicFramePr>
            <p:nvPr/>
          </p:nvGraphicFramePr>
          <p:xfrm>
            <a:off x="3810000" y="17526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21" name="Equation" r:id="rId20" imgW="279158" imgH="177646" progId="Equation.3">
                    <p:embed/>
                  </p:oleObj>
                </mc:Choice>
                <mc:Fallback>
                  <p:oleObj name="Equation" r:id="rId20" imgW="279158" imgH="177646" progId="Equation.3">
                    <p:embed/>
                    <p:pic>
                      <p:nvPicPr>
                        <p:cNvPr id="0" name="Picture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0" y="17526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1" name="Object 3"/>
            <p:cNvGraphicFramePr>
              <a:graphicFrameLocks noChangeAspect="1"/>
            </p:cNvGraphicFramePr>
            <p:nvPr/>
          </p:nvGraphicFramePr>
          <p:xfrm>
            <a:off x="3733800" y="23622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22" name="Equation" r:id="rId21" imgW="88707" imgH="164742" progId="Equation.3">
                    <p:embed/>
                  </p:oleObj>
                </mc:Choice>
                <mc:Fallback>
                  <p:oleObj name="Equation" r:id="rId21" imgW="88707" imgH="164742" progId="Equation.3">
                    <p:embed/>
                    <p:pic>
                      <p:nvPicPr>
                        <p:cNvPr id="0" name="Picture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3800" y="23622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2" name="Straight Arrow Connector 191"/>
            <p:cNvCxnSpPr>
              <a:stCxn id="189" idx="0"/>
            </p:cNvCxnSpPr>
            <p:nvPr/>
          </p:nvCxnSpPr>
          <p:spPr bwMode="auto">
            <a:xfrm rot="5400000" flipH="1" flipV="1">
              <a:off x="3837384" y="2275285"/>
              <a:ext cx="304800" cy="2143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3" name="Group 135"/>
          <p:cNvGrpSpPr/>
          <p:nvPr/>
        </p:nvGrpSpPr>
        <p:grpSpPr>
          <a:xfrm>
            <a:off x="4648200" y="3238500"/>
            <a:ext cx="1257300" cy="1257300"/>
            <a:chOff x="1371600" y="1752600"/>
            <a:chExt cx="1257300" cy="1257300"/>
          </a:xfrm>
        </p:grpSpPr>
        <p:sp>
          <p:nvSpPr>
            <p:cNvPr id="194" name="Oval 193"/>
            <p:cNvSpPr/>
            <p:nvPr/>
          </p:nvSpPr>
          <p:spPr bwMode="auto">
            <a:xfrm>
              <a:off x="1371600" y="17526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5" name="Oval 64"/>
            <p:cNvSpPr>
              <a:spLocks noChangeAspect="1" noChangeArrowheads="1"/>
            </p:cNvSpPr>
            <p:nvPr/>
          </p:nvSpPr>
          <p:spPr bwMode="auto">
            <a:xfrm>
              <a:off x="1905000" y="22860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Oval 64"/>
            <p:cNvSpPr>
              <a:spLocks noChangeAspect="1" noChangeArrowheads="1"/>
            </p:cNvSpPr>
            <p:nvPr/>
          </p:nvSpPr>
          <p:spPr bwMode="auto">
            <a:xfrm>
              <a:off x="2209800" y="2705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97" name="Object 196"/>
            <p:cNvGraphicFramePr>
              <a:graphicFrameLocks noChangeAspect="1"/>
            </p:cNvGraphicFramePr>
            <p:nvPr/>
          </p:nvGraphicFramePr>
          <p:xfrm>
            <a:off x="1752600" y="20574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23" name="Equation" r:id="rId22" imgW="279158" imgH="177646" progId="Equation.3">
                    <p:embed/>
                  </p:oleObj>
                </mc:Choice>
                <mc:Fallback>
                  <p:oleObj name="Equation" r:id="rId22" imgW="279158" imgH="177646" progId="Equation.3">
                    <p:embed/>
                    <p:pic>
                      <p:nvPicPr>
                        <p:cNvPr id="0" name="Picture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600" y="20574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8" name="Object 3"/>
            <p:cNvGraphicFramePr>
              <a:graphicFrameLocks noChangeAspect="1"/>
            </p:cNvGraphicFramePr>
            <p:nvPr/>
          </p:nvGraphicFramePr>
          <p:xfrm>
            <a:off x="2057400" y="27051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24" name="Equation" r:id="rId24" imgW="88707" imgH="164742" progId="Equation.3">
                    <p:embed/>
                  </p:oleObj>
                </mc:Choice>
                <mc:Fallback>
                  <p:oleObj name="Equation" r:id="rId24" imgW="88707" imgH="164742" progId="Equation.3">
                    <p:embed/>
                    <p:pic>
                      <p:nvPicPr>
                        <p:cNvPr id="0" name="Picture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27051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9" name="Straight Arrow Connector 198"/>
            <p:cNvCxnSpPr/>
            <p:nvPr/>
          </p:nvCxnSpPr>
          <p:spPr bwMode="auto">
            <a:xfrm rot="16200000" flipV="1">
              <a:off x="1981200" y="2476500"/>
              <a:ext cx="304800" cy="2286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00" name="Group 142"/>
          <p:cNvGrpSpPr/>
          <p:nvPr/>
        </p:nvGrpSpPr>
        <p:grpSpPr>
          <a:xfrm>
            <a:off x="6705600" y="2400300"/>
            <a:ext cx="1257300" cy="1257300"/>
            <a:chOff x="1371600" y="1752600"/>
            <a:chExt cx="1257300" cy="1257300"/>
          </a:xfrm>
        </p:grpSpPr>
        <p:sp>
          <p:nvSpPr>
            <p:cNvPr id="201" name="Oval 200"/>
            <p:cNvSpPr/>
            <p:nvPr/>
          </p:nvSpPr>
          <p:spPr bwMode="auto">
            <a:xfrm>
              <a:off x="1371600" y="17526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02" name="Oval 64"/>
            <p:cNvSpPr>
              <a:spLocks noChangeAspect="1" noChangeArrowheads="1"/>
            </p:cNvSpPr>
            <p:nvPr/>
          </p:nvSpPr>
          <p:spPr bwMode="auto">
            <a:xfrm>
              <a:off x="1905000" y="22860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Oval 64"/>
            <p:cNvSpPr>
              <a:spLocks noChangeAspect="1" noChangeArrowheads="1"/>
            </p:cNvSpPr>
            <p:nvPr/>
          </p:nvSpPr>
          <p:spPr bwMode="auto">
            <a:xfrm>
              <a:off x="2209800" y="2705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4" name="Object 203"/>
            <p:cNvGraphicFramePr>
              <a:graphicFrameLocks noChangeAspect="1"/>
            </p:cNvGraphicFramePr>
            <p:nvPr/>
          </p:nvGraphicFramePr>
          <p:xfrm>
            <a:off x="1752600" y="20574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25" name="Equation" r:id="rId26" imgW="279158" imgH="177646" progId="Equation.3">
                    <p:embed/>
                  </p:oleObj>
                </mc:Choice>
                <mc:Fallback>
                  <p:oleObj name="Equation" r:id="rId26" imgW="279158" imgH="177646" progId="Equation.3">
                    <p:embed/>
                    <p:pic>
                      <p:nvPicPr>
                        <p:cNvPr id="0" name="Picture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600" y="20574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" name="Object 3"/>
            <p:cNvGraphicFramePr>
              <a:graphicFrameLocks noChangeAspect="1"/>
            </p:cNvGraphicFramePr>
            <p:nvPr/>
          </p:nvGraphicFramePr>
          <p:xfrm>
            <a:off x="2057400" y="27051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26" name="Equation" r:id="rId27" imgW="88707" imgH="164742" progId="Equation.3">
                    <p:embed/>
                  </p:oleObj>
                </mc:Choice>
                <mc:Fallback>
                  <p:oleObj name="Equation" r:id="rId27" imgW="88707" imgH="164742" progId="Equation.3">
                    <p:embed/>
                    <p:pic>
                      <p:nvPicPr>
                        <p:cNvPr id="0" name="Picture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27051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06" name="Straight Arrow Connector 205"/>
            <p:cNvCxnSpPr/>
            <p:nvPr/>
          </p:nvCxnSpPr>
          <p:spPr bwMode="auto">
            <a:xfrm rot="16200000" flipV="1">
              <a:off x="1981200" y="2476500"/>
              <a:ext cx="304800" cy="2286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07" name="Group 149"/>
          <p:cNvGrpSpPr/>
          <p:nvPr/>
        </p:nvGrpSpPr>
        <p:grpSpPr>
          <a:xfrm>
            <a:off x="3924300" y="4572000"/>
            <a:ext cx="1257300" cy="1257300"/>
            <a:chOff x="3390900" y="1409700"/>
            <a:chExt cx="1257300" cy="1257300"/>
          </a:xfrm>
        </p:grpSpPr>
        <p:sp>
          <p:nvSpPr>
            <p:cNvPr id="208" name="Oval 207"/>
            <p:cNvSpPr/>
            <p:nvPr/>
          </p:nvSpPr>
          <p:spPr bwMode="auto">
            <a:xfrm>
              <a:off x="3390900" y="14097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09" name="Oval 64"/>
            <p:cNvSpPr>
              <a:spLocks noChangeAspect="1" noChangeArrowheads="1"/>
            </p:cNvSpPr>
            <p:nvPr/>
          </p:nvSpPr>
          <p:spPr bwMode="auto">
            <a:xfrm>
              <a:off x="3924300" y="1943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Oval 64"/>
            <p:cNvSpPr>
              <a:spLocks noChangeAspect="1" noChangeArrowheads="1"/>
            </p:cNvSpPr>
            <p:nvPr/>
          </p:nvSpPr>
          <p:spPr bwMode="auto">
            <a:xfrm>
              <a:off x="3886200" y="24384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11" name="Object 210"/>
            <p:cNvGraphicFramePr>
              <a:graphicFrameLocks noChangeAspect="1"/>
            </p:cNvGraphicFramePr>
            <p:nvPr/>
          </p:nvGraphicFramePr>
          <p:xfrm>
            <a:off x="3810000" y="17526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27" name="Equation" r:id="rId28" imgW="279158" imgH="177646" progId="Equation.3">
                    <p:embed/>
                  </p:oleObj>
                </mc:Choice>
                <mc:Fallback>
                  <p:oleObj name="Equation" r:id="rId28" imgW="279158" imgH="177646" progId="Equation.3">
                    <p:embed/>
                    <p:pic>
                      <p:nvPicPr>
                        <p:cNvPr id="0" name="Picture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0" y="17526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2" name="Object 3"/>
            <p:cNvGraphicFramePr>
              <a:graphicFrameLocks noChangeAspect="1"/>
            </p:cNvGraphicFramePr>
            <p:nvPr/>
          </p:nvGraphicFramePr>
          <p:xfrm>
            <a:off x="3733800" y="23622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28" name="Equation" r:id="rId29" imgW="88707" imgH="164742" progId="Equation.3">
                    <p:embed/>
                  </p:oleObj>
                </mc:Choice>
                <mc:Fallback>
                  <p:oleObj name="Equation" r:id="rId29" imgW="88707" imgH="164742" progId="Equation.3">
                    <p:embed/>
                    <p:pic>
                      <p:nvPicPr>
                        <p:cNvPr id="0" name="Picture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3800" y="23622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3" name="Straight Arrow Connector 212"/>
            <p:cNvCxnSpPr>
              <a:stCxn id="210" idx="0"/>
            </p:cNvCxnSpPr>
            <p:nvPr/>
          </p:nvCxnSpPr>
          <p:spPr bwMode="auto">
            <a:xfrm rot="5400000" flipH="1" flipV="1">
              <a:off x="3837384" y="2275285"/>
              <a:ext cx="304800" cy="2143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4" name="Oval 213"/>
          <p:cNvSpPr/>
          <p:nvPr/>
        </p:nvSpPr>
        <p:spPr bwMode="auto">
          <a:xfrm>
            <a:off x="1219200" y="1752600"/>
            <a:ext cx="2133600" cy="20955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215" name="Oval 214"/>
          <p:cNvSpPr/>
          <p:nvPr/>
        </p:nvSpPr>
        <p:spPr bwMode="auto">
          <a:xfrm>
            <a:off x="3200400" y="1371600"/>
            <a:ext cx="2133600" cy="20955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216" name="Oval 215"/>
          <p:cNvSpPr/>
          <p:nvPr/>
        </p:nvSpPr>
        <p:spPr bwMode="auto">
          <a:xfrm>
            <a:off x="5105400" y="1066800"/>
            <a:ext cx="2133600" cy="20955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217" name="Oval 216"/>
          <p:cNvSpPr/>
          <p:nvPr/>
        </p:nvSpPr>
        <p:spPr bwMode="auto">
          <a:xfrm>
            <a:off x="876300" y="3467100"/>
            <a:ext cx="2133600" cy="20955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218" name="Oval 217"/>
          <p:cNvSpPr/>
          <p:nvPr/>
        </p:nvSpPr>
        <p:spPr bwMode="auto">
          <a:xfrm>
            <a:off x="2438400" y="3009900"/>
            <a:ext cx="2133600" cy="20955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219" name="Oval 218"/>
          <p:cNvSpPr/>
          <p:nvPr/>
        </p:nvSpPr>
        <p:spPr bwMode="auto">
          <a:xfrm>
            <a:off x="4191000" y="2819400"/>
            <a:ext cx="2133600" cy="20955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220" name="Oval 219"/>
          <p:cNvSpPr/>
          <p:nvPr/>
        </p:nvSpPr>
        <p:spPr bwMode="auto">
          <a:xfrm>
            <a:off x="6248400" y="2019300"/>
            <a:ext cx="2133600" cy="20955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221" name="Oval 220"/>
          <p:cNvSpPr/>
          <p:nvPr/>
        </p:nvSpPr>
        <p:spPr bwMode="auto">
          <a:xfrm>
            <a:off x="5981700" y="3543300"/>
            <a:ext cx="2133600" cy="20955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222" name="Oval 221"/>
          <p:cNvSpPr/>
          <p:nvPr/>
        </p:nvSpPr>
        <p:spPr bwMode="auto">
          <a:xfrm>
            <a:off x="3429000" y="4229100"/>
            <a:ext cx="2133600" cy="20955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223" name="Oval 64"/>
          <p:cNvSpPr>
            <a:spLocks noChangeAspect="1" noChangeArrowheads="1"/>
          </p:cNvSpPr>
          <p:nvPr/>
        </p:nvSpPr>
        <p:spPr bwMode="auto">
          <a:xfrm>
            <a:off x="2705100" y="35052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4" name="Straight Arrow Connector 223"/>
          <p:cNvCxnSpPr>
            <a:stCxn id="223" idx="1"/>
          </p:cNvCxnSpPr>
          <p:nvPr/>
        </p:nvCxnSpPr>
        <p:spPr bwMode="auto">
          <a:xfrm rot="16200000" flipV="1">
            <a:off x="2558871" y="3358983"/>
            <a:ext cx="249597" cy="9726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5" name="Oval 64"/>
          <p:cNvSpPr>
            <a:spLocks noChangeAspect="1" noChangeArrowheads="1"/>
          </p:cNvSpPr>
          <p:nvPr/>
        </p:nvSpPr>
        <p:spPr bwMode="auto">
          <a:xfrm>
            <a:off x="2667000" y="44577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" name="Oval 64"/>
          <p:cNvSpPr>
            <a:spLocks noChangeAspect="1" noChangeArrowheads="1"/>
          </p:cNvSpPr>
          <p:nvPr/>
        </p:nvSpPr>
        <p:spPr bwMode="auto">
          <a:xfrm>
            <a:off x="2628900" y="40005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" name="Oval 64"/>
          <p:cNvSpPr>
            <a:spLocks noChangeAspect="1" noChangeArrowheads="1"/>
          </p:cNvSpPr>
          <p:nvPr/>
        </p:nvSpPr>
        <p:spPr bwMode="auto">
          <a:xfrm>
            <a:off x="3848100" y="32004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8" name="Straight Arrow Connector 227"/>
          <p:cNvCxnSpPr>
            <a:stCxn id="225" idx="3"/>
          </p:cNvCxnSpPr>
          <p:nvPr/>
        </p:nvCxnSpPr>
        <p:spPr bwMode="auto">
          <a:xfrm rot="5400000">
            <a:off x="2177670" y="4453184"/>
            <a:ext cx="353399" cy="67966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9" name="Straight Arrow Connector 228"/>
          <p:cNvCxnSpPr>
            <a:stCxn id="226" idx="5"/>
          </p:cNvCxnSpPr>
          <p:nvPr/>
        </p:nvCxnSpPr>
        <p:spPr bwMode="auto">
          <a:xfrm rot="16200000" flipH="1">
            <a:off x="2882720" y="4063832"/>
            <a:ext cx="135297" cy="32586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0" name="Oval 64"/>
          <p:cNvSpPr>
            <a:spLocks noChangeAspect="1" noChangeArrowheads="1"/>
          </p:cNvSpPr>
          <p:nvPr/>
        </p:nvSpPr>
        <p:spPr bwMode="auto">
          <a:xfrm>
            <a:off x="5105400" y="46101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1" name="Oval 64"/>
          <p:cNvSpPr>
            <a:spLocks noChangeAspect="1" noChangeArrowheads="1"/>
          </p:cNvSpPr>
          <p:nvPr/>
        </p:nvSpPr>
        <p:spPr bwMode="auto">
          <a:xfrm>
            <a:off x="5219700" y="52959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" name="Oval 64"/>
          <p:cNvSpPr>
            <a:spLocks noChangeAspect="1" noChangeArrowheads="1"/>
          </p:cNvSpPr>
          <p:nvPr/>
        </p:nvSpPr>
        <p:spPr bwMode="auto">
          <a:xfrm>
            <a:off x="5448300" y="26289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" name="Oval 64"/>
          <p:cNvSpPr>
            <a:spLocks noChangeAspect="1" noChangeArrowheads="1"/>
          </p:cNvSpPr>
          <p:nvPr/>
        </p:nvSpPr>
        <p:spPr bwMode="auto">
          <a:xfrm>
            <a:off x="6667500" y="36576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4" name="Oval 64"/>
          <p:cNvSpPr>
            <a:spLocks noChangeAspect="1" noChangeArrowheads="1"/>
          </p:cNvSpPr>
          <p:nvPr/>
        </p:nvSpPr>
        <p:spPr bwMode="auto">
          <a:xfrm>
            <a:off x="7467600" y="37719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35" name="Straight Arrow Connector 234"/>
          <p:cNvCxnSpPr>
            <a:stCxn id="227" idx="7"/>
          </p:cNvCxnSpPr>
          <p:nvPr/>
        </p:nvCxnSpPr>
        <p:spPr bwMode="auto">
          <a:xfrm rot="5400000" flipH="1" flipV="1">
            <a:off x="3987620" y="3035134"/>
            <a:ext cx="211497" cy="17346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6" name="Straight Arrow Connector 235"/>
          <p:cNvCxnSpPr>
            <a:stCxn id="230" idx="7"/>
          </p:cNvCxnSpPr>
          <p:nvPr/>
        </p:nvCxnSpPr>
        <p:spPr bwMode="auto">
          <a:xfrm rot="5400000" flipH="1" flipV="1">
            <a:off x="5244920" y="4368634"/>
            <a:ext cx="287697" cy="24966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7" name="Straight Arrow Connector 236"/>
          <p:cNvCxnSpPr>
            <a:stCxn id="231" idx="2"/>
          </p:cNvCxnSpPr>
          <p:nvPr/>
        </p:nvCxnSpPr>
        <p:spPr bwMode="auto">
          <a:xfrm rot="10800000" flipV="1">
            <a:off x="4605338" y="5388816"/>
            <a:ext cx="614363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8" name="Straight Arrow Connector 237"/>
          <p:cNvCxnSpPr>
            <a:stCxn id="232" idx="7"/>
          </p:cNvCxnSpPr>
          <p:nvPr/>
        </p:nvCxnSpPr>
        <p:spPr bwMode="auto">
          <a:xfrm rot="5400000" flipH="1" flipV="1">
            <a:off x="5625920" y="2501734"/>
            <a:ext cx="135297" cy="17346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9" name="Straight Arrow Connector 238"/>
          <p:cNvCxnSpPr>
            <a:stCxn id="233" idx="4"/>
          </p:cNvCxnSpPr>
          <p:nvPr/>
        </p:nvCxnSpPr>
        <p:spPr bwMode="auto">
          <a:xfrm rot="5400000">
            <a:off x="6262735" y="4302965"/>
            <a:ext cx="957169" cy="381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0" name="Straight Arrow Connector 239"/>
          <p:cNvCxnSpPr>
            <a:stCxn id="234" idx="7"/>
          </p:cNvCxnSpPr>
          <p:nvPr/>
        </p:nvCxnSpPr>
        <p:spPr bwMode="auto">
          <a:xfrm rot="5400000" flipH="1" flipV="1">
            <a:off x="7501161" y="3663607"/>
            <a:ext cx="260483" cy="1053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FD36B-8C92-4D03-B04E-DA0E7F5E4613}" type="slidenum">
              <a:rPr lang="en-US" altLang="en-US" smtClean="0"/>
              <a:pPr/>
              <a:t>36</a:t>
            </a:fld>
            <a:endParaRPr lang="en-US" altLang="en-US"/>
          </a:p>
        </p:txBody>
      </p:sp>
      <p:grpSp>
        <p:nvGrpSpPr>
          <p:cNvPr id="4" name="Group 76"/>
          <p:cNvGrpSpPr/>
          <p:nvPr/>
        </p:nvGrpSpPr>
        <p:grpSpPr>
          <a:xfrm>
            <a:off x="2209800" y="1638300"/>
            <a:ext cx="1257300" cy="1257300"/>
            <a:chOff x="1371600" y="1752600"/>
            <a:chExt cx="1257300" cy="1257300"/>
          </a:xfrm>
        </p:grpSpPr>
        <p:sp>
          <p:nvSpPr>
            <p:cNvPr id="12" name="Oval 11"/>
            <p:cNvSpPr/>
            <p:nvPr/>
          </p:nvSpPr>
          <p:spPr bwMode="auto">
            <a:xfrm>
              <a:off x="1371600" y="17526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Oval 64"/>
            <p:cNvSpPr>
              <a:spLocks noChangeAspect="1" noChangeArrowheads="1"/>
            </p:cNvSpPr>
            <p:nvPr/>
          </p:nvSpPr>
          <p:spPr bwMode="auto">
            <a:xfrm>
              <a:off x="1905000" y="22860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64"/>
            <p:cNvSpPr>
              <a:spLocks noChangeAspect="1" noChangeArrowheads="1"/>
            </p:cNvSpPr>
            <p:nvPr/>
          </p:nvSpPr>
          <p:spPr bwMode="auto">
            <a:xfrm>
              <a:off x="2209800" y="2705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1752600" y="20574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66" name="Equation" r:id="rId6" imgW="279158" imgH="177646" progId="Equation.3">
                    <p:embed/>
                  </p:oleObj>
                </mc:Choice>
                <mc:Fallback>
                  <p:oleObj name="Equation" r:id="rId6" imgW="279158" imgH="177646" progId="Equation.3">
                    <p:embed/>
                    <p:pic>
                      <p:nvPicPr>
                        <p:cNvPr id="0" name="Picture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600" y="20574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64035" name="Object 3"/>
            <p:cNvGraphicFramePr>
              <a:graphicFrameLocks noChangeAspect="1"/>
            </p:cNvGraphicFramePr>
            <p:nvPr/>
          </p:nvGraphicFramePr>
          <p:xfrm>
            <a:off x="2057400" y="27051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67" name="Equation" r:id="rId8" imgW="88707" imgH="164742" progId="Equation.3">
                    <p:embed/>
                  </p:oleObj>
                </mc:Choice>
                <mc:Fallback>
                  <p:oleObj name="Equation" r:id="rId8" imgW="88707" imgH="164742" progId="Equation.3">
                    <p:embed/>
                    <p:pic>
                      <p:nvPicPr>
                        <p:cNvPr id="0" name="Picture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27051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0" name="Straight Arrow Connector 19"/>
            <p:cNvCxnSpPr/>
            <p:nvPr/>
          </p:nvCxnSpPr>
          <p:spPr bwMode="auto">
            <a:xfrm rot="16200000" flipV="1">
              <a:off x="1981200" y="2476500"/>
              <a:ext cx="304800" cy="2286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77"/>
          <p:cNvGrpSpPr/>
          <p:nvPr/>
        </p:nvGrpSpPr>
        <p:grpSpPr>
          <a:xfrm>
            <a:off x="4229100" y="1295400"/>
            <a:ext cx="1257300" cy="1257300"/>
            <a:chOff x="3390900" y="1409700"/>
            <a:chExt cx="1257300" cy="1257300"/>
          </a:xfrm>
        </p:grpSpPr>
        <p:sp>
          <p:nvSpPr>
            <p:cNvPr id="22" name="Oval 21"/>
            <p:cNvSpPr/>
            <p:nvPr/>
          </p:nvSpPr>
          <p:spPr bwMode="auto">
            <a:xfrm>
              <a:off x="3390900" y="14097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3" name="Oval 64"/>
            <p:cNvSpPr>
              <a:spLocks noChangeAspect="1" noChangeArrowheads="1"/>
            </p:cNvSpPr>
            <p:nvPr/>
          </p:nvSpPr>
          <p:spPr bwMode="auto">
            <a:xfrm>
              <a:off x="3924300" y="1943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64"/>
            <p:cNvSpPr>
              <a:spLocks noChangeAspect="1" noChangeArrowheads="1"/>
            </p:cNvSpPr>
            <p:nvPr/>
          </p:nvSpPr>
          <p:spPr bwMode="auto">
            <a:xfrm>
              <a:off x="3886200" y="24384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/>
          </p:nvGraphicFramePr>
          <p:xfrm>
            <a:off x="3810000" y="17526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68" name="Equation" r:id="rId10" imgW="279158" imgH="177646" progId="Equation.3">
                    <p:embed/>
                  </p:oleObj>
                </mc:Choice>
                <mc:Fallback>
                  <p:oleObj name="Equation" r:id="rId10" imgW="279158" imgH="177646" progId="Equation.3">
                    <p:embed/>
                    <p:pic>
                      <p:nvPicPr>
                        <p:cNvPr id="0" name="Picture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0" y="17526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3"/>
            <p:cNvGraphicFramePr>
              <a:graphicFrameLocks noChangeAspect="1"/>
            </p:cNvGraphicFramePr>
            <p:nvPr/>
          </p:nvGraphicFramePr>
          <p:xfrm>
            <a:off x="3733800" y="23622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69" name="Equation" r:id="rId12" imgW="88707" imgH="164742" progId="Equation.3">
                    <p:embed/>
                  </p:oleObj>
                </mc:Choice>
                <mc:Fallback>
                  <p:oleObj name="Equation" r:id="rId12" imgW="88707" imgH="164742" progId="Equation.3">
                    <p:embed/>
                    <p:pic>
                      <p:nvPicPr>
                        <p:cNvPr id="0" name="Picture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3800" y="23622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stCxn id="24" idx="0"/>
            </p:cNvCxnSpPr>
            <p:nvPr/>
          </p:nvCxnSpPr>
          <p:spPr bwMode="auto">
            <a:xfrm rot="5400000" flipH="1" flipV="1">
              <a:off x="3837384" y="2275285"/>
              <a:ext cx="304800" cy="2143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6" name="Group 78"/>
          <p:cNvGrpSpPr/>
          <p:nvPr/>
        </p:nvGrpSpPr>
        <p:grpSpPr>
          <a:xfrm>
            <a:off x="3467100" y="2857500"/>
            <a:ext cx="1257300" cy="1257300"/>
            <a:chOff x="2705100" y="2971800"/>
            <a:chExt cx="1257300" cy="1257300"/>
          </a:xfrm>
        </p:grpSpPr>
        <p:sp>
          <p:nvSpPr>
            <p:cNvPr id="34" name="Oval 33"/>
            <p:cNvSpPr/>
            <p:nvPr/>
          </p:nvSpPr>
          <p:spPr bwMode="auto">
            <a:xfrm>
              <a:off x="2705100" y="29718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5" name="Oval 64"/>
            <p:cNvSpPr>
              <a:spLocks noChangeAspect="1" noChangeArrowheads="1"/>
            </p:cNvSpPr>
            <p:nvPr/>
          </p:nvSpPr>
          <p:spPr bwMode="auto">
            <a:xfrm>
              <a:off x="3238500" y="35052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64"/>
            <p:cNvSpPr>
              <a:spLocks noChangeAspect="1" noChangeArrowheads="1"/>
            </p:cNvSpPr>
            <p:nvPr/>
          </p:nvSpPr>
          <p:spPr bwMode="auto">
            <a:xfrm>
              <a:off x="2895600" y="3848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7" name="Object 36"/>
            <p:cNvGraphicFramePr>
              <a:graphicFrameLocks noChangeAspect="1"/>
            </p:cNvGraphicFramePr>
            <p:nvPr/>
          </p:nvGraphicFramePr>
          <p:xfrm>
            <a:off x="3124200" y="33147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70" name="Equation" r:id="rId14" imgW="279158" imgH="177646" progId="Equation.3">
                    <p:embed/>
                  </p:oleObj>
                </mc:Choice>
                <mc:Fallback>
                  <p:oleObj name="Equation" r:id="rId14" imgW="279158" imgH="177646" progId="Equation.3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33147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"/>
            <p:cNvGraphicFramePr>
              <a:graphicFrameLocks noChangeAspect="1"/>
            </p:cNvGraphicFramePr>
            <p:nvPr/>
          </p:nvGraphicFramePr>
          <p:xfrm>
            <a:off x="3048000" y="39243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71" name="Equation" r:id="rId15" imgW="88707" imgH="164742" progId="Equation.3">
                    <p:embed/>
                  </p:oleObj>
                </mc:Choice>
                <mc:Fallback>
                  <p:oleObj name="Equation" r:id="rId15" imgW="88707" imgH="164742" progId="Equation.3">
                    <p:embed/>
                    <p:pic>
                      <p:nvPicPr>
                        <p:cNvPr id="0" name="Picture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39243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9" name="Straight Arrow Connector 38"/>
            <p:cNvCxnSpPr/>
            <p:nvPr/>
          </p:nvCxnSpPr>
          <p:spPr bwMode="auto">
            <a:xfrm rot="5400000" flipH="1" flipV="1">
              <a:off x="3047999" y="3657601"/>
              <a:ext cx="228599" cy="22859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86"/>
          <p:cNvGrpSpPr/>
          <p:nvPr/>
        </p:nvGrpSpPr>
        <p:grpSpPr>
          <a:xfrm>
            <a:off x="6134100" y="952500"/>
            <a:ext cx="1257300" cy="1257300"/>
            <a:chOff x="2705100" y="2971800"/>
            <a:chExt cx="1257300" cy="1257300"/>
          </a:xfrm>
        </p:grpSpPr>
        <p:sp>
          <p:nvSpPr>
            <p:cNvPr id="88" name="Oval 87"/>
            <p:cNvSpPr/>
            <p:nvPr/>
          </p:nvSpPr>
          <p:spPr bwMode="auto">
            <a:xfrm>
              <a:off x="2705100" y="29718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89" name="Oval 64"/>
            <p:cNvSpPr>
              <a:spLocks noChangeAspect="1" noChangeArrowheads="1"/>
            </p:cNvSpPr>
            <p:nvPr/>
          </p:nvSpPr>
          <p:spPr bwMode="auto">
            <a:xfrm>
              <a:off x="3238500" y="35052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64"/>
            <p:cNvSpPr>
              <a:spLocks noChangeAspect="1" noChangeArrowheads="1"/>
            </p:cNvSpPr>
            <p:nvPr/>
          </p:nvSpPr>
          <p:spPr bwMode="auto">
            <a:xfrm>
              <a:off x="2895600" y="3848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1" name="Object 90"/>
            <p:cNvGraphicFramePr>
              <a:graphicFrameLocks noChangeAspect="1"/>
            </p:cNvGraphicFramePr>
            <p:nvPr/>
          </p:nvGraphicFramePr>
          <p:xfrm>
            <a:off x="3124200" y="33147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72" name="Equation" r:id="rId16" imgW="279158" imgH="177646" progId="Equation.3">
                    <p:embed/>
                  </p:oleObj>
                </mc:Choice>
                <mc:Fallback>
                  <p:oleObj name="Equation" r:id="rId16" imgW="279158" imgH="177646" progId="Equation.3">
                    <p:embed/>
                    <p:pic>
                      <p:nvPicPr>
                        <p:cNvPr id="0" name="Picture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33147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" name="Object 3"/>
            <p:cNvGraphicFramePr>
              <a:graphicFrameLocks noChangeAspect="1"/>
            </p:cNvGraphicFramePr>
            <p:nvPr/>
          </p:nvGraphicFramePr>
          <p:xfrm>
            <a:off x="3048000" y="39243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73" name="Equation" r:id="rId17" imgW="88707" imgH="164742" progId="Equation.3">
                    <p:embed/>
                  </p:oleObj>
                </mc:Choice>
                <mc:Fallback>
                  <p:oleObj name="Equation" r:id="rId17" imgW="88707" imgH="164742" progId="Equation.3">
                    <p:embed/>
                    <p:pic>
                      <p:nvPicPr>
                        <p:cNvPr id="0" name="Picture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39243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3" name="Straight Arrow Connector 92"/>
            <p:cNvCxnSpPr/>
            <p:nvPr/>
          </p:nvCxnSpPr>
          <p:spPr bwMode="auto">
            <a:xfrm rot="5400000" flipH="1" flipV="1">
              <a:off x="3047999" y="3657601"/>
              <a:ext cx="228599" cy="22859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8" name="Group 93"/>
          <p:cNvGrpSpPr/>
          <p:nvPr/>
        </p:nvGrpSpPr>
        <p:grpSpPr>
          <a:xfrm>
            <a:off x="7010400" y="3429000"/>
            <a:ext cx="1257300" cy="1257300"/>
            <a:chOff x="2705100" y="2971800"/>
            <a:chExt cx="1257300" cy="1257300"/>
          </a:xfrm>
        </p:grpSpPr>
        <p:sp>
          <p:nvSpPr>
            <p:cNvPr id="95" name="Oval 94"/>
            <p:cNvSpPr/>
            <p:nvPr/>
          </p:nvSpPr>
          <p:spPr bwMode="auto">
            <a:xfrm>
              <a:off x="2705100" y="29718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6" name="Oval 64"/>
            <p:cNvSpPr>
              <a:spLocks noChangeAspect="1" noChangeArrowheads="1"/>
            </p:cNvSpPr>
            <p:nvPr/>
          </p:nvSpPr>
          <p:spPr bwMode="auto">
            <a:xfrm>
              <a:off x="3238500" y="35052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64"/>
            <p:cNvSpPr>
              <a:spLocks noChangeAspect="1" noChangeArrowheads="1"/>
            </p:cNvSpPr>
            <p:nvPr/>
          </p:nvSpPr>
          <p:spPr bwMode="auto">
            <a:xfrm>
              <a:off x="2895600" y="3848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8" name="Object 97"/>
            <p:cNvGraphicFramePr>
              <a:graphicFrameLocks noChangeAspect="1"/>
            </p:cNvGraphicFramePr>
            <p:nvPr/>
          </p:nvGraphicFramePr>
          <p:xfrm>
            <a:off x="3124200" y="33147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74" name="Equation" r:id="rId18" imgW="279158" imgH="177646" progId="Equation.3">
                    <p:embed/>
                  </p:oleObj>
                </mc:Choice>
                <mc:Fallback>
                  <p:oleObj name="Equation" r:id="rId18" imgW="279158" imgH="177646" progId="Equation.3">
                    <p:embed/>
                    <p:pic>
                      <p:nvPicPr>
                        <p:cNvPr id="0" name="Picture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33147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3"/>
            <p:cNvGraphicFramePr>
              <a:graphicFrameLocks noChangeAspect="1"/>
            </p:cNvGraphicFramePr>
            <p:nvPr/>
          </p:nvGraphicFramePr>
          <p:xfrm>
            <a:off x="3048000" y="39243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75" name="Equation" r:id="rId19" imgW="88707" imgH="164742" progId="Equation.3">
                    <p:embed/>
                  </p:oleObj>
                </mc:Choice>
                <mc:Fallback>
                  <p:oleObj name="Equation" r:id="rId19" imgW="88707" imgH="164742" progId="Equation.3">
                    <p:embed/>
                    <p:pic>
                      <p:nvPicPr>
                        <p:cNvPr id="0" name="Picture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39243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0" name="Straight Arrow Connector 99"/>
            <p:cNvCxnSpPr/>
            <p:nvPr/>
          </p:nvCxnSpPr>
          <p:spPr bwMode="auto">
            <a:xfrm rot="5400000" flipH="1" flipV="1">
              <a:off x="3047999" y="3657601"/>
              <a:ext cx="228599" cy="22859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oup 128"/>
          <p:cNvGrpSpPr/>
          <p:nvPr/>
        </p:nvGrpSpPr>
        <p:grpSpPr>
          <a:xfrm>
            <a:off x="1905000" y="3390900"/>
            <a:ext cx="1257300" cy="1257300"/>
            <a:chOff x="3390900" y="1409700"/>
            <a:chExt cx="1257300" cy="1257300"/>
          </a:xfrm>
        </p:grpSpPr>
        <p:sp>
          <p:nvSpPr>
            <p:cNvPr id="130" name="Oval 129"/>
            <p:cNvSpPr/>
            <p:nvPr/>
          </p:nvSpPr>
          <p:spPr bwMode="auto">
            <a:xfrm>
              <a:off x="3390900" y="14097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1" name="Oval 64"/>
            <p:cNvSpPr>
              <a:spLocks noChangeAspect="1" noChangeArrowheads="1"/>
            </p:cNvSpPr>
            <p:nvPr/>
          </p:nvSpPr>
          <p:spPr bwMode="auto">
            <a:xfrm>
              <a:off x="3924300" y="1943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Oval 64"/>
            <p:cNvSpPr>
              <a:spLocks noChangeAspect="1" noChangeArrowheads="1"/>
            </p:cNvSpPr>
            <p:nvPr/>
          </p:nvSpPr>
          <p:spPr bwMode="auto">
            <a:xfrm>
              <a:off x="3886200" y="24384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33" name="Object 132"/>
            <p:cNvGraphicFramePr>
              <a:graphicFrameLocks noChangeAspect="1"/>
            </p:cNvGraphicFramePr>
            <p:nvPr/>
          </p:nvGraphicFramePr>
          <p:xfrm>
            <a:off x="3810000" y="17526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76" name="Equation" r:id="rId20" imgW="279158" imgH="177646" progId="Equation.3">
                    <p:embed/>
                  </p:oleObj>
                </mc:Choice>
                <mc:Fallback>
                  <p:oleObj name="Equation" r:id="rId20" imgW="279158" imgH="177646" progId="Equation.3">
                    <p:embed/>
                    <p:pic>
                      <p:nvPicPr>
                        <p:cNvPr id="0" name="Picture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0" y="17526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4" name="Object 3"/>
            <p:cNvGraphicFramePr>
              <a:graphicFrameLocks noChangeAspect="1"/>
            </p:cNvGraphicFramePr>
            <p:nvPr/>
          </p:nvGraphicFramePr>
          <p:xfrm>
            <a:off x="3733800" y="23622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77" name="Equation" r:id="rId21" imgW="88707" imgH="164742" progId="Equation.3">
                    <p:embed/>
                  </p:oleObj>
                </mc:Choice>
                <mc:Fallback>
                  <p:oleObj name="Equation" r:id="rId21" imgW="88707" imgH="164742" progId="Equation.3">
                    <p:embed/>
                    <p:pic>
                      <p:nvPicPr>
                        <p:cNvPr id="0" name="Picture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3800" y="23622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5" name="Straight Arrow Connector 134"/>
            <p:cNvCxnSpPr>
              <a:stCxn id="132" idx="0"/>
            </p:cNvCxnSpPr>
            <p:nvPr/>
          </p:nvCxnSpPr>
          <p:spPr bwMode="auto">
            <a:xfrm rot="5400000" flipH="1" flipV="1">
              <a:off x="3837384" y="2275285"/>
              <a:ext cx="304800" cy="2143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" name="Group 135"/>
          <p:cNvGrpSpPr/>
          <p:nvPr/>
        </p:nvGrpSpPr>
        <p:grpSpPr>
          <a:xfrm>
            <a:off x="5219700" y="2705100"/>
            <a:ext cx="1257300" cy="1257300"/>
            <a:chOff x="1371600" y="1752600"/>
            <a:chExt cx="1257300" cy="1257300"/>
          </a:xfrm>
        </p:grpSpPr>
        <p:sp>
          <p:nvSpPr>
            <p:cNvPr id="137" name="Oval 136"/>
            <p:cNvSpPr/>
            <p:nvPr/>
          </p:nvSpPr>
          <p:spPr bwMode="auto">
            <a:xfrm>
              <a:off x="1371600" y="17526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8" name="Oval 64"/>
            <p:cNvSpPr>
              <a:spLocks noChangeAspect="1" noChangeArrowheads="1"/>
            </p:cNvSpPr>
            <p:nvPr/>
          </p:nvSpPr>
          <p:spPr bwMode="auto">
            <a:xfrm>
              <a:off x="1905000" y="22860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Oval 64"/>
            <p:cNvSpPr>
              <a:spLocks noChangeAspect="1" noChangeArrowheads="1"/>
            </p:cNvSpPr>
            <p:nvPr/>
          </p:nvSpPr>
          <p:spPr bwMode="auto">
            <a:xfrm>
              <a:off x="2209800" y="2705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0" name="Object 139"/>
            <p:cNvGraphicFramePr>
              <a:graphicFrameLocks noChangeAspect="1"/>
            </p:cNvGraphicFramePr>
            <p:nvPr/>
          </p:nvGraphicFramePr>
          <p:xfrm>
            <a:off x="1752600" y="20574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78" name="Equation" r:id="rId22" imgW="279158" imgH="177646" progId="Equation.3">
                    <p:embed/>
                  </p:oleObj>
                </mc:Choice>
                <mc:Fallback>
                  <p:oleObj name="Equation" r:id="rId22" imgW="279158" imgH="177646" progId="Equation.3">
                    <p:embed/>
                    <p:pic>
                      <p:nvPicPr>
                        <p:cNvPr id="0" name="Picture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600" y="20574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" name="Object 3"/>
            <p:cNvGraphicFramePr>
              <a:graphicFrameLocks noChangeAspect="1"/>
            </p:cNvGraphicFramePr>
            <p:nvPr/>
          </p:nvGraphicFramePr>
          <p:xfrm>
            <a:off x="2057400" y="27051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79" name="Equation" r:id="rId24" imgW="88707" imgH="164742" progId="Equation.3">
                    <p:embed/>
                  </p:oleObj>
                </mc:Choice>
                <mc:Fallback>
                  <p:oleObj name="Equation" r:id="rId24" imgW="88707" imgH="164742" progId="Equation.3">
                    <p:embed/>
                    <p:pic>
                      <p:nvPicPr>
                        <p:cNvPr id="0" name="Picture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27051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2" name="Straight Arrow Connector 141"/>
            <p:cNvCxnSpPr/>
            <p:nvPr/>
          </p:nvCxnSpPr>
          <p:spPr bwMode="auto">
            <a:xfrm rot="16200000" flipV="1">
              <a:off x="1981200" y="2476500"/>
              <a:ext cx="304800" cy="2286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Group 142"/>
          <p:cNvGrpSpPr/>
          <p:nvPr/>
        </p:nvGrpSpPr>
        <p:grpSpPr>
          <a:xfrm>
            <a:off x="7277100" y="1866900"/>
            <a:ext cx="1257300" cy="1257300"/>
            <a:chOff x="1371600" y="1752600"/>
            <a:chExt cx="1257300" cy="1257300"/>
          </a:xfrm>
        </p:grpSpPr>
        <p:sp>
          <p:nvSpPr>
            <p:cNvPr id="144" name="Oval 143"/>
            <p:cNvSpPr/>
            <p:nvPr/>
          </p:nvSpPr>
          <p:spPr bwMode="auto">
            <a:xfrm>
              <a:off x="1371600" y="17526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5" name="Oval 64"/>
            <p:cNvSpPr>
              <a:spLocks noChangeAspect="1" noChangeArrowheads="1"/>
            </p:cNvSpPr>
            <p:nvPr/>
          </p:nvSpPr>
          <p:spPr bwMode="auto">
            <a:xfrm>
              <a:off x="1905000" y="22860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Oval 64"/>
            <p:cNvSpPr>
              <a:spLocks noChangeAspect="1" noChangeArrowheads="1"/>
            </p:cNvSpPr>
            <p:nvPr/>
          </p:nvSpPr>
          <p:spPr bwMode="auto">
            <a:xfrm>
              <a:off x="2209800" y="2705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7" name="Object 146"/>
            <p:cNvGraphicFramePr>
              <a:graphicFrameLocks noChangeAspect="1"/>
            </p:cNvGraphicFramePr>
            <p:nvPr/>
          </p:nvGraphicFramePr>
          <p:xfrm>
            <a:off x="1752600" y="20574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80" name="Equation" r:id="rId26" imgW="279158" imgH="177646" progId="Equation.3">
                    <p:embed/>
                  </p:oleObj>
                </mc:Choice>
                <mc:Fallback>
                  <p:oleObj name="Equation" r:id="rId26" imgW="279158" imgH="177646" progId="Equation.3">
                    <p:embed/>
                    <p:pic>
                      <p:nvPicPr>
                        <p:cNvPr id="0" name="Picture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600" y="20574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8" name="Object 3"/>
            <p:cNvGraphicFramePr>
              <a:graphicFrameLocks noChangeAspect="1"/>
            </p:cNvGraphicFramePr>
            <p:nvPr/>
          </p:nvGraphicFramePr>
          <p:xfrm>
            <a:off x="2057400" y="27051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81" name="Equation" r:id="rId27" imgW="88707" imgH="164742" progId="Equation.3">
                    <p:embed/>
                  </p:oleObj>
                </mc:Choice>
                <mc:Fallback>
                  <p:oleObj name="Equation" r:id="rId27" imgW="88707" imgH="164742" progId="Equation.3">
                    <p:embed/>
                    <p:pic>
                      <p:nvPicPr>
                        <p:cNvPr id="0" name="Picture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27051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9" name="Straight Arrow Connector 148"/>
            <p:cNvCxnSpPr/>
            <p:nvPr/>
          </p:nvCxnSpPr>
          <p:spPr bwMode="auto">
            <a:xfrm rot="16200000" flipV="1">
              <a:off x="1981200" y="2476500"/>
              <a:ext cx="304800" cy="2286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49"/>
          <p:cNvGrpSpPr/>
          <p:nvPr/>
        </p:nvGrpSpPr>
        <p:grpSpPr>
          <a:xfrm>
            <a:off x="4419600" y="4114800"/>
            <a:ext cx="1257300" cy="1257300"/>
            <a:chOff x="3390900" y="1409700"/>
            <a:chExt cx="1257300" cy="1257300"/>
          </a:xfrm>
        </p:grpSpPr>
        <p:sp>
          <p:nvSpPr>
            <p:cNvPr id="151" name="Oval 150"/>
            <p:cNvSpPr/>
            <p:nvPr/>
          </p:nvSpPr>
          <p:spPr bwMode="auto">
            <a:xfrm>
              <a:off x="3390900" y="1409700"/>
              <a:ext cx="1257300" cy="12573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2" name="Oval 64"/>
            <p:cNvSpPr>
              <a:spLocks noChangeAspect="1" noChangeArrowheads="1"/>
            </p:cNvSpPr>
            <p:nvPr/>
          </p:nvSpPr>
          <p:spPr bwMode="auto">
            <a:xfrm>
              <a:off x="3924300" y="19431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Oval 64"/>
            <p:cNvSpPr>
              <a:spLocks noChangeAspect="1" noChangeArrowheads="1"/>
            </p:cNvSpPr>
            <p:nvPr/>
          </p:nvSpPr>
          <p:spPr bwMode="auto">
            <a:xfrm>
              <a:off x="3886200" y="2438400"/>
              <a:ext cx="185737" cy="185831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54" name="Object 153"/>
            <p:cNvGraphicFramePr>
              <a:graphicFrameLocks noChangeAspect="1"/>
            </p:cNvGraphicFramePr>
            <p:nvPr/>
          </p:nvGraphicFramePr>
          <p:xfrm>
            <a:off x="3810000" y="1752600"/>
            <a:ext cx="381000" cy="242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82" name="Equation" r:id="rId28" imgW="279158" imgH="177646" progId="Equation.3">
                    <p:embed/>
                  </p:oleObj>
                </mc:Choice>
                <mc:Fallback>
                  <p:oleObj name="Equation" r:id="rId28" imgW="279158" imgH="177646" progId="Equation.3">
                    <p:embed/>
                    <p:pic>
                      <p:nvPicPr>
                        <p:cNvPr id="0" name="Picture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0" y="1752600"/>
                          <a:ext cx="381000" cy="242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" name="Object 3"/>
            <p:cNvGraphicFramePr>
              <a:graphicFrameLocks noChangeAspect="1"/>
            </p:cNvGraphicFramePr>
            <p:nvPr/>
          </p:nvGraphicFramePr>
          <p:xfrm>
            <a:off x="3733800" y="2362200"/>
            <a:ext cx="120650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083" name="Equation" r:id="rId29" imgW="88707" imgH="164742" progId="Equation.3">
                    <p:embed/>
                  </p:oleObj>
                </mc:Choice>
                <mc:Fallback>
                  <p:oleObj name="Equation" r:id="rId29" imgW="88707" imgH="164742" progId="Equation.3">
                    <p:embed/>
                    <p:pic>
                      <p:nvPicPr>
                        <p:cNvPr id="0" name="Picture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3800" y="2362200"/>
                          <a:ext cx="120650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6" name="Straight Arrow Connector 155"/>
            <p:cNvCxnSpPr>
              <a:stCxn id="153" idx="0"/>
            </p:cNvCxnSpPr>
            <p:nvPr/>
          </p:nvCxnSpPr>
          <p:spPr bwMode="auto">
            <a:xfrm rot="5400000" flipH="1" flipV="1">
              <a:off x="3837384" y="2275285"/>
              <a:ext cx="304800" cy="2143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8" name="Oval 67"/>
          <p:cNvSpPr/>
          <p:nvPr/>
        </p:nvSpPr>
        <p:spPr bwMode="auto">
          <a:xfrm>
            <a:off x="1790700" y="1219200"/>
            <a:ext cx="2133600" cy="2095500"/>
          </a:xfrm>
          <a:prstGeom prst="ellipse">
            <a:avLst/>
          </a:prstGeom>
          <a:solidFill>
            <a:srgbClr val="FFFF00">
              <a:alpha val="40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3771900" y="838200"/>
            <a:ext cx="2133600" cy="2095500"/>
          </a:xfrm>
          <a:prstGeom prst="ellipse">
            <a:avLst/>
          </a:prstGeom>
          <a:solidFill>
            <a:srgbClr val="00B050">
              <a:alpha val="55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5715000" y="533400"/>
            <a:ext cx="2133600" cy="2095500"/>
          </a:xfrm>
          <a:prstGeom prst="ellipse">
            <a:avLst/>
          </a:prstGeom>
          <a:solidFill>
            <a:srgbClr val="FFFF00">
              <a:alpha val="40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1447800" y="2933700"/>
            <a:ext cx="2133600" cy="2095500"/>
          </a:xfrm>
          <a:prstGeom prst="ellipse">
            <a:avLst/>
          </a:prstGeom>
          <a:solidFill>
            <a:srgbClr val="00B050">
              <a:alpha val="45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3009900" y="2476500"/>
            <a:ext cx="2133600" cy="2095500"/>
          </a:xfrm>
          <a:prstGeom prst="ellipse">
            <a:avLst/>
          </a:prstGeom>
          <a:solidFill>
            <a:srgbClr val="660066">
              <a:alpha val="40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4762500" y="2286000"/>
            <a:ext cx="2133600" cy="2095500"/>
          </a:xfrm>
          <a:prstGeom prst="ellipse">
            <a:avLst/>
          </a:prstGeom>
          <a:solidFill>
            <a:srgbClr val="990000">
              <a:alpha val="60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6858000" y="1447800"/>
            <a:ext cx="2133600" cy="2095500"/>
          </a:xfrm>
          <a:prstGeom prst="ellipse">
            <a:avLst/>
          </a:prstGeom>
          <a:solidFill>
            <a:srgbClr val="00B050">
              <a:alpha val="55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6553200" y="3009900"/>
            <a:ext cx="2133600" cy="2095500"/>
          </a:xfrm>
          <a:prstGeom prst="ellipse">
            <a:avLst/>
          </a:prstGeom>
          <a:solidFill>
            <a:srgbClr val="660066">
              <a:alpha val="40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4000500" y="3695700"/>
            <a:ext cx="2133600" cy="2095500"/>
          </a:xfrm>
          <a:prstGeom prst="ellipse">
            <a:avLst/>
          </a:prstGeom>
          <a:solidFill>
            <a:srgbClr val="FFFF00">
              <a:alpha val="40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77" name="Oval 64"/>
          <p:cNvSpPr>
            <a:spLocks noChangeAspect="1" noChangeArrowheads="1"/>
          </p:cNvSpPr>
          <p:nvPr/>
        </p:nvSpPr>
        <p:spPr bwMode="auto">
          <a:xfrm>
            <a:off x="3276600" y="29718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86" name="Straight Arrow Connector 85"/>
          <p:cNvCxnSpPr>
            <a:stCxn id="77" idx="1"/>
          </p:cNvCxnSpPr>
          <p:nvPr/>
        </p:nvCxnSpPr>
        <p:spPr bwMode="auto">
          <a:xfrm rot="16200000" flipV="1">
            <a:off x="3130371" y="2825583"/>
            <a:ext cx="249597" cy="9726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7" name="Oval 64"/>
          <p:cNvSpPr>
            <a:spLocks noChangeAspect="1" noChangeArrowheads="1"/>
          </p:cNvSpPr>
          <p:nvPr/>
        </p:nvSpPr>
        <p:spPr bwMode="auto">
          <a:xfrm>
            <a:off x="3238500" y="39243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Oval 64"/>
          <p:cNvSpPr>
            <a:spLocks noChangeAspect="1" noChangeArrowheads="1"/>
          </p:cNvSpPr>
          <p:nvPr/>
        </p:nvSpPr>
        <p:spPr bwMode="auto">
          <a:xfrm>
            <a:off x="3200400" y="34671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Oval 64"/>
          <p:cNvSpPr>
            <a:spLocks noChangeAspect="1" noChangeArrowheads="1"/>
          </p:cNvSpPr>
          <p:nvPr/>
        </p:nvSpPr>
        <p:spPr bwMode="auto">
          <a:xfrm>
            <a:off x="4419600" y="26670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03" name="Straight Arrow Connector 102"/>
          <p:cNvCxnSpPr>
            <a:stCxn id="87" idx="3"/>
          </p:cNvCxnSpPr>
          <p:nvPr/>
        </p:nvCxnSpPr>
        <p:spPr bwMode="auto">
          <a:xfrm rot="5400000">
            <a:off x="2711070" y="3957884"/>
            <a:ext cx="429599" cy="67966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5" name="Straight Arrow Connector 104"/>
          <p:cNvCxnSpPr>
            <a:stCxn id="94" idx="5"/>
          </p:cNvCxnSpPr>
          <p:nvPr/>
        </p:nvCxnSpPr>
        <p:spPr bwMode="auto">
          <a:xfrm rot="16200000" flipH="1">
            <a:off x="3454220" y="3530432"/>
            <a:ext cx="135297" cy="32586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9" name="Oval 64"/>
          <p:cNvSpPr>
            <a:spLocks noChangeAspect="1" noChangeArrowheads="1"/>
          </p:cNvSpPr>
          <p:nvPr/>
        </p:nvSpPr>
        <p:spPr bwMode="auto">
          <a:xfrm>
            <a:off x="5676900" y="40767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Oval 64"/>
          <p:cNvSpPr>
            <a:spLocks noChangeAspect="1" noChangeArrowheads="1"/>
          </p:cNvSpPr>
          <p:nvPr/>
        </p:nvSpPr>
        <p:spPr bwMode="auto">
          <a:xfrm>
            <a:off x="5791200" y="47625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Oval 64"/>
          <p:cNvSpPr>
            <a:spLocks noChangeAspect="1" noChangeArrowheads="1"/>
          </p:cNvSpPr>
          <p:nvPr/>
        </p:nvSpPr>
        <p:spPr bwMode="auto">
          <a:xfrm>
            <a:off x="6019800" y="20955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" name="Oval 64"/>
          <p:cNvSpPr>
            <a:spLocks noChangeAspect="1" noChangeArrowheads="1"/>
          </p:cNvSpPr>
          <p:nvPr/>
        </p:nvSpPr>
        <p:spPr bwMode="auto">
          <a:xfrm>
            <a:off x="7239000" y="31242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Oval 64"/>
          <p:cNvSpPr>
            <a:spLocks noChangeAspect="1" noChangeArrowheads="1"/>
          </p:cNvSpPr>
          <p:nvPr/>
        </p:nvSpPr>
        <p:spPr bwMode="auto">
          <a:xfrm>
            <a:off x="8039100" y="3238500"/>
            <a:ext cx="185737" cy="18583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15" name="Straight Arrow Connector 114"/>
          <p:cNvCxnSpPr>
            <a:stCxn id="101" idx="7"/>
          </p:cNvCxnSpPr>
          <p:nvPr/>
        </p:nvCxnSpPr>
        <p:spPr bwMode="auto">
          <a:xfrm rot="5400000" flipH="1" flipV="1">
            <a:off x="4559120" y="2501734"/>
            <a:ext cx="211497" cy="17346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7" name="Straight Arrow Connector 116"/>
          <p:cNvCxnSpPr>
            <a:stCxn id="109" idx="7"/>
          </p:cNvCxnSpPr>
          <p:nvPr/>
        </p:nvCxnSpPr>
        <p:spPr bwMode="auto">
          <a:xfrm rot="5400000" flipH="1" flipV="1">
            <a:off x="5816420" y="3835234"/>
            <a:ext cx="287697" cy="24966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9" name="Straight Arrow Connector 118"/>
          <p:cNvCxnSpPr>
            <a:stCxn id="110" idx="2"/>
          </p:cNvCxnSpPr>
          <p:nvPr/>
        </p:nvCxnSpPr>
        <p:spPr bwMode="auto">
          <a:xfrm rot="10800000" flipV="1">
            <a:off x="5100638" y="4855416"/>
            <a:ext cx="690563" cy="3810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/>
          <p:cNvCxnSpPr>
            <a:stCxn id="111" idx="7"/>
          </p:cNvCxnSpPr>
          <p:nvPr/>
        </p:nvCxnSpPr>
        <p:spPr bwMode="auto">
          <a:xfrm rot="5400000" flipH="1" flipV="1">
            <a:off x="6197420" y="1968334"/>
            <a:ext cx="135297" cy="17346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5" name="Straight Arrow Connector 124"/>
          <p:cNvCxnSpPr>
            <a:stCxn id="112" idx="4"/>
          </p:cNvCxnSpPr>
          <p:nvPr/>
        </p:nvCxnSpPr>
        <p:spPr bwMode="auto">
          <a:xfrm rot="5400000">
            <a:off x="6834235" y="3769565"/>
            <a:ext cx="957169" cy="381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7" name="Straight Arrow Connector 126"/>
          <p:cNvCxnSpPr>
            <a:stCxn id="113" idx="7"/>
          </p:cNvCxnSpPr>
          <p:nvPr/>
        </p:nvCxnSpPr>
        <p:spPr bwMode="auto">
          <a:xfrm rot="5400000" flipH="1" flipV="1">
            <a:off x="8072661" y="3130207"/>
            <a:ext cx="260483" cy="1053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4" name="Picture 103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0" cstate="print"/>
          <a:stretch>
            <a:fillRect/>
          </a:stretch>
        </p:blipFill>
        <p:spPr>
          <a:xfrm>
            <a:off x="228600" y="261640"/>
            <a:ext cx="3429000" cy="424160"/>
          </a:xfrm>
          <a:prstGeom prst="rect">
            <a:avLst/>
          </a:prstGeom>
        </p:spPr>
      </p:pic>
      <p:pic>
        <p:nvPicPr>
          <p:cNvPr id="126" name="Picture 125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1" cstate="print"/>
          <a:stretch>
            <a:fillRect/>
          </a:stretch>
        </p:blipFill>
        <p:spPr>
          <a:xfrm>
            <a:off x="533400" y="6172199"/>
            <a:ext cx="5715000" cy="239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BFDD-C374-4D63-A145-30AB3F784B65}" type="slidenum">
              <a:rPr lang="en-US" altLang="en-US" smtClean="0"/>
              <a:pPr/>
              <a:t>37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19600" y="4755456"/>
            <a:ext cx="2209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12" name="Picture 11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3254904" y="1447800"/>
            <a:ext cx="2476500" cy="381000"/>
          </a:xfrm>
          <a:prstGeom prst="rect">
            <a:avLst/>
          </a:prstGeom>
        </p:spPr>
      </p:pic>
      <p:pic>
        <p:nvPicPr>
          <p:cNvPr id="13" name="Picture 12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3280831" y="2971800"/>
            <a:ext cx="2434169" cy="571176"/>
          </a:xfrm>
          <a:prstGeom prst="rect">
            <a:avLst/>
          </a:prstGeom>
        </p:spPr>
      </p:pic>
      <p:pic>
        <p:nvPicPr>
          <p:cNvPr id="25" name="Picture 24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4724400" y="4336356"/>
            <a:ext cx="1553980" cy="304800"/>
          </a:xfrm>
          <a:prstGeom prst="rect">
            <a:avLst/>
          </a:prstGeom>
        </p:spPr>
      </p:pic>
      <p:pic>
        <p:nvPicPr>
          <p:cNvPr id="24" name="Picture 23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914400" y="1524000"/>
            <a:ext cx="1638925" cy="304800"/>
          </a:xfrm>
          <a:prstGeom prst="rect">
            <a:avLst/>
          </a:prstGeom>
        </p:spPr>
      </p:pic>
      <p:pic>
        <p:nvPicPr>
          <p:cNvPr id="27" name="Picture 26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4572001" y="4945956"/>
            <a:ext cx="1904999" cy="235644"/>
          </a:xfrm>
          <a:prstGeom prst="rect">
            <a:avLst/>
          </a:prstGeom>
        </p:spPr>
      </p:pic>
      <p:pic>
        <p:nvPicPr>
          <p:cNvPr id="29" name="Picture 28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914400" y="3124200"/>
            <a:ext cx="1920240" cy="228600"/>
          </a:xfrm>
          <a:prstGeom prst="rect">
            <a:avLst/>
          </a:prstGeom>
        </p:spPr>
      </p:pic>
      <p:pic>
        <p:nvPicPr>
          <p:cNvPr id="32" name="Picture 31" descr="addin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838201" y="4572001"/>
            <a:ext cx="3176459" cy="304799"/>
          </a:xfrm>
          <a:prstGeom prst="rect">
            <a:avLst/>
          </a:prstGeom>
        </p:spPr>
      </p:pic>
      <p:pic>
        <p:nvPicPr>
          <p:cNvPr id="14" name="Picture 13" descr="addin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6934200" y="4572000"/>
            <a:ext cx="609600" cy="250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BFDD-C374-4D63-A145-30AB3F784B65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20" name="Picture 19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685800" y="1905000"/>
            <a:ext cx="3160426" cy="304800"/>
          </a:xfrm>
          <a:prstGeom prst="rect">
            <a:avLst/>
          </a:prstGeom>
        </p:spPr>
      </p:pic>
      <p:pic>
        <p:nvPicPr>
          <p:cNvPr id="8" name="Picture 7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4800600" y="1828800"/>
            <a:ext cx="1524000" cy="414391"/>
          </a:xfrm>
          <a:prstGeom prst="rect">
            <a:avLst/>
          </a:prstGeom>
        </p:spPr>
      </p:pic>
      <p:pic>
        <p:nvPicPr>
          <p:cNvPr id="9" name="Picture 8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4842023" y="4572000"/>
            <a:ext cx="1634977" cy="482399"/>
          </a:xfrm>
          <a:prstGeom prst="rect">
            <a:avLst/>
          </a:prstGeom>
        </p:spPr>
      </p:pic>
      <p:pic>
        <p:nvPicPr>
          <p:cNvPr id="21" name="Picture 20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685800" y="3429000"/>
            <a:ext cx="6223416" cy="30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0"/>
            <a:ext cx="2105820" cy="684699"/>
          </a:xfrm>
          <a:prstGeom prst="rect">
            <a:avLst/>
          </a:prstGeom>
        </p:spPr>
      </p:pic>
      <p:pic>
        <p:nvPicPr>
          <p:cNvPr id="11" name="Picture 10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762000" y="5715001"/>
            <a:ext cx="5314950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2667000" y="152400"/>
            <a:ext cx="3352800" cy="494609"/>
          </a:xfrm>
          <a:prstGeom prst="rect">
            <a:avLst/>
          </a:prstGeom>
        </p:spPr>
      </p:pic>
      <p:pic>
        <p:nvPicPr>
          <p:cNvPr id="913410" name="Picture 2" descr="C:\Srivathsan\LSU\Publications\Universal_DS\UDS_1.4\images\VirtualPath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1143000"/>
            <a:ext cx="5257800" cy="5715000"/>
          </a:xfrm>
          <a:prstGeom prst="rect">
            <a:avLst/>
          </a:prstGeom>
          <a:noFill/>
        </p:spPr>
      </p:pic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838200" y="2895600"/>
            <a:ext cx="3501390" cy="1240155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>
            <a:off x="6553200" y="3276600"/>
            <a:ext cx="685800" cy="1752600"/>
          </a:xfrm>
          <a:prstGeom prst="rightBrace">
            <a:avLst>
              <a:gd name="adj1" fmla="val 8333"/>
              <a:gd name="adj2" fmla="val 50779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7315200" y="3886200"/>
            <a:ext cx="1013460" cy="53530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5400000">
            <a:off x="5029200" y="56388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4343401" y="6019800"/>
            <a:ext cx="2322195" cy="230505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5638800" y="35814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4800600" y="3962400"/>
            <a:ext cx="116776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14400" y="3810000"/>
            <a:ext cx="533400" cy="533400"/>
            <a:chOff x="576" y="2400"/>
            <a:chExt cx="336" cy="336"/>
          </a:xfrm>
        </p:grpSpPr>
        <p:sp>
          <p:nvSpPr>
            <p:cNvPr id="22532" name="AutoShape 4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3" name="Rectangle 5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4" name="Rectangle 6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" name="Rectangle 7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800600" y="4572000"/>
            <a:ext cx="533400" cy="533400"/>
            <a:chOff x="576" y="2400"/>
            <a:chExt cx="336" cy="336"/>
          </a:xfrm>
        </p:grpSpPr>
        <p:sp>
          <p:nvSpPr>
            <p:cNvPr id="22537" name="AutoShape 9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" name="Rectangle 10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Rectangle 11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Rectangle 12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352800" y="2133600"/>
            <a:ext cx="533400" cy="533400"/>
            <a:chOff x="576" y="2400"/>
            <a:chExt cx="336" cy="336"/>
          </a:xfrm>
        </p:grpSpPr>
        <p:sp>
          <p:nvSpPr>
            <p:cNvPr id="22542" name="AutoShape 14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Rectangle 15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Rectangle 16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Rectangle 17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019800" y="1905000"/>
            <a:ext cx="533400" cy="533400"/>
            <a:chOff x="576" y="2400"/>
            <a:chExt cx="336" cy="336"/>
          </a:xfrm>
        </p:grpSpPr>
        <p:sp>
          <p:nvSpPr>
            <p:cNvPr id="22547" name="AutoShape 19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Rectangle 20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Rectangle 21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Rectangle 22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2362200" y="2971800"/>
            <a:ext cx="533400" cy="533400"/>
            <a:chOff x="576" y="2400"/>
            <a:chExt cx="336" cy="336"/>
          </a:xfrm>
        </p:grpSpPr>
        <p:sp>
          <p:nvSpPr>
            <p:cNvPr id="22552" name="AutoShape 24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Rectangle 25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4" name="Rectangle 26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5" name="Rectangle 27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1143000" y="2209800"/>
            <a:ext cx="533400" cy="533400"/>
            <a:chOff x="576" y="2400"/>
            <a:chExt cx="336" cy="336"/>
          </a:xfrm>
        </p:grpSpPr>
        <p:sp>
          <p:nvSpPr>
            <p:cNvPr id="22557" name="AutoShape 29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8" name="Rectangle 30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9" name="Rectangle 31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0" name="Rectangle 32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1828800" y="1524000"/>
            <a:ext cx="533400" cy="533400"/>
            <a:chOff x="576" y="2400"/>
            <a:chExt cx="336" cy="336"/>
          </a:xfrm>
        </p:grpSpPr>
        <p:sp>
          <p:nvSpPr>
            <p:cNvPr id="22562" name="AutoShape 34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3" name="Rectangle 35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4" name="Rectangle 36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Rectangle 37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1981200" y="3962400"/>
            <a:ext cx="533400" cy="533400"/>
            <a:chOff x="576" y="2400"/>
            <a:chExt cx="336" cy="336"/>
          </a:xfrm>
        </p:grpSpPr>
        <p:sp>
          <p:nvSpPr>
            <p:cNvPr id="22567" name="AutoShape 39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8" name="Rectangle 40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9" name="Rectangle 41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0" name="Rectangle 42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6934200" y="4495800"/>
            <a:ext cx="533400" cy="533400"/>
            <a:chOff x="576" y="2400"/>
            <a:chExt cx="336" cy="336"/>
          </a:xfrm>
        </p:grpSpPr>
        <p:sp>
          <p:nvSpPr>
            <p:cNvPr id="22585" name="AutoShape 57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6" name="Rectangle 58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7" name="Rectangle 59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8" name="Rectangle 60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1"/>
          <p:cNvGrpSpPr>
            <a:grpSpLocks/>
          </p:cNvGrpSpPr>
          <p:nvPr/>
        </p:nvGrpSpPr>
        <p:grpSpPr bwMode="auto">
          <a:xfrm>
            <a:off x="6172200" y="4495800"/>
            <a:ext cx="533400" cy="533400"/>
            <a:chOff x="576" y="2400"/>
            <a:chExt cx="336" cy="336"/>
          </a:xfrm>
        </p:grpSpPr>
        <p:sp>
          <p:nvSpPr>
            <p:cNvPr id="22590" name="AutoShape 62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1" name="Rectangle 63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2" name="Rectangle 64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3" name="Rectangle 65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22594" name="AutoShape 66"/>
          <p:cNvCxnSpPr>
            <a:cxnSpLocks noChangeShapeType="1"/>
            <a:stCxn id="22579" idx="0"/>
            <a:endCxn id="22543" idx="2"/>
          </p:cNvCxnSpPr>
          <p:nvPr/>
        </p:nvCxnSpPr>
        <p:spPr bwMode="auto">
          <a:xfrm flipH="1" flipV="1">
            <a:off x="3619500" y="2667000"/>
            <a:ext cx="1333500" cy="838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2595" name="AutoShape 67"/>
          <p:cNvCxnSpPr>
            <a:cxnSpLocks noChangeShapeType="1"/>
            <a:stCxn id="22579" idx="0"/>
            <a:endCxn id="22553" idx="3"/>
          </p:cNvCxnSpPr>
          <p:nvPr/>
        </p:nvCxnSpPr>
        <p:spPr bwMode="auto">
          <a:xfrm flipH="1" flipV="1">
            <a:off x="2822575" y="3390900"/>
            <a:ext cx="2130425" cy="114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2596" name="AutoShape 68"/>
          <p:cNvCxnSpPr>
            <a:cxnSpLocks noChangeShapeType="1"/>
            <a:stCxn id="22579" idx="0"/>
            <a:endCxn id="22568" idx="3"/>
          </p:cNvCxnSpPr>
          <p:nvPr/>
        </p:nvCxnSpPr>
        <p:spPr bwMode="auto">
          <a:xfrm flipH="1">
            <a:off x="2441575" y="3505200"/>
            <a:ext cx="2511425" cy="876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2597" name="AutoShape 69"/>
          <p:cNvCxnSpPr>
            <a:cxnSpLocks noChangeShapeType="1"/>
            <a:stCxn id="22579" idx="0"/>
            <a:endCxn id="22532" idx="5"/>
          </p:cNvCxnSpPr>
          <p:nvPr/>
        </p:nvCxnSpPr>
        <p:spPr bwMode="auto">
          <a:xfrm flipH="1">
            <a:off x="1314450" y="3505200"/>
            <a:ext cx="363855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2598" name="AutoShape 70"/>
          <p:cNvCxnSpPr>
            <a:cxnSpLocks noChangeShapeType="1"/>
            <a:stCxn id="22558" idx="3"/>
            <a:endCxn id="22579" idx="0"/>
          </p:cNvCxnSpPr>
          <p:nvPr/>
        </p:nvCxnSpPr>
        <p:spPr bwMode="auto">
          <a:xfrm>
            <a:off x="1603375" y="2628900"/>
            <a:ext cx="3349625" cy="876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2599" name="AutoShape 71"/>
          <p:cNvCxnSpPr>
            <a:cxnSpLocks noChangeShapeType="1"/>
            <a:stCxn id="22579" idx="0"/>
            <a:endCxn id="22563" idx="2"/>
          </p:cNvCxnSpPr>
          <p:nvPr/>
        </p:nvCxnSpPr>
        <p:spPr bwMode="auto">
          <a:xfrm flipH="1" flipV="1">
            <a:off x="2095500" y="2057400"/>
            <a:ext cx="2857500" cy="1447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2600" name="AutoShape 72"/>
          <p:cNvCxnSpPr>
            <a:cxnSpLocks noChangeShapeType="1"/>
            <a:stCxn id="22579" idx="0"/>
            <a:endCxn id="22537" idx="0"/>
          </p:cNvCxnSpPr>
          <p:nvPr/>
        </p:nvCxnSpPr>
        <p:spPr bwMode="auto">
          <a:xfrm>
            <a:off x="4953000" y="3505200"/>
            <a:ext cx="1143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2601" name="AutoShape 73"/>
          <p:cNvCxnSpPr>
            <a:cxnSpLocks noChangeShapeType="1"/>
            <a:stCxn id="22579" idx="0"/>
            <a:endCxn id="22590" idx="1"/>
          </p:cNvCxnSpPr>
          <p:nvPr/>
        </p:nvCxnSpPr>
        <p:spPr bwMode="auto">
          <a:xfrm>
            <a:off x="4953000" y="3505200"/>
            <a:ext cx="135255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2602" name="AutoShape 74"/>
          <p:cNvCxnSpPr>
            <a:cxnSpLocks noChangeShapeType="1"/>
            <a:stCxn id="22579" idx="0"/>
            <a:endCxn id="22585" idx="1"/>
          </p:cNvCxnSpPr>
          <p:nvPr/>
        </p:nvCxnSpPr>
        <p:spPr bwMode="auto">
          <a:xfrm>
            <a:off x="4953000" y="3505200"/>
            <a:ext cx="211455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2603" name="AutoShape 75"/>
          <p:cNvCxnSpPr>
            <a:cxnSpLocks noChangeShapeType="1"/>
            <a:stCxn id="22579" idx="0"/>
            <a:endCxn id="22548" idx="1"/>
          </p:cNvCxnSpPr>
          <p:nvPr/>
        </p:nvCxnSpPr>
        <p:spPr bwMode="auto">
          <a:xfrm flipV="1">
            <a:off x="4953000" y="2324100"/>
            <a:ext cx="1139825" cy="1181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4267200" y="3048000"/>
            <a:ext cx="1371600" cy="762000"/>
            <a:chOff x="2688" y="2064"/>
            <a:chExt cx="864" cy="480"/>
          </a:xfrm>
        </p:grpSpPr>
        <p:sp>
          <p:nvSpPr>
            <p:cNvPr id="22572" name="Rectangle 44"/>
            <p:cNvSpPr>
              <a:spLocks noChangeArrowheads="1"/>
            </p:cNvSpPr>
            <p:nvPr/>
          </p:nvSpPr>
          <p:spPr bwMode="auto">
            <a:xfrm>
              <a:off x="2688" y="2064"/>
              <a:ext cx="864" cy="48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3" name="Rectangle 45" descr="Large grid"/>
            <p:cNvSpPr>
              <a:spLocks noChangeArrowheads="1"/>
            </p:cNvSpPr>
            <p:nvPr/>
          </p:nvSpPr>
          <p:spPr bwMode="auto">
            <a:xfrm>
              <a:off x="2784" y="2160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2574" name="Rectangle 46" descr="Large grid"/>
            <p:cNvSpPr>
              <a:spLocks noChangeArrowheads="1"/>
            </p:cNvSpPr>
            <p:nvPr/>
          </p:nvSpPr>
          <p:spPr bwMode="auto">
            <a:xfrm>
              <a:off x="2928" y="2160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2575" name="Rectangle 47" descr="Large grid"/>
            <p:cNvSpPr>
              <a:spLocks noChangeArrowheads="1"/>
            </p:cNvSpPr>
            <p:nvPr/>
          </p:nvSpPr>
          <p:spPr bwMode="auto">
            <a:xfrm>
              <a:off x="3072" y="2160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2576" name="Rectangle 48" descr="Large grid"/>
            <p:cNvSpPr>
              <a:spLocks noChangeArrowheads="1"/>
            </p:cNvSpPr>
            <p:nvPr/>
          </p:nvSpPr>
          <p:spPr bwMode="auto">
            <a:xfrm>
              <a:off x="3216" y="2160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2577" name="Rectangle 49" descr="Large grid"/>
            <p:cNvSpPr>
              <a:spLocks noChangeArrowheads="1"/>
            </p:cNvSpPr>
            <p:nvPr/>
          </p:nvSpPr>
          <p:spPr bwMode="auto">
            <a:xfrm>
              <a:off x="2784" y="2352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2578" name="Rectangle 50" descr="Large grid"/>
            <p:cNvSpPr>
              <a:spLocks noChangeArrowheads="1"/>
            </p:cNvSpPr>
            <p:nvPr/>
          </p:nvSpPr>
          <p:spPr bwMode="auto">
            <a:xfrm>
              <a:off x="2928" y="2352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2579" name="Rectangle 51" descr="Large grid"/>
            <p:cNvSpPr>
              <a:spLocks noChangeArrowheads="1"/>
            </p:cNvSpPr>
            <p:nvPr/>
          </p:nvSpPr>
          <p:spPr bwMode="auto">
            <a:xfrm>
              <a:off x="3072" y="2352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2580" name="Rectangle 52" descr="Large grid"/>
            <p:cNvSpPr>
              <a:spLocks noChangeArrowheads="1"/>
            </p:cNvSpPr>
            <p:nvPr/>
          </p:nvSpPr>
          <p:spPr bwMode="auto">
            <a:xfrm>
              <a:off x="3216" y="2352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2581" name="Rectangle 53" descr="Large grid"/>
            <p:cNvSpPr>
              <a:spLocks noChangeArrowheads="1"/>
            </p:cNvSpPr>
            <p:nvPr/>
          </p:nvSpPr>
          <p:spPr bwMode="auto">
            <a:xfrm>
              <a:off x="3360" y="2352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2582" name="Rectangle 54" descr="Large grid"/>
            <p:cNvSpPr>
              <a:spLocks noChangeArrowheads="1"/>
            </p:cNvSpPr>
            <p:nvPr/>
          </p:nvSpPr>
          <p:spPr bwMode="auto">
            <a:xfrm>
              <a:off x="3360" y="2160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</p:grpSp>
      <p:pic>
        <p:nvPicPr>
          <p:cNvPr id="85" name="Picture 84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53176" y="2667000"/>
            <a:ext cx="1905" cy="1905"/>
          </a:xfrm>
          <a:prstGeom prst="rect">
            <a:avLst/>
          </a:prstGeom>
        </p:spPr>
      </p:pic>
      <p:pic>
        <p:nvPicPr>
          <p:cNvPr id="89" name="Picture 8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3581400" y="5638800"/>
            <a:ext cx="2484120" cy="457200"/>
          </a:xfrm>
          <a:prstGeom prst="rect">
            <a:avLst/>
          </a:prstGeom>
        </p:spPr>
      </p:pic>
      <p:pic>
        <p:nvPicPr>
          <p:cNvPr id="96" name="Picture 95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2133601" y="457201"/>
            <a:ext cx="5252213" cy="457199"/>
          </a:xfrm>
          <a:prstGeom prst="rect">
            <a:avLst/>
          </a:prstGeom>
        </p:spPr>
      </p:pic>
      <p:pic>
        <p:nvPicPr>
          <p:cNvPr id="92" name="Picture 91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5791200" y="3276600"/>
            <a:ext cx="1900238" cy="228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3806"/>
            <a:ext cx="1603375" cy="114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048000" y="381000"/>
            <a:ext cx="2894029" cy="45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362200"/>
            <a:ext cx="6726555" cy="2205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gCost1_1446_3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392" y="914400"/>
            <a:ext cx="7315215" cy="5486411"/>
          </a:xfrm>
          <a:prstGeom prst="rect">
            <a:avLst/>
          </a:prstGeom>
        </p:spPr>
      </p:pic>
      <p:pic>
        <p:nvPicPr>
          <p:cNvPr id="5" name="Picture 4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895601" y="457200"/>
            <a:ext cx="3396792" cy="304800"/>
          </a:xfrm>
          <a:prstGeom prst="rect">
            <a:avLst/>
          </a:prstGeom>
        </p:spPr>
      </p:pic>
      <p:pic>
        <p:nvPicPr>
          <p:cNvPr id="10" name="Picture 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6934200" y="2743211"/>
            <a:ext cx="1882140" cy="18478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0800000" flipV="1">
            <a:off x="6096000" y="2895611"/>
            <a:ext cx="7620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ggCost1_861_5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392" y="914400"/>
            <a:ext cx="7315215" cy="5486411"/>
          </a:xfrm>
          <a:prstGeom prst="rect">
            <a:avLst/>
          </a:prstGeom>
        </p:spPr>
      </p:pic>
      <p:pic>
        <p:nvPicPr>
          <p:cNvPr id="3" name="Picture 2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895601" y="457200"/>
            <a:ext cx="3396792" cy="304800"/>
          </a:xfrm>
          <a:prstGeom prst="rect">
            <a:avLst/>
          </a:prstGeom>
        </p:spPr>
      </p:pic>
      <p:pic>
        <p:nvPicPr>
          <p:cNvPr id="4" name="Picture 3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6934200" y="2667000"/>
            <a:ext cx="1882140" cy="18478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>
            <a:off x="6210300" y="2933700"/>
            <a:ext cx="7620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954" name="Picture 2" descr="C:\Documents and Settings\Srivathsan\Desktop\Main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606550"/>
            <a:ext cx="8931782" cy="3931624"/>
          </a:xfrm>
          <a:prstGeom prst="rect">
            <a:avLst/>
          </a:prstGeom>
          <a:noFill/>
        </p:spPr>
      </p:pic>
      <p:pic>
        <p:nvPicPr>
          <p:cNvPr id="6" name="Picture 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2286001" y="457200"/>
            <a:ext cx="4662805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447800" y="3048000"/>
            <a:ext cx="617855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21" y="5175030"/>
            <a:ext cx="2265045" cy="87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2042160"/>
            <a:ext cx="8597265" cy="3444240"/>
          </a:xfrm>
          <a:prstGeom prst="rect">
            <a:avLst/>
          </a:prstGeom>
        </p:spPr>
      </p:pic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362200" y="533401"/>
            <a:ext cx="4383452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9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990601" y="1676400"/>
            <a:ext cx="7225665" cy="1303020"/>
          </a:xfrm>
          <a:prstGeom prst="rect">
            <a:avLst/>
          </a:prstGeom>
        </p:spPr>
      </p:pic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950594" y="3657601"/>
            <a:ext cx="3469006" cy="879820"/>
          </a:xfrm>
          <a:prstGeom prst="rect">
            <a:avLst/>
          </a:prstGeom>
        </p:spPr>
      </p:pic>
      <p:pic>
        <p:nvPicPr>
          <p:cNvPr id="9" name="Picture 8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4495800" y="5105400"/>
            <a:ext cx="2102152" cy="838200"/>
          </a:xfrm>
          <a:prstGeom prst="rect">
            <a:avLst/>
          </a:prstGeom>
        </p:spPr>
      </p:pic>
      <p:pic>
        <p:nvPicPr>
          <p:cNvPr id="13" name="Picture 12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066800" y="5393191"/>
            <a:ext cx="3276600" cy="321809"/>
          </a:xfrm>
          <a:prstGeom prst="rect">
            <a:avLst/>
          </a:prstGeom>
        </p:spPr>
      </p:pic>
      <p:pic>
        <p:nvPicPr>
          <p:cNvPr id="7" name="Picture 6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1706670" y="609600"/>
            <a:ext cx="5793526" cy="38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1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Oval 127"/>
          <p:cNvSpPr/>
          <p:nvPr/>
        </p:nvSpPr>
        <p:spPr>
          <a:xfrm>
            <a:off x="914400" y="1524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1219200" y="23622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914400" y="2971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2209800" y="4343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2286000" y="2743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1981200" y="3124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1600200" y="36576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28956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1219200" y="47244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733800" y="15240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2057400" y="1295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876800" y="5181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3800" y="838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4953000" y="1066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1905000" y="1981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2819400" y="20574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71800" y="1447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3124200" y="2971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7467600" y="1371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6172200" y="15240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248400" y="25908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3962400" y="2362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3200400" y="4343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5181600" y="3352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4191000" y="3429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6172200" y="49530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3581400" y="5029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6934200" y="3581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4876800" y="2438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5638800" y="3962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76200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4724400" y="4343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8" name="Straight Connector 177"/>
          <p:cNvCxnSpPr>
            <a:stCxn id="128" idx="6"/>
            <a:endCxn id="151" idx="2"/>
          </p:cNvCxnSpPr>
          <p:nvPr/>
        </p:nvCxnSpPr>
        <p:spPr>
          <a:xfrm flipV="1">
            <a:off x="1143000" y="1409700"/>
            <a:ext cx="9144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stCxn id="129" idx="6"/>
            <a:endCxn id="155" idx="3"/>
          </p:cNvCxnSpPr>
          <p:nvPr/>
        </p:nvCxnSpPr>
        <p:spPr>
          <a:xfrm flipV="1">
            <a:off x="1447800" y="2176322"/>
            <a:ext cx="490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stCxn id="129" idx="3"/>
            <a:endCxn id="130" idx="0"/>
          </p:cNvCxnSpPr>
          <p:nvPr/>
        </p:nvCxnSpPr>
        <p:spPr>
          <a:xfrm rot="5400000">
            <a:off x="933450" y="2652572"/>
            <a:ext cx="414478" cy="22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stCxn id="129" idx="5"/>
            <a:endCxn id="134" idx="1"/>
          </p:cNvCxnSpPr>
          <p:nvPr/>
        </p:nvCxnSpPr>
        <p:spPr>
          <a:xfrm rot="16200000" flipH="1">
            <a:off x="1414322" y="2557322"/>
            <a:ext cx="600356" cy="600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stCxn id="155" idx="0"/>
            <a:endCxn id="151" idx="4"/>
          </p:cNvCxnSpPr>
          <p:nvPr/>
        </p:nvCxnSpPr>
        <p:spPr>
          <a:xfrm rot="5400000" flipH="1" flipV="1">
            <a:off x="1866900" y="1676400"/>
            <a:ext cx="4572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151" idx="6"/>
            <a:endCxn id="157" idx="2"/>
          </p:cNvCxnSpPr>
          <p:nvPr/>
        </p:nvCxnSpPr>
        <p:spPr>
          <a:xfrm>
            <a:off x="2286000" y="1409700"/>
            <a:ext cx="6858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>
            <a:stCxn id="157" idx="7"/>
            <a:endCxn id="153" idx="3"/>
          </p:cNvCxnSpPr>
          <p:nvPr/>
        </p:nvCxnSpPr>
        <p:spPr>
          <a:xfrm rot="5400000" flipH="1" flipV="1">
            <a:off x="3243122" y="957122"/>
            <a:ext cx="447956" cy="600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>
            <a:stCxn id="150" idx="0"/>
            <a:endCxn id="153" idx="4"/>
          </p:cNvCxnSpPr>
          <p:nvPr/>
        </p:nvCxnSpPr>
        <p:spPr>
          <a:xfrm rot="5400000" flipH="1" flipV="1">
            <a:off x="3619500" y="12954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>
            <a:stCxn id="156" idx="6"/>
            <a:endCxn id="162" idx="2"/>
          </p:cNvCxnSpPr>
          <p:nvPr/>
        </p:nvCxnSpPr>
        <p:spPr>
          <a:xfrm>
            <a:off x="3048000" y="2171700"/>
            <a:ext cx="9144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>
            <a:stCxn id="162" idx="6"/>
            <a:endCxn id="169" idx="2"/>
          </p:cNvCxnSpPr>
          <p:nvPr/>
        </p:nvCxnSpPr>
        <p:spPr>
          <a:xfrm>
            <a:off x="4191000" y="2476500"/>
            <a:ext cx="685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169" idx="6"/>
            <a:endCxn id="161" idx="2"/>
          </p:cNvCxnSpPr>
          <p:nvPr/>
        </p:nvCxnSpPr>
        <p:spPr>
          <a:xfrm>
            <a:off x="5105400" y="2552700"/>
            <a:ext cx="1143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>
            <a:stCxn id="154" idx="4"/>
            <a:endCxn id="169" idx="0"/>
          </p:cNvCxnSpPr>
          <p:nvPr/>
        </p:nvCxnSpPr>
        <p:spPr>
          <a:xfrm rot="5400000">
            <a:off x="4457700" y="1828800"/>
            <a:ext cx="1143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>
            <a:stCxn id="160" idx="4"/>
            <a:endCxn id="161" idx="0"/>
          </p:cNvCxnSpPr>
          <p:nvPr/>
        </p:nvCxnSpPr>
        <p:spPr>
          <a:xfrm rot="16200000" flipH="1">
            <a:off x="5905500" y="2133600"/>
            <a:ext cx="838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>
            <a:stCxn id="160" idx="6"/>
            <a:endCxn id="159" idx="2"/>
          </p:cNvCxnSpPr>
          <p:nvPr/>
        </p:nvCxnSpPr>
        <p:spPr>
          <a:xfrm flipV="1">
            <a:off x="6400800" y="1485900"/>
            <a:ext cx="10668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stCxn id="154" idx="6"/>
            <a:endCxn id="160" idx="2"/>
          </p:cNvCxnSpPr>
          <p:nvPr/>
        </p:nvCxnSpPr>
        <p:spPr>
          <a:xfrm>
            <a:off x="5181600" y="1181100"/>
            <a:ext cx="9906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>
            <a:stCxn id="153" idx="6"/>
            <a:endCxn id="154" idx="2"/>
          </p:cNvCxnSpPr>
          <p:nvPr/>
        </p:nvCxnSpPr>
        <p:spPr>
          <a:xfrm>
            <a:off x="3962400" y="952500"/>
            <a:ext cx="9906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>
            <a:stCxn id="162" idx="4"/>
            <a:endCxn id="165" idx="0"/>
          </p:cNvCxnSpPr>
          <p:nvPr/>
        </p:nvCxnSpPr>
        <p:spPr>
          <a:xfrm rot="16200000" flipH="1">
            <a:off x="3771900" y="2895600"/>
            <a:ext cx="8382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>
            <a:stCxn id="158" idx="7"/>
            <a:endCxn id="162" idx="3"/>
          </p:cNvCxnSpPr>
          <p:nvPr/>
        </p:nvCxnSpPr>
        <p:spPr>
          <a:xfrm rot="5400000" flipH="1" flipV="1">
            <a:off x="3433622" y="2443022"/>
            <a:ext cx="447956" cy="676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stCxn id="134" idx="6"/>
            <a:endCxn id="158" idx="2"/>
          </p:cNvCxnSpPr>
          <p:nvPr/>
        </p:nvCxnSpPr>
        <p:spPr>
          <a:xfrm flipV="1">
            <a:off x="2209800" y="3086100"/>
            <a:ext cx="9144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>
            <a:stCxn id="158" idx="4"/>
            <a:endCxn id="136" idx="7"/>
          </p:cNvCxnSpPr>
          <p:nvPr/>
        </p:nvCxnSpPr>
        <p:spPr>
          <a:xfrm rot="5400000">
            <a:off x="2957372" y="3333750"/>
            <a:ext cx="414478" cy="147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>
            <a:stCxn id="134" idx="5"/>
            <a:endCxn id="136" idx="2"/>
          </p:cNvCxnSpPr>
          <p:nvPr/>
        </p:nvCxnSpPr>
        <p:spPr>
          <a:xfrm rot="16200000" flipH="1">
            <a:off x="2347772" y="3147872"/>
            <a:ext cx="376378" cy="7192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stCxn id="135" idx="3"/>
            <a:endCxn id="137" idx="0"/>
          </p:cNvCxnSpPr>
          <p:nvPr/>
        </p:nvCxnSpPr>
        <p:spPr>
          <a:xfrm rot="5400000">
            <a:off x="1047750" y="4138472"/>
            <a:ext cx="871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>
            <a:stCxn id="130" idx="5"/>
            <a:endCxn id="135" idx="1"/>
          </p:cNvCxnSpPr>
          <p:nvPr/>
        </p:nvCxnSpPr>
        <p:spPr>
          <a:xfrm rot="16200000" flipH="1">
            <a:off x="1109522" y="3166922"/>
            <a:ext cx="524156" cy="524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136" idx="4"/>
            <a:endCxn id="163" idx="1"/>
          </p:cNvCxnSpPr>
          <p:nvPr/>
        </p:nvCxnSpPr>
        <p:spPr>
          <a:xfrm rot="16200000" flipH="1">
            <a:off x="2838450" y="3981450"/>
            <a:ext cx="566878" cy="22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>
            <a:stCxn id="163" idx="7"/>
            <a:endCxn id="165" idx="3"/>
          </p:cNvCxnSpPr>
          <p:nvPr/>
        </p:nvCxnSpPr>
        <p:spPr>
          <a:xfrm rot="5400000" flipH="1" flipV="1">
            <a:off x="3433622" y="3586022"/>
            <a:ext cx="752756" cy="828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133" idx="7"/>
            <a:endCxn id="156" idx="3"/>
          </p:cNvCxnSpPr>
          <p:nvPr/>
        </p:nvCxnSpPr>
        <p:spPr>
          <a:xfrm rot="5400000" flipH="1" flipV="1">
            <a:off x="2404922" y="2328722"/>
            <a:ext cx="524156" cy="371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>
            <a:stCxn id="133" idx="3"/>
            <a:endCxn id="134" idx="7"/>
          </p:cNvCxnSpPr>
          <p:nvPr/>
        </p:nvCxnSpPr>
        <p:spPr>
          <a:xfrm rot="5400000">
            <a:off x="2138222" y="2976422"/>
            <a:ext cx="219356" cy="143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31" idx="6"/>
            <a:endCxn id="163" idx="2"/>
          </p:cNvCxnSpPr>
          <p:nvPr/>
        </p:nvCxnSpPr>
        <p:spPr>
          <a:xfrm>
            <a:off x="2438400" y="4457700"/>
            <a:ext cx="76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>
            <a:stCxn id="135" idx="5"/>
            <a:endCxn id="131" idx="1"/>
          </p:cNvCxnSpPr>
          <p:nvPr/>
        </p:nvCxnSpPr>
        <p:spPr>
          <a:xfrm rot="16200000" flipH="1">
            <a:off x="1757222" y="3890822"/>
            <a:ext cx="524156" cy="447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>
            <a:stCxn id="137" idx="6"/>
            <a:endCxn id="131" idx="3"/>
          </p:cNvCxnSpPr>
          <p:nvPr/>
        </p:nvCxnSpPr>
        <p:spPr>
          <a:xfrm flipV="1">
            <a:off x="1447800" y="4538522"/>
            <a:ext cx="7954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65" idx="6"/>
            <a:endCxn id="164" idx="2"/>
          </p:cNvCxnSpPr>
          <p:nvPr/>
        </p:nvCxnSpPr>
        <p:spPr>
          <a:xfrm flipV="1">
            <a:off x="4419600" y="3467100"/>
            <a:ext cx="762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>
            <a:stCxn id="164" idx="6"/>
            <a:endCxn id="161" idx="3"/>
          </p:cNvCxnSpPr>
          <p:nvPr/>
        </p:nvCxnSpPr>
        <p:spPr>
          <a:xfrm flipV="1">
            <a:off x="5410200" y="2785922"/>
            <a:ext cx="871678" cy="681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>
            <a:stCxn id="164" idx="5"/>
            <a:endCxn id="170" idx="1"/>
          </p:cNvCxnSpPr>
          <p:nvPr/>
        </p:nvCxnSpPr>
        <p:spPr>
          <a:xfrm rot="16200000" flipH="1">
            <a:off x="5300522" y="3624122"/>
            <a:ext cx="447956" cy="295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>
            <a:stCxn id="172" idx="6"/>
            <a:endCxn id="170" idx="3"/>
          </p:cNvCxnSpPr>
          <p:nvPr/>
        </p:nvCxnSpPr>
        <p:spPr>
          <a:xfrm flipV="1">
            <a:off x="4953000" y="4157522"/>
            <a:ext cx="7192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>
            <a:stCxn id="172" idx="4"/>
            <a:endCxn id="152" idx="0"/>
          </p:cNvCxnSpPr>
          <p:nvPr/>
        </p:nvCxnSpPr>
        <p:spPr>
          <a:xfrm rot="16200000" flipH="1">
            <a:off x="4610100" y="4800600"/>
            <a:ext cx="6096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70" idx="6"/>
            <a:endCxn id="168" idx="3"/>
          </p:cNvCxnSpPr>
          <p:nvPr/>
        </p:nvCxnSpPr>
        <p:spPr>
          <a:xfrm flipV="1">
            <a:off x="5867400" y="3776522"/>
            <a:ext cx="11002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>
            <a:stCxn id="161" idx="6"/>
            <a:endCxn id="171" idx="2"/>
          </p:cNvCxnSpPr>
          <p:nvPr/>
        </p:nvCxnSpPr>
        <p:spPr>
          <a:xfrm>
            <a:off x="6477000" y="2705100"/>
            <a:ext cx="1143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>
            <a:stCxn id="160" idx="5"/>
            <a:endCxn id="171" idx="1"/>
          </p:cNvCxnSpPr>
          <p:nvPr/>
        </p:nvCxnSpPr>
        <p:spPr>
          <a:xfrm rot="16200000" flipH="1">
            <a:off x="6481622" y="1604822"/>
            <a:ext cx="1057556" cy="1286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159" idx="4"/>
            <a:endCxn id="171" idx="0"/>
          </p:cNvCxnSpPr>
          <p:nvPr/>
        </p:nvCxnSpPr>
        <p:spPr>
          <a:xfrm rot="16200000" flipH="1">
            <a:off x="7086600" y="2095500"/>
            <a:ext cx="1143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stCxn id="168" idx="7"/>
            <a:endCxn id="171" idx="3"/>
          </p:cNvCxnSpPr>
          <p:nvPr/>
        </p:nvCxnSpPr>
        <p:spPr>
          <a:xfrm rot="5400000" flipH="1" flipV="1">
            <a:off x="7053122" y="3014522"/>
            <a:ext cx="676556" cy="524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>
            <a:stCxn id="168" idx="4"/>
            <a:endCxn id="166" idx="7"/>
          </p:cNvCxnSpPr>
          <p:nvPr/>
        </p:nvCxnSpPr>
        <p:spPr>
          <a:xfrm rot="5400000">
            <a:off x="6119672" y="4057650"/>
            <a:ext cx="1176478" cy="681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>
            <a:stCxn id="152" idx="6"/>
            <a:endCxn id="166" idx="2"/>
          </p:cNvCxnSpPr>
          <p:nvPr/>
        </p:nvCxnSpPr>
        <p:spPr>
          <a:xfrm flipV="1">
            <a:off x="5105400" y="5067300"/>
            <a:ext cx="10668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stCxn id="170" idx="4"/>
            <a:endCxn id="166" idx="1"/>
          </p:cNvCxnSpPr>
          <p:nvPr/>
        </p:nvCxnSpPr>
        <p:spPr>
          <a:xfrm rot="16200000" flipH="1">
            <a:off x="5581650" y="4362450"/>
            <a:ext cx="795478" cy="452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stCxn id="165" idx="5"/>
            <a:endCxn id="172" idx="1"/>
          </p:cNvCxnSpPr>
          <p:nvPr/>
        </p:nvCxnSpPr>
        <p:spPr>
          <a:xfrm rot="16200000" flipH="1">
            <a:off x="4195622" y="3814622"/>
            <a:ext cx="752756" cy="371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stCxn id="163" idx="4"/>
            <a:endCxn id="167" idx="1"/>
          </p:cNvCxnSpPr>
          <p:nvPr/>
        </p:nvCxnSpPr>
        <p:spPr>
          <a:xfrm rot="16200000" flipH="1">
            <a:off x="3219450" y="4667250"/>
            <a:ext cx="490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stCxn id="167" idx="7"/>
            <a:endCxn id="172" idx="3"/>
          </p:cNvCxnSpPr>
          <p:nvPr/>
        </p:nvCxnSpPr>
        <p:spPr>
          <a:xfrm rot="5400000" flipH="1" flipV="1">
            <a:off x="4005122" y="4309922"/>
            <a:ext cx="524156" cy="981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150" idx="4"/>
            <a:endCxn id="162" idx="0"/>
          </p:cNvCxnSpPr>
          <p:nvPr/>
        </p:nvCxnSpPr>
        <p:spPr>
          <a:xfrm rot="16200000" flipH="1">
            <a:off x="3657600" y="1943100"/>
            <a:ext cx="6096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>
            <a:stCxn id="157" idx="4"/>
            <a:endCxn id="156" idx="0"/>
          </p:cNvCxnSpPr>
          <p:nvPr/>
        </p:nvCxnSpPr>
        <p:spPr>
          <a:xfrm rot="5400000">
            <a:off x="2819400" y="1790700"/>
            <a:ext cx="381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>
            <a:stCxn id="155" idx="6"/>
            <a:endCxn id="157" idx="3"/>
          </p:cNvCxnSpPr>
          <p:nvPr/>
        </p:nvCxnSpPr>
        <p:spPr>
          <a:xfrm flipV="1">
            <a:off x="2133600" y="1642922"/>
            <a:ext cx="871678" cy="452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>
            <a:stCxn id="128" idx="4"/>
            <a:endCxn id="129" idx="0"/>
          </p:cNvCxnSpPr>
          <p:nvPr/>
        </p:nvCxnSpPr>
        <p:spPr>
          <a:xfrm rot="16200000" flipH="1">
            <a:off x="876300" y="1905000"/>
            <a:ext cx="6096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>
            <a:stCxn id="161" idx="5"/>
            <a:endCxn id="168" idx="1"/>
          </p:cNvCxnSpPr>
          <p:nvPr/>
        </p:nvCxnSpPr>
        <p:spPr>
          <a:xfrm rot="16200000" flipH="1">
            <a:off x="6291122" y="2938322"/>
            <a:ext cx="828956" cy="524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>
            <a:stCxn id="169" idx="7"/>
            <a:endCxn id="160" idx="3"/>
          </p:cNvCxnSpPr>
          <p:nvPr/>
        </p:nvCxnSpPr>
        <p:spPr>
          <a:xfrm rot="5400000" flipH="1" flipV="1">
            <a:off x="5262422" y="1528622"/>
            <a:ext cx="752756" cy="1133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>
            <a:stCxn id="169" idx="4"/>
            <a:endCxn id="164" idx="1"/>
          </p:cNvCxnSpPr>
          <p:nvPr/>
        </p:nvCxnSpPr>
        <p:spPr>
          <a:xfrm rot="16200000" flipH="1">
            <a:off x="4743450" y="2914650"/>
            <a:ext cx="719278" cy="22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stCxn id="152" idx="7"/>
            <a:endCxn id="170" idx="3"/>
          </p:cNvCxnSpPr>
          <p:nvPr/>
        </p:nvCxnSpPr>
        <p:spPr>
          <a:xfrm rot="5400000" flipH="1" flipV="1">
            <a:off x="4843322" y="4386122"/>
            <a:ext cx="1057556" cy="600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165" idx="7"/>
            <a:endCxn id="169" idx="3"/>
          </p:cNvCxnSpPr>
          <p:nvPr/>
        </p:nvCxnSpPr>
        <p:spPr>
          <a:xfrm rot="5400000" flipH="1" flipV="1">
            <a:off x="4233722" y="2785922"/>
            <a:ext cx="828956" cy="524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>
            <a:stCxn id="135" idx="6"/>
            <a:endCxn id="136" idx="2"/>
          </p:cNvCxnSpPr>
          <p:nvPr/>
        </p:nvCxnSpPr>
        <p:spPr>
          <a:xfrm flipV="1">
            <a:off x="1828800" y="3695700"/>
            <a:ext cx="1066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>
            <a:stCxn id="150" idx="6"/>
            <a:endCxn id="154" idx="3"/>
          </p:cNvCxnSpPr>
          <p:nvPr/>
        </p:nvCxnSpPr>
        <p:spPr>
          <a:xfrm flipV="1">
            <a:off x="3962400" y="1261922"/>
            <a:ext cx="1024078" cy="376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>
            <a:stCxn id="158" idx="5"/>
            <a:endCxn id="165" idx="2"/>
          </p:cNvCxnSpPr>
          <p:nvPr/>
        </p:nvCxnSpPr>
        <p:spPr>
          <a:xfrm rot="16200000" flipH="1">
            <a:off x="3566972" y="2919272"/>
            <a:ext cx="376378" cy="871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>
            <a:stCxn id="163" idx="6"/>
            <a:endCxn id="172" idx="2"/>
          </p:cNvCxnSpPr>
          <p:nvPr/>
        </p:nvCxnSpPr>
        <p:spPr>
          <a:xfrm>
            <a:off x="3429000" y="445770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>
            <a:stCxn id="155" idx="5"/>
            <a:endCxn id="133" idx="0"/>
          </p:cNvCxnSpPr>
          <p:nvPr/>
        </p:nvCxnSpPr>
        <p:spPr>
          <a:xfrm rot="16200000" flipH="1">
            <a:off x="1966772" y="2309672"/>
            <a:ext cx="5668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>
            <a:stCxn id="130" idx="6"/>
            <a:endCxn id="134" idx="2"/>
          </p:cNvCxnSpPr>
          <p:nvPr/>
        </p:nvCxnSpPr>
        <p:spPr>
          <a:xfrm>
            <a:off x="1143000" y="3086100"/>
            <a:ext cx="8382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>
            <a:stCxn id="156" idx="4"/>
            <a:endCxn id="158" idx="1"/>
          </p:cNvCxnSpPr>
          <p:nvPr/>
        </p:nvCxnSpPr>
        <p:spPr>
          <a:xfrm rot="16200000" flipH="1">
            <a:off x="2686050" y="2533650"/>
            <a:ext cx="719278" cy="22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Oval 303"/>
          <p:cNvSpPr/>
          <p:nvPr/>
        </p:nvSpPr>
        <p:spPr>
          <a:xfrm>
            <a:off x="609600" y="63246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Oval 304"/>
          <p:cNvSpPr/>
          <p:nvPr/>
        </p:nvSpPr>
        <p:spPr>
          <a:xfrm>
            <a:off x="4800600" y="63246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" name="Picture 30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990600" y="6324601"/>
            <a:ext cx="1637900" cy="228599"/>
          </a:xfrm>
          <a:prstGeom prst="rect">
            <a:avLst/>
          </a:prstGeom>
        </p:spPr>
      </p:pic>
      <p:pic>
        <p:nvPicPr>
          <p:cNvPr id="310" name="Picture 30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5257799" y="6324600"/>
            <a:ext cx="236781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2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Oval 127"/>
          <p:cNvSpPr/>
          <p:nvPr/>
        </p:nvSpPr>
        <p:spPr>
          <a:xfrm>
            <a:off x="914400" y="1524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1219200" y="23622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914400" y="2971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2209800" y="4343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2286000" y="2743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1981200" y="3124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1600200" y="36576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28956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1219200" y="47244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733800" y="15240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2057400" y="1295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876800" y="5181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3800" y="838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4953000" y="1066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1905000" y="1981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2819400" y="20574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71800" y="1447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3124200" y="2971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7467600" y="13716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6172200" y="15240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248400" y="25908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3962400" y="23622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3200400" y="4343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5181600" y="3352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4191000" y="34290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6172200" y="49530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3581400" y="5029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6934200" y="3581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4876800" y="2438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5638800" y="3962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76200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4724400" y="4343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8" name="Straight Connector 177"/>
          <p:cNvCxnSpPr>
            <a:stCxn id="128" idx="6"/>
            <a:endCxn id="151" idx="2"/>
          </p:cNvCxnSpPr>
          <p:nvPr/>
        </p:nvCxnSpPr>
        <p:spPr>
          <a:xfrm flipV="1">
            <a:off x="1143000" y="1409700"/>
            <a:ext cx="9144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stCxn id="129" idx="6"/>
            <a:endCxn id="155" idx="3"/>
          </p:cNvCxnSpPr>
          <p:nvPr/>
        </p:nvCxnSpPr>
        <p:spPr>
          <a:xfrm flipV="1">
            <a:off x="1447800" y="2176322"/>
            <a:ext cx="490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stCxn id="129" idx="3"/>
            <a:endCxn id="130" idx="0"/>
          </p:cNvCxnSpPr>
          <p:nvPr/>
        </p:nvCxnSpPr>
        <p:spPr>
          <a:xfrm rot="5400000">
            <a:off x="933450" y="2652572"/>
            <a:ext cx="414478" cy="22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stCxn id="129" idx="5"/>
            <a:endCxn id="134" idx="1"/>
          </p:cNvCxnSpPr>
          <p:nvPr/>
        </p:nvCxnSpPr>
        <p:spPr>
          <a:xfrm rot="16200000" flipH="1">
            <a:off x="1414322" y="2557322"/>
            <a:ext cx="600356" cy="600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stCxn id="155" idx="0"/>
            <a:endCxn id="151" idx="4"/>
          </p:cNvCxnSpPr>
          <p:nvPr/>
        </p:nvCxnSpPr>
        <p:spPr>
          <a:xfrm rot="5400000" flipH="1" flipV="1">
            <a:off x="1866900" y="1676400"/>
            <a:ext cx="4572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151" idx="6"/>
            <a:endCxn id="157" idx="2"/>
          </p:cNvCxnSpPr>
          <p:nvPr/>
        </p:nvCxnSpPr>
        <p:spPr>
          <a:xfrm>
            <a:off x="2286000" y="1409700"/>
            <a:ext cx="6858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>
            <a:stCxn id="157" idx="7"/>
            <a:endCxn id="153" idx="3"/>
          </p:cNvCxnSpPr>
          <p:nvPr/>
        </p:nvCxnSpPr>
        <p:spPr>
          <a:xfrm rot="5400000" flipH="1" flipV="1">
            <a:off x="3243122" y="957122"/>
            <a:ext cx="447956" cy="600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>
            <a:stCxn id="150" idx="0"/>
            <a:endCxn id="153" idx="4"/>
          </p:cNvCxnSpPr>
          <p:nvPr/>
        </p:nvCxnSpPr>
        <p:spPr>
          <a:xfrm rot="5400000" flipH="1" flipV="1">
            <a:off x="3619500" y="12954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>
            <a:stCxn id="156" idx="6"/>
            <a:endCxn id="162" idx="2"/>
          </p:cNvCxnSpPr>
          <p:nvPr/>
        </p:nvCxnSpPr>
        <p:spPr>
          <a:xfrm>
            <a:off x="3048000" y="2171700"/>
            <a:ext cx="9144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>
            <a:stCxn id="162" idx="6"/>
            <a:endCxn id="169" idx="2"/>
          </p:cNvCxnSpPr>
          <p:nvPr/>
        </p:nvCxnSpPr>
        <p:spPr>
          <a:xfrm>
            <a:off x="4191000" y="2476500"/>
            <a:ext cx="685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169" idx="6"/>
            <a:endCxn id="161" idx="2"/>
          </p:cNvCxnSpPr>
          <p:nvPr/>
        </p:nvCxnSpPr>
        <p:spPr>
          <a:xfrm>
            <a:off x="5105400" y="2552700"/>
            <a:ext cx="1143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>
            <a:stCxn id="154" idx="4"/>
            <a:endCxn id="169" idx="0"/>
          </p:cNvCxnSpPr>
          <p:nvPr/>
        </p:nvCxnSpPr>
        <p:spPr>
          <a:xfrm rot="5400000">
            <a:off x="4457700" y="1828800"/>
            <a:ext cx="1143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>
            <a:stCxn id="160" idx="4"/>
            <a:endCxn id="161" idx="0"/>
          </p:cNvCxnSpPr>
          <p:nvPr/>
        </p:nvCxnSpPr>
        <p:spPr>
          <a:xfrm rot="16200000" flipH="1">
            <a:off x="5905500" y="2133600"/>
            <a:ext cx="838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>
            <a:stCxn id="160" idx="6"/>
            <a:endCxn id="159" idx="2"/>
          </p:cNvCxnSpPr>
          <p:nvPr/>
        </p:nvCxnSpPr>
        <p:spPr>
          <a:xfrm flipV="1">
            <a:off x="6400800" y="1485900"/>
            <a:ext cx="10668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stCxn id="154" idx="6"/>
            <a:endCxn id="160" idx="2"/>
          </p:cNvCxnSpPr>
          <p:nvPr/>
        </p:nvCxnSpPr>
        <p:spPr>
          <a:xfrm>
            <a:off x="5181600" y="1181100"/>
            <a:ext cx="9906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>
            <a:stCxn id="153" idx="6"/>
            <a:endCxn id="154" idx="2"/>
          </p:cNvCxnSpPr>
          <p:nvPr/>
        </p:nvCxnSpPr>
        <p:spPr>
          <a:xfrm>
            <a:off x="3962400" y="952500"/>
            <a:ext cx="9906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>
            <a:stCxn id="162" idx="4"/>
            <a:endCxn id="165" idx="0"/>
          </p:cNvCxnSpPr>
          <p:nvPr/>
        </p:nvCxnSpPr>
        <p:spPr>
          <a:xfrm rot="16200000" flipH="1">
            <a:off x="3771900" y="2895600"/>
            <a:ext cx="8382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>
            <a:stCxn id="158" idx="7"/>
            <a:endCxn id="162" idx="3"/>
          </p:cNvCxnSpPr>
          <p:nvPr/>
        </p:nvCxnSpPr>
        <p:spPr>
          <a:xfrm rot="5400000" flipH="1" flipV="1">
            <a:off x="3433622" y="2443022"/>
            <a:ext cx="447956" cy="676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stCxn id="134" idx="6"/>
            <a:endCxn id="158" idx="2"/>
          </p:cNvCxnSpPr>
          <p:nvPr/>
        </p:nvCxnSpPr>
        <p:spPr>
          <a:xfrm flipV="1">
            <a:off x="2209800" y="3086100"/>
            <a:ext cx="9144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>
            <a:stCxn id="158" idx="4"/>
            <a:endCxn id="136" idx="7"/>
          </p:cNvCxnSpPr>
          <p:nvPr/>
        </p:nvCxnSpPr>
        <p:spPr>
          <a:xfrm rot="5400000">
            <a:off x="2957372" y="3333750"/>
            <a:ext cx="414478" cy="147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>
            <a:stCxn id="134" idx="5"/>
            <a:endCxn id="136" idx="2"/>
          </p:cNvCxnSpPr>
          <p:nvPr/>
        </p:nvCxnSpPr>
        <p:spPr>
          <a:xfrm rot="16200000" flipH="1">
            <a:off x="2347772" y="3147872"/>
            <a:ext cx="376378" cy="7192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stCxn id="135" idx="3"/>
            <a:endCxn id="137" idx="0"/>
          </p:cNvCxnSpPr>
          <p:nvPr/>
        </p:nvCxnSpPr>
        <p:spPr>
          <a:xfrm rot="5400000">
            <a:off x="1047750" y="4138472"/>
            <a:ext cx="871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>
            <a:stCxn id="130" idx="5"/>
            <a:endCxn id="135" idx="1"/>
          </p:cNvCxnSpPr>
          <p:nvPr/>
        </p:nvCxnSpPr>
        <p:spPr>
          <a:xfrm rot="16200000" flipH="1">
            <a:off x="1109522" y="3166922"/>
            <a:ext cx="524156" cy="524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136" idx="4"/>
            <a:endCxn id="163" idx="1"/>
          </p:cNvCxnSpPr>
          <p:nvPr/>
        </p:nvCxnSpPr>
        <p:spPr>
          <a:xfrm rot="16200000" flipH="1">
            <a:off x="2838450" y="3981450"/>
            <a:ext cx="566878" cy="22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>
            <a:stCxn id="163" idx="7"/>
            <a:endCxn id="165" idx="3"/>
          </p:cNvCxnSpPr>
          <p:nvPr/>
        </p:nvCxnSpPr>
        <p:spPr>
          <a:xfrm rot="5400000" flipH="1" flipV="1">
            <a:off x="3433622" y="3586022"/>
            <a:ext cx="752756" cy="828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133" idx="7"/>
            <a:endCxn id="156" idx="3"/>
          </p:cNvCxnSpPr>
          <p:nvPr/>
        </p:nvCxnSpPr>
        <p:spPr>
          <a:xfrm rot="5400000" flipH="1" flipV="1">
            <a:off x="2404922" y="2328722"/>
            <a:ext cx="524156" cy="371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>
            <a:stCxn id="133" idx="3"/>
            <a:endCxn id="134" idx="7"/>
          </p:cNvCxnSpPr>
          <p:nvPr/>
        </p:nvCxnSpPr>
        <p:spPr>
          <a:xfrm rot="5400000">
            <a:off x="2138222" y="2976422"/>
            <a:ext cx="219356" cy="143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31" idx="6"/>
            <a:endCxn id="163" idx="2"/>
          </p:cNvCxnSpPr>
          <p:nvPr/>
        </p:nvCxnSpPr>
        <p:spPr>
          <a:xfrm>
            <a:off x="2438400" y="4457700"/>
            <a:ext cx="76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>
            <a:stCxn id="135" idx="5"/>
            <a:endCxn id="131" idx="1"/>
          </p:cNvCxnSpPr>
          <p:nvPr/>
        </p:nvCxnSpPr>
        <p:spPr>
          <a:xfrm rot="16200000" flipH="1">
            <a:off x="1757222" y="3890822"/>
            <a:ext cx="524156" cy="447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>
            <a:stCxn id="137" idx="6"/>
            <a:endCxn id="131" idx="3"/>
          </p:cNvCxnSpPr>
          <p:nvPr/>
        </p:nvCxnSpPr>
        <p:spPr>
          <a:xfrm flipV="1">
            <a:off x="1447800" y="4538522"/>
            <a:ext cx="7954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65" idx="6"/>
            <a:endCxn id="164" idx="2"/>
          </p:cNvCxnSpPr>
          <p:nvPr/>
        </p:nvCxnSpPr>
        <p:spPr>
          <a:xfrm flipV="1">
            <a:off x="4419600" y="3467100"/>
            <a:ext cx="762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>
            <a:stCxn id="164" idx="6"/>
            <a:endCxn id="161" idx="3"/>
          </p:cNvCxnSpPr>
          <p:nvPr/>
        </p:nvCxnSpPr>
        <p:spPr>
          <a:xfrm flipV="1">
            <a:off x="5410200" y="2785922"/>
            <a:ext cx="871678" cy="681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>
            <a:stCxn id="164" idx="5"/>
            <a:endCxn id="170" idx="1"/>
          </p:cNvCxnSpPr>
          <p:nvPr/>
        </p:nvCxnSpPr>
        <p:spPr>
          <a:xfrm rot="16200000" flipH="1">
            <a:off x="5300522" y="3624122"/>
            <a:ext cx="447956" cy="295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>
            <a:stCxn id="172" idx="6"/>
            <a:endCxn id="170" idx="3"/>
          </p:cNvCxnSpPr>
          <p:nvPr/>
        </p:nvCxnSpPr>
        <p:spPr>
          <a:xfrm flipV="1">
            <a:off x="4953000" y="4157522"/>
            <a:ext cx="7192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>
            <a:stCxn id="172" idx="4"/>
            <a:endCxn id="152" idx="0"/>
          </p:cNvCxnSpPr>
          <p:nvPr/>
        </p:nvCxnSpPr>
        <p:spPr>
          <a:xfrm rot="16200000" flipH="1">
            <a:off x="4610100" y="4800600"/>
            <a:ext cx="6096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70" idx="6"/>
            <a:endCxn id="168" idx="3"/>
          </p:cNvCxnSpPr>
          <p:nvPr/>
        </p:nvCxnSpPr>
        <p:spPr>
          <a:xfrm flipV="1">
            <a:off x="5867400" y="3776522"/>
            <a:ext cx="11002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>
            <a:stCxn id="161" idx="6"/>
            <a:endCxn id="171" idx="2"/>
          </p:cNvCxnSpPr>
          <p:nvPr/>
        </p:nvCxnSpPr>
        <p:spPr>
          <a:xfrm>
            <a:off x="6477000" y="2705100"/>
            <a:ext cx="1143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>
            <a:stCxn id="160" idx="5"/>
            <a:endCxn id="171" idx="1"/>
          </p:cNvCxnSpPr>
          <p:nvPr/>
        </p:nvCxnSpPr>
        <p:spPr>
          <a:xfrm rot="16200000" flipH="1">
            <a:off x="6481622" y="1604822"/>
            <a:ext cx="1057556" cy="1286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159" idx="4"/>
            <a:endCxn id="171" idx="0"/>
          </p:cNvCxnSpPr>
          <p:nvPr/>
        </p:nvCxnSpPr>
        <p:spPr>
          <a:xfrm rot="16200000" flipH="1">
            <a:off x="7086600" y="2095500"/>
            <a:ext cx="1143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stCxn id="168" idx="7"/>
            <a:endCxn id="171" idx="3"/>
          </p:cNvCxnSpPr>
          <p:nvPr/>
        </p:nvCxnSpPr>
        <p:spPr>
          <a:xfrm rot="5400000" flipH="1" flipV="1">
            <a:off x="7053122" y="3014522"/>
            <a:ext cx="676556" cy="524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>
            <a:stCxn id="168" idx="4"/>
            <a:endCxn id="166" idx="7"/>
          </p:cNvCxnSpPr>
          <p:nvPr/>
        </p:nvCxnSpPr>
        <p:spPr>
          <a:xfrm rot="5400000">
            <a:off x="6119672" y="4057650"/>
            <a:ext cx="1176478" cy="681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>
            <a:stCxn id="152" idx="6"/>
            <a:endCxn id="166" idx="2"/>
          </p:cNvCxnSpPr>
          <p:nvPr/>
        </p:nvCxnSpPr>
        <p:spPr>
          <a:xfrm flipV="1">
            <a:off x="5105400" y="5067300"/>
            <a:ext cx="10668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stCxn id="170" idx="4"/>
            <a:endCxn id="166" idx="1"/>
          </p:cNvCxnSpPr>
          <p:nvPr/>
        </p:nvCxnSpPr>
        <p:spPr>
          <a:xfrm rot="16200000" flipH="1">
            <a:off x="5581650" y="4362450"/>
            <a:ext cx="795478" cy="452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stCxn id="165" idx="5"/>
            <a:endCxn id="172" idx="1"/>
          </p:cNvCxnSpPr>
          <p:nvPr/>
        </p:nvCxnSpPr>
        <p:spPr>
          <a:xfrm rot="16200000" flipH="1">
            <a:off x="4195622" y="3814622"/>
            <a:ext cx="752756" cy="371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stCxn id="163" idx="4"/>
            <a:endCxn id="167" idx="1"/>
          </p:cNvCxnSpPr>
          <p:nvPr/>
        </p:nvCxnSpPr>
        <p:spPr>
          <a:xfrm rot="16200000" flipH="1">
            <a:off x="3219450" y="4667250"/>
            <a:ext cx="4906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stCxn id="167" idx="7"/>
            <a:endCxn id="172" idx="3"/>
          </p:cNvCxnSpPr>
          <p:nvPr/>
        </p:nvCxnSpPr>
        <p:spPr>
          <a:xfrm rot="5400000" flipH="1" flipV="1">
            <a:off x="4005122" y="4309922"/>
            <a:ext cx="524156" cy="981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150" idx="4"/>
            <a:endCxn id="162" idx="0"/>
          </p:cNvCxnSpPr>
          <p:nvPr/>
        </p:nvCxnSpPr>
        <p:spPr>
          <a:xfrm rot="16200000" flipH="1">
            <a:off x="3657600" y="1943100"/>
            <a:ext cx="6096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>
            <a:stCxn id="157" idx="4"/>
            <a:endCxn id="156" idx="0"/>
          </p:cNvCxnSpPr>
          <p:nvPr/>
        </p:nvCxnSpPr>
        <p:spPr>
          <a:xfrm rot="5400000">
            <a:off x="2819400" y="1790700"/>
            <a:ext cx="381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>
            <a:stCxn id="155" idx="6"/>
            <a:endCxn id="157" idx="3"/>
          </p:cNvCxnSpPr>
          <p:nvPr/>
        </p:nvCxnSpPr>
        <p:spPr>
          <a:xfrm flipV="1">
            <a:off x="2133600" y="1642922"/>
            <a:ext cx="871678" cy="452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>
            <a:stCxn id="128" idx="4"/>
            <a:endCxn id="129" idx="0"/>
          </p:cNvCxnSpPr>
          <p:nvPr/>
        </p:nvCxnSpPr>
        <p:spPr>
          <a:xfrm rot="16200000" flipH="1">
            <a:off x="876300" y="1905000"/>
            <a:ext cx="6096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>
            <a:stCxn id="161" idx="5"/>
            <a:endCxn id="168" idx="1"/>
          </p:cNvCxnSpPr>
          <p:nvPr/>
        </p:nvCxnSpPr>
        <p:spPr>
          <a:xfrm rot="16200000" flipH="1">
            <a:off x="6291122" y="2938322"/>
            <a:ext cx="828956" cy="524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>
            <a:stCxn id="169" idx="7"/>
            <a:endCxn id="160" idx="3"/>
          </p:cNvCxnSpPr>
          <p:nvPr/>
        </p:nvCxnSpPr>
        <p:spPr>
          <a:xfrm rot="5400000" flipH="1" flipV="1">
            <a:off x="5262422" y="1528622"/>
            <a:ext cx="752756" cy="1133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>
            <a:stCxn id="169" idx="4"/>
            <a:endCxn id="164" idx="1"/>
          </p:cNvCxnSpPr>
          <p:nvPr/>
        </p:nvCxnSpPr>
        <p:spPr>
          <a:xfrm rot="16200000" flipH="1">
            <a:off x="4743450" y="2914650"/>
            <a:ext cx="719278" cy="22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stCxn id="152" idx="7"/>
            <a:endCxn id="170" idx="3"/>
          </p:cNvCxnSpPr>
          <p:nvPr/>
        </p:nvCxnSpPr>
        <p:spPr>
          <a:xfrm rot="5400000" flipH="1" flipV="1">
            <a:off x="4843322" y="4386122"/>
            <a:ext cx="1057556" cy="600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165" idx="7"/>
            <a:endCxn id="169" idx="3"/>
          </p:cNvCxnSpPr>
          <p:nvPr/>
        </p:nvCxnSpPr>
        <p:spPr>
          <a:xfrm rot="5400000" flipH="1" flipV="1">
            <a:off x="4233722" y="2785922"/>
            <a:ext cx="828956" cy="524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>
            <a:stCxn id="135" idx="6"/>
            <a:endCxn id="136" idx="2"/>
          </p:cNvCxnSpPr>
          <p:nvPr/>
        </p:nvCxnSpPr>
        <p:spPr>
          <a:xfrm flipV="1">
            <a:off x="1828800" y="3695700"/>
            <a:ext cx="1066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>
            <a:stCxn id="150" idx="6"/>
            <a:endCxn id="154" idx="3"/>
          </p:cNvCxnSpPr>
          <p:nvPr/>
        </p:nvCxnSpPr>
        <p:spPr>
          <a:xfrm flipV="1">
            <a:off x="3962400" y="1261922"/>
            <a:ext cx="1024078" cy="376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>
            <a:stCxn id="158" idx="5"/>
            <a:endCxn id="165" idx="2"/>
          </p:cNvCxnSpPr>
          <p:nvPr/>
        </p:nvCxnSpPr>
        <p:spPr>
          <a:xfrm rot="16200000" flipH="1">
            <a:off x="3566972" y="2919272"/>
            <a:ext cx="376378" cy="871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>
            <a:stCxn id="163" idx="6"/>
            <a:endCxn id="172" idx="2"/>
          </p:cNvCxnSpPr>
          <p:nvPr/>
        </p:nvCxnSpPr>
        <p:spPr>
          <a:xfrm>
            <a:off x="3429000" y="445770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>
            <a:stCxn id="155" idx="5"/>
            <a:endCxn id="133" idx="0"/>
          </p:cNvCxnSpPr>
          <p:nvPr/>
        </p:nvCxnSpPr>
        <p:spPr>
          <a:xfrm rot="16200000" flipH="1">
            <a:off x="1966772" y="2309672"/>
            <a:ext cx="566878" cy="30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>
            <a:stCxn id="130" idx="6"/>
            <a:endCxn id="134" idx="2"/>
          </p:cNvCxnSpPr>
          <p:nvPr/>
        </p:nvCxnSpPr>
        <p:spPr>
          <a:xfrm>
            <a:off x="1143000" y="3086100"/>
            <a:ext cx="8382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>
            <a:stCxn id="156" idx="4"/>
            <a:endCxn id="158" idx="1"/>
          </p:cNvCxnSpPr>
          <p:nvPr/>
        </p:nvCxnSpPr>
        <p:spPr>
          <a:xfrm rot="16200000" flipH="1">
            <a:off x="2686050" y="2533650"/>
            <a:ext cx="719278" cy="22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Freeform 97"/>
          <p:cNvSpPr/>
          <p:nvPr/>
        </p:nvSpPr>
        <p:spPr>
          <a:xfrm>
            <a:off x="1405719" y="978090"/>
            <a:ext cx="2388359" cy="1487606"/>
          </a:xfrm>
          <a:custGeom>
            <a:avLst/>
            <a:gdLst>
              <a:gd name="connsiteX0" fmla="*/ 0 w 2388359"/>
              <a:gd name="connsiteY0" fmla="*/ 1487606 h 1487606"/>
              <a:gd name="connsiteX1" fmla="*/ 859809 w 2388359"/>
              <a:gd name="connsiteY1" fmla="*/ 1009934 h 1487606"/>
              <a:gd name="connsiteX2" fmla="*/ 1160060 w 2388359"/>
              <a:gd name="connsiteY2" fmla="*/ 968991 h 1487606"/>
              <a:gd name="connsiteX3" fmla="*/ 1610436 w 2388359"/>
              <a:gd name="connsiteY3" fmla="*/ 655092 h 1487606"/>
              <a:gd name="connsiteX4" fmla="*/ 2388359 w 2388359"/>
              <a:gd name="connsiteY4" fmla="*/ 0 h 148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8359" h="1487606">
                <a:moveTo>
                  <a:pt x="0" y="1487606"/>
                </a:moveTo>
                <a:cubicBezTo>
                  <a:pt x="333233" y="1291988"/>
                  <a:pt x="666466" y="1096370"/>
                  <a:pt x="859809" y="1009934"/>
                </a:cubicBezTo>
                <a:cubicBezTo>
                  <a:pt x="1053152" y="923498"/>
                  <a:pt x="1034956" y="1028131"/>
                  <a:pt x="1160060" y="968991"/>
                </a:cubicBezTo>
                <a:cubicBezTo>
                  <a:pt x="1285164" y="909851"/>
                  <a:pt x="1405720" y="816590"/>
                  <a:pt x="1610436" y="655092"/>
                </a:cubicBezTo>
                <a:cubicBezTo>
                  <a:pt x="1815152" y="493594"/>
                  <a:pt x="2101755" y="246797"/>
                  <a:pt x="2388359" y="0"/>
                </a:cubicBezTo>
              </a:path>
            </a:pathLst>
          </a:cu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 99"/>
          <p:cNvSpPr/>
          <p:nvPr/>
        </p:nvSpPr>
        <p:spPr>
          <a:xfrm>
            <a:off x="2975212" y="2165445"/>
            <a:ext cx="4694830" cy="682388"/>
          </a:xfrm>
          <a:custGeom>
            <a:avLst/>
            <a:gdLst>
              <a:gd name="connsiteX0" fmla="*/ 0 w 4694830"/>
              <a:gd name="connsiteY0" fmla="*/ 0 h 682388"/>
              <a:gd name="connsiteX1" fmla="*/ 1078173 w 4694830"/>
              <a:gd name="connsiteY1" fmla="*/ 313898 h 682388"/>
              <a:gd name="connsiteX2" fmla="*/ 4694830 w 4694830"/>
              <a:gd name="connsiteY2" fmla="*/ 682388 h 6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4830" h="682388">
                <a:moveTo>
                  <a:pt x="0" y="0"/>
                </a:moveTo>
                <a:cubicBezTo>
                  <a:pt x="147850" y="100083"/>
                  <a:pt x="295701" y="200167"/>
                  <a:pt x="1078173" y="313898"/>
                </a:cubicBezTo>
                <a:cubicBezTo>
                  <a:pt x="1860645" y="427629"/>
                  <a:pt x="3277737" y="555008"/>
                  <a:pt x="4694830" y="682388"/>
                </a:cubicBezTo>
              </a:path>
            </a:pathLst>
          </a:cu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/>
          <p:cNvSpPr/>
          <p:nvPr/>
        </p:nvSpPr>
        <p:spPr>
          <a:xfrm>
            <a:off x="4849504" y="1674125"/>
            <a:ext cx="1414818" cy="3343702"/>
          </a:xfrm>
          <a:custGeom>
            <a:avLst/>
            <a:gdLst>
              <a:gd name="connsiteX0" fmla="*/ 1414818 w 1414818"/>
              <a:gd name="connsiteY0" fmla="*/ 3343702 h 3343702"/>
              <a:gd name="connsiteX1" fmla="*/ 459475 w 1414818"/>
              <a:gd name="connsiteY1" fmla="*/ 1815153 h 3343702"/>
              <a:gd name="connsiteX2" fmla="*/ 159224 w 1414818"/>
              <a:gd name="connsiteY2" fmla="*/ 846162 h 3343702"/>
              <a:gd name="connsiteX3" fmla="*/ 1414818 w 1414818"/>
              <a:gd name="connsiteY3" fmla="*/ 0 h 334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4818" h="3343702">
                <a:moveTo>
                  <a:pt x="1414818" y="3343702"/>
                </a:moveTo>
                <a:cubicBezTo>
                  <a:pt x="1041779" y="2787556"/>
                  <a:pt x="668741" y="2231410"/>
                  <a:pt x="459475" y="1815153"/>
                </a:cubicBezTo>
                <a:cubicBezTo>
                  <a:pt x="250209" y="1398896"/>
                  <a:pt x="0" y="1148688"/>
                  <a:pt x="159224" y="846162"/>
                </a:cubicBezTo>
                <a:cubicBezTo>
                  <a:pt x="318448" y="543637"/>
                  <a:pt x="866633" y="271818"/>
                  <a:pt x="1414818" y="0"/>
                </a:cubicBezTo>
              </a:path>
            </a:pathLst>
          </a:cu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1"/>
          <p:cNvSpPr/>
          <p:nvPr/>
        </p:nvSpPr>
        <p:spPr>
          <a:xfrm>
            <a:off x="1351128" y="2752299"/>
            <a:ext cx="4995081" cy="2115402"/>
          </a:xfrm>
          <a:custGeom>
            <a:avLst/>
            <a:gdLst>
              <a:gd name="connsiteX0" fmla="*/ 4995081 w 4995081"/>
              <a:gd name="connsiteY0" fmla="*/ 0 h 2115402"/>
              <a:gd name="connsiteX1" fmla="*/ 4012442 w 4995081"/>
              <a:gd name="connsiteY1" fmla="*/ 736979 h 2115402"/>
              <a:gd name="connsiteX2" fmla="*/ 2920621 w 4995081"/>
              <a:gd name="connsiteY2" fmla="*/ 791570 h 2115402"/>
              <a:gd name="connsiteX3" fmla="*/ 1978926 w 4995081"/>
              <a:gd name="connsiteY3" fmla="*/ 1692322 h 2115402"/>
              <a:gd name="connsiteX4" fmla="*/ 982639 w 4995081"/>
              <a:gd name="connsiteY4" fmla="*/ 1719617 h 2115402"/>
              <a:gd name="connsiteX5" fmla="*/ 0 w 4995081"/>
              <a:gd name="connsiteY5" fmla="*/ 2115402 h 211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5081" h="2115402">
                <a:moveTo>
                  <a:pt x="4995081" y="0"/>
                </a:moveTo>
                <a:cubicBezTo>
                  <a:pt x="4676633" y="302525"/>
                  <a:pt x="4358185" y="605051"/>
                  <a:pt x="4012442" y="736979"/>
                </a:cubicBezTo>
                <a:cubicBezTo>
                  <a:pt x="3666699" y="868907"/>
                  <a:pt x="3259540" y="632346"/>
                  <a:pt x="2920621" y="791570"/>
                </a:cubicBezTo>
                <a:cubicBezTo>
                  <a:pt x="2581702" y="950794"/>
                  <a:pt x="2301923" y="1537648"/>
                  <a:pt x="1978926" y="1692322"/>
                </a:cubicBezTo>
                <a:cubicBezTo>
                  <a:pt x="1655929" y="1846997"/>
                  <a:pt x="1312460" y="1649104"/>
                  <a:pt x="982639" y="1719617"/>
                </a:cubicBezTo>
                <a:cubicBezTo>
                  <a:pt x="652818" y="1790130"/>
                  <a:pt x="326409" y="1952766"/>
                  <a:pt x="0" y="2115402"/>
                </a:cubicBezTo>
              </a:path>
            </a:pathLst>
          </a:cu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102"/>
          <p:cNvSpPr/>
          <p:nvPr/>
        </p:nvSpPr>
        <p:spPr>
          <a:xfrm>
            <a:off x="1746913" y="3721290"/>
            <a:ext cx="1214651" cy="54591"/>
          </a:xfrm>
          <a:custGeom>
            <a:avLst/>
            <a:gdLst>
              <a:gd name="connsiteX0" fmla="*/ 0 w 1214651"/>
              <a:gd name="connsiteY0" fmla="*/ 54591 h 54591"/>
              <a:gd name="connsiteX1" fmla="*/ 1214651 w 1214651"/>
              <a:gd name="connsiteY1" fmla="*/ 0 h 54591"/>
              <a:gd name="connsiteX2" fmla="*/ 1214651 w 1214651"/>
              <a:gd name="connsiteY2" fmla="*/ 0 h 54591"/>
              <a:gd name="connsiteX3" fmla="*/ 1214651 w 1214651"/>
              <a:gd name="connsiteY3" fmla="*/ 0 h 5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651" h="54591">
                <a:moveTo>
                  <a:pt x="0" y="54591"/>
                </a:moveTo>
                <a:lnTo>
                  <a:pt x="1214651" y="0"/>
                </a:lnTo>
                <a:lnTo>
                  <a:pt x="1214651" y="0"/>
                </a:lnTo>
                <a:lnTo>
                  <a:pt x="1214651" y="0"/>
                </a:lnTo>
              </a:path>
            </a:pathLst>
          </a:cu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609600" y="63246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4800600" y="63246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990600" y="6324601"/>
            <a:ext cx="1637900" cy="228599"/>
          </a:xfrm>
          <a:prstGeom prst="rect">
            <a:avLst/>
          </a:prstGeom>
        </p:spPr>
      </p:pic>
      <p:pic>
        <p:nvPicPr>
          <p:cNvPr id="107" name="Picture 106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5257799" y="6324600"/>
            <a:ext cx="2367815" cy="228600"/>
          </a:xfrm>
          <a:prstGeom prst="rect">
            <a:avLst/>
          </a:prstGeom>
        </p:spPr>
      </p:pic>
      <p:sp>
        <p:nvSpPr>
          <p:cNvPr id="108" name="Freeform 107"/>
          <p:cNvSpPr/>
          <p:nvPr/>
        </p:nvSpPr>
        <p:spPr>
          <a:xfrm>
            <a:off x="3200400" y="1665027"/>
            <a:ext cx="1214650" cy="3466531"/>
          </a:xfrm>
          <a:custGeom>
            <a:avLst/>
            <a:gdLst>
              <a:gd name="connsiteX0" fmla="*/ 661916 w 1214650"/>
              <a:gd name="connsiteY0" fmla="*/ 0 h 3466531"/>
              <a:gd name="connsiteX1" fmla="*/ 962167 w 1214650"/>
              <a:gd name="connsiteY1" fmla="*/ 1064525 h 3466531"/>
              <a:gd name="connsiteX2" fmla="*/ 1071349 w 1214650"/>
              <a:gd name="connsiteY2" fmla="*/ 1842448 h 3466531"/>
              <a:gd name="connsiteX3" fmla="*/ 102358 w 1214650"/>
              <a:gd name="connsiteY3" fmla="*/ 2825086 h 3466531"/>
              <a:gd name="connsiteX4" fmla="*/ 457200 w 1214650"/>
              <a:gd name="connsiteY4" fmla="*/ 3466531 h 34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650" h="3466531">
                <a:moveTo>
                  <a:pt x="661916" y="0"/>
                </a:moveTo>
                <a:cubicBezTo>
                  <a:pt x="777922" y="378725"/>
                  <a:pt x="893928" y="757450"/>
                  <a:pt x="962167" y="1064525"/>
                </a:cubicBezTo>
                <a:cubicBezTo>
                  <a:pt x="1030406" y="1371600"/>
                  <a:pt x="1214650" y="1549021"/>
                  <a:pt x="1071349" y="1842448"/>
                </a:cubicBezTo>
                <a:cubicBezTo>
                  <a:pt x="928048" y="2135875"/>
                  <a:pt x="204716" y="2554406"/>
                  <a:pt x="102358" y="2825086"/>
                </a:cubicBezTo>
                <a:cubicBezTo>
                  <a:pt x="0" y="3095767"/>
                  <a:pt x="228600" y="3281149"/>
                  <a:pt x="457200" y="3466531"/>
                </a:cubicBezTo>
              </a:path>
            </a:pathLst>
          </a:cu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6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143001" y="2438401"/>
            <a:ext cx="6497955" cy="2268855"/>
          </a:xfrm>
          <a:prstGeom prst="rect">
            <a:avLst/>
          </a:prstGeom>
        </p:spPr>
      </p:pic>
      <p:pic>
        <p:nvPicPr>
          <p:cNvPr id="8" name="Picture 7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124200" y="609600"/>
            <a:ext cx="291052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1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914400" y="3810000"/>
            <a:ext cx="533400" cy="533400"/>
            <a:chOff x="576" y="2400"/>
            <a:chExt cx="336" cy="336"/>
          </a:xfrm>
        </p:grpSpPr>
        <p:sp>
          <p:nvSpPr>
            <p:cNvPr id="25667" name="AutoShape 67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8" name="Rectangle 68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9" name="Rectangle 69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0" name="Rectangle 70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4800600" y="4572000"/>
            <a:ext cx="533400" cy="533400"/>
            <a:chOff x="576" y="2400"/>
            <a:chExt cx="336" cy="336"/>
          </a:xfrm>
        </p:grpSpPr>
        <p:sp>
          <p:nvSpPr>
            <p:cNvPr id="25672" name="AutoShape 72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3" name="Rectangle 73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4" name="Rectangle 74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5" name="Rectangle 75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76"/>
          <p:cNvGrpSpPr>
            <a:grpSpLocks/>
          </p:cNvGrpSpPr>
          <p:nvPr/>
        </p:nvGrpSpPr>
        <p:grpSpPr bwMode="auto">
          <a:xfrm>
            <a:off x="3352800" y="2133600"/>
            <a:ext cx="533400" cy="533400"/>
            <a:chOff x="576" y="2400"/>
            <a:chExt cx="336" cy="336"/>
          </a:xfrm>
        </p:grpSpPr>
        <p:sp>
          <p:nvSpPr>
            <p:cNvPr id="25677" name="AutoShape 77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8" name="Rectangle 78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9" name="Rectangle 79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0" name="Rectangle 80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81"/>
          <p:cNvGrpSpPr>
            <a:grpSpLocks/>
          </p:cNvGrpSpPr>
          <p:nvPr/>
        </p:nvGrpSpPr>
        <p:grpSpPr bwMode="auto">
          <a:xfrm>
            <a:off x="6019800" y="1905000"/>
            <a:ext cx="533400" cy="533400"/>
            <a:chOff x="576" y="2400"/>
            <a:chExt cx="336" cy="336"/>
          </a:xfrm>
        </p:grpSpPr>
        <p:sp>
          <p:nvSpPr>
            <p:cNvPr id="25682" name="AutoShape 82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3" name="Rectangle 83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4" name="Rectangle 84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5" name="Rectangle 85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86"/>
          <p:cNvGrpSpPr>
            <a:grpSpLocks/>
          </p:cNvGrpSpPr>
          <p:nvPr/>
        </p:nvGrpSpPr>
        <p:grpSpPr bwMode="auto">
          <a:xfrm>
            <a:off x="2362200" y="2971800"/>
            <a:ext cx="533400" cy="533400"/>
            <a:chOff x="576" y="2400"/>
            <a:chExt cx="336" cy="336"/>
          </a:xfrm>
        </p:grpSpPr>
        <p:sp>
          <p:nvSpPr>
            <p:cNvPr id="25687" name="AutoShape 87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8" name="Rectangle 88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9" name="Rectangle 89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0" name="Rectangle 90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1143000" y="2209800"/>
            <a:ext cx="533400" cy="533400"/>
            <a:chOff x="576" y="2400"/>
            <a:chExt cx="336" cy="336"/>
          </a:xfrm>
        </p:grpSpPr>
        <p:sp>
          <p:nvSpPr>
            <p:cNvPr id="25692" name="AutoShape 92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3" name="Rectangle 93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4" name="Rectangle 94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5" name="Rectangle 95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96"/>
          <p:cNvGrpSpPr>
            <a:grpSpLocks/>
          </p:cNvGrpSpPr>
          <p:nvPr/>
        </p:nvGrpSpPr>
        <p:grpSpPr bwMode="auto">
          <a:xfrm>
            <a:off x="1828800" y="1524000"/>
            <a:ext cx="533400" cy="533400"/>
            <a:chOff x="576" y="2400"/>
            <a:chExt cx="336" cy="336"/>
          </a:xfrm>
        </p:grpSpPr>
        <p:sp>
          <p:nvSpPr>
            <p:cNvPr id="25697" name="AutoShape 97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8" name="Rectangle 98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9" name="Rectangle 99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0" name="Rectangle 100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101"/>
          <p:cNvGrpSpPr>
            <a:grpSpLocks/>
          </p:cNvGrpSpPr>
          <p:nvPr/>
        </p:nvGrpSpPr>
        <p:grpSpPr bwMode="auto">
          <a:xfrm>
            <a:off x="1981200" y="3962400"/>
            <a:ext cx="533400" cy="533400"/>
            <a:chOff x="576" y="2400"/>
            <a:chExt cx="336" cy="336"/>
          </a:xfrm>
        </p:grpSpPr>
        <p:sp>
          <p:nvSpPr>
            <p:cNvPr id="25702" name="AutoShape 102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" name="Rectangle 103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" name="Rectangle 104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5" name="Rectangle 105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119"/>
          <p:cNvGrpSpPr>
            <a:grpSpLocks/>
          </p:cNvGrpSpPr>
          <p:nvPr/>
        </p:nvGrpSpPr>
        <p:grpSpPr bwMode="auto">
          <a:xfrm>
            <a:off x="6934200" y="4495800"/>
            <a:ext cx="533400" cy="533400"/>
            <a:chOff x="576" y="2400"/>
            <a:chExt cx="336" cy="336"/>
          </a:xfrm>
        </p:grpSpPr>
        <p:sp>
          <p:nvSpPr>
            <p:cNvPr id="25720" name="AutoShape 120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21" name="Rectangle 121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22" name="Rectangle 122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23" name="Rectangle 123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24"/>
          <p:cNvGrpSpPr>
            <a:grpSpLocks/>
          </p:cNvGrpSpPr>
          <p:nvPr/>
        </p:nvGrpSpPr>
        <p:grpSpPr bwMode="auto">
          <a:xfrm>
            <a:off x="6172200" y="4495800"/>
            <a:ext cx="533400" cy="533400"/>
            <a:chOff x="576" y="2400"/>
            <a:chExt cx="336" cy="336"/>
          </a:xfrm>
        </p:grpSpPr>
        <p:sp>
          <p:nvSpPr>
            <p:cNvPr id="25725" name="AutoShape 125" descr="Shingle"/>
            <p:cNvSpPr>
              <a:spLocks noChangeArrowheads="1"/>
            </p:cNvSpPr>
            <p:nvPr/>
          </p:nvSpPr>
          <p:spPr bwMode="auto">
            <a:xfrm>
              <a:off x="576" y="2400"/>
              <a:ext cx="336" cy="192"/>
            </a:xfrm>
            <a:prstGeom prst="triangle">
              <a:avLst>
                <a:gd name="adj" fmla="val 50000"/>
              </a:avLst>
            </a:prstGeom>
            <a:pattFill prst="shingle">
              <a:fgClr>
                <a:schemeClr val="tx1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26" name="Rectangle 126"/>
            <p:cNvSpPr>
              <a:spLocks noChangeArrowheads="1"/>
            </p:cNvSpPr>
            <p:nvPr/>
          </p:nvSpPr>
          <p:spPr bwMode="auto">
            <a:xfrm>
              <a:off x="622" y="2592"/>
              <a:ext cx="2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27" name="Rectangle 127"/>
            <p:cNvSpPr>
              <a:spLocks noChangeArrowheads="1"/>
            </p:cNvSpPr>
            <p:nvPr/>
          </p:nvSpPr>
          <p:spPr bwMode="auto">
            <a:xfrm>
              <a:off x="672" y="2640"/>
              <a:ext cx="48" cy="9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28" name="Rectangle 128"/>
            <p:cNvSpPr>
              <a:spLocks noChangeArrowheads="1"/>
            </p:cNvSpPr>
            <p:nvPr/>
          </p:nvSpPr>
          <p:spPr bwMode="auto">
            <a:xfrm>
              <a:off x="768" y="2640"/>
              <a:ext cx="48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25729" name="AutoShape 129"/>
          <p:cNvCxnSpPr>
            <a:cxnSpLocks noChangeShapeType="1"/>
            <a:stCxn id="25714" idx="0"/>
            <a:endCxn id="25683" idx="1"/>
          </p:cNvCxnSpPr>
          <p:nvPr/>
        </p:nvCxnSpPr>
        <p:spPr bwMode="auto">
          <a:xfrm flipV="1">
            <a:off x="4953000" y="2324100"/>
            <a:ext cx="1139825" cy="1181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730" name="AutoShape 130"/>
          <p:cNvCxnSpPr>
            <a:cxnSpLocks noChangeShapeType="1"/>
            <a:stCxn id="25714" idx="0"/>
            <a:endCxn id="25672" idx="0"/>
          </p:cNvCxnSpPr>
          <p:nvPr/>
        </p:nvCxnSpPr>
        <p:spPr bwMode="auto">
          <a:xfrm>
            <a:off x="4953000" y="3505200"/>
            <a:ext cx="1143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731" name="AutoShape 131"/>
          <p:cNvCxnSpPr>
            <a:cxnSpLocks noChangeShapeType="1"/>
            <a:stCxn id="25714" idx="0"/>
            <a:endCxn id="25678" idx="2"/>
          </p:cNvCxnSpPr>
          <p:nvPr/>
        </p:nvCxnSpPr>
        <p:spPr bwMode="auto">
          <a:xfrm flipH="1" flipV="1">
            <a:off x="3619500" y="2667000"/>
            <a:ext cx="1333500" cy="838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732" name="AutoShape 132"/>
          <p:cNvCxnSpPr>
            <a:cxnSpLocks noChangeShapeType="1"/>
            <a:stCxn id="25678" idx="2"/>
            <a:endCxn id="25687" idx="5"/>
          </p:cNvCxnSpPr>
          <p:nvPr/>
        </p:nvCxnSpPr>
        <p:spPr bwMode="auto">
          <a:xfrm flipH="1">
            <a:off x="2762250" y="2667000"/>
            <a:ext cx="85725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733" name="AutoShape 133"/>
          <p:cNvCxnSpPr>
            <a:cxnSpLocks noChangeShapeType="1"/>
            <a:stCxn id="25687" idx="1"/>
            <a:endCxn id="25693" idx="3"/>
          </p:cNvCxnSpPr>
          <p:nvPr/>
        </p:nvCxnSpPr>
        <p:spPr bwMode="auto">
          <a:xfrm flipH="1" flipV="1">
            <a:off x="1603375" y="2628900"/>
            <a:ext cx="892175" cy="495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734" name="AutoShape 134"/>
          <p:cNvCxnSpPr>
            <a:cxnSpLocks noChangeShapeType="1"/>
            <a:stCxn id="25693" idx="3"/>
            <a:endCxn id="25698" idx="2"/>
          </p:cNvCxnSpPr>
          <p:nvPr/>
        </p:nvCxnSpPr>
        <p:spPr bwMode="auto">
          <a:xfrm flipV="1">
            <a:off x="1603375" y="2057400"/>
            <a:ext cx="492125" cy="571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735" name="AutoShape 135"/>
          <p:cNvCxnSpPr>
            <a:cxnSpLocks noChangeShapeType="1"/>
            <a:stCxn id="25688" idx="2"/>
            <a:endCxn id="25702" idx="5"/>
          </p:cNvCxnSpPr>
          <p:nvPr/>
        </p:nvCxnSpPr>
        <p:spPr bwMode="auto">
          <a:xfrm flipH="1">
            <a:off x="2381250" y="3505200"/>
            <a:ext cx="24765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736" name="AutoShape 136"/>
          <p:cNvCxnSpPr>
            <a:cxnSpLocks noChangeShapeType="1"/>
            <a:stCxn id="25703" idx="1"/>
            <a:endCxn id="25668" idx="3"/>
          </p:cNvCxnSpPr>
          <p:nvPr/>
        </p:nvCxnSpPr>
        <p:spPr bwMode="auto">
          <a:xfrm flipH="1" flipV="1">
            <a:off x="1374775" y="4229100"/>
            <a:ext cx="67945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737" name="AutoShape 137"/>
          <p:cNvCxnSpPr>
            <a:cxnSpLocks noChangeShapeType="1"/>
            <a:stCxn id="25673" idx="3"/>
            <a:endCxn id="25726" idx="1"/>
          </p:cNvCxnSpPr>
          <p:nvPr/>
        </p:nvCxnSpPr>
        <p:spPr bwMode="auto">
          <a:xfrm flipV="1">
            <a:off x="5260975" y="4914900"/>
            <a:ext cx="98425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738" name="AutoShape 138"/>
          <p:cNvCxnSpPr>
            <a:cxnSpLocks noChangeShapeType="1"/>
            <a:stCxn id="25726" idx="3"/>
            <a:endCxn id="25721" idx="1"/>
          </p:cNvCxnSpPr>
          <p:nvPr/>
        </p:nvCxnSpPr>
        <p:spPr bwMode="auto">
          <a:xfrm>
            <a:off x="6632575" y="4914900"/>
            <a:ext cx="3746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grpSp>
        <p:nvGrpSpPr>
          <p:cNvPr id="12" name="Group 139"/>
          <p:cNvGrpSpPr>
            <a:grpSpLocks/>
          </p:cNvGrpSpPr>
          <p:nvPr/>
        </p:nvGrpSpPr>
        <p:grpSpPr bwMode="auto">
          <a:xfrm>
            <a:off x="4267200" y="3048000"/>
            <a:ext cx="1371600" cy="762000"/>
            <a:chOff x="2688" y="2064"/>
            <a:chExt cx="864" cy="480"/>
          </a:xfrm>
        </p:grpSpPr>
        <p:sp>
          <p:nvSpPr>
            <p:cNvPr id="25707" name="Rectangle 107"/>
            <p:cNvSpPr>
              <a:spLocks noChangeArrowheads="1"/>
            </p:cNvSpPr>
            <p:nvPr/>
          </p:nvSpPr>
          <p:spPr bwMode="auto">
            <a:xfrm>
              <a:off x="2688" y="2064"/>
              <a:ext cx="864" cy="48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8" name="Rectangle 108" descr="Large grid"/>
            <p:cNvSpPr>
              <a:spLocks noChangeArrowheads="1"/>
            </p:cNvSpPr>
            <p:nvPr/>
          </p:nvSpPr>
          <p:spPr bwMode="auto">
            <a:xfrm>
              <a:off x="2784" y="2160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5709" name="Rectangle 109" descr="Large grid"/>
            <p:cNvSpPr>
              <a:spLocks noChangeArrowheads="1"/>
            </p:cNvSpPr>
            <p:nvPr/>
          </p:nvSpPr>
          <p:spPr bwMode="auto">
            <a:xfrm>
              <a:off x="2928" y="2160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5710" name="Rectangle 110" descr="Large grid"/>
            <p:cNvSpPr>
              <a:spLocks noChangeArrowheads="1"/>
            </p:cNvSpPr>
            <p:nvPr/>
          </p:nvSpPr>
          <p:spPr bwMode="auto">
            <a:xfrm>
              <a:off x="3072" y="2160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5711" name="Rectangle 111" descr="Large grid"/>
            <p:cNvSpPr>
              <a:spLocks noChangeArrowheads="1"/>
            </p:cNvSpPr>
            <p:nvPr/>
          </p:nvSpPr>
          <p:spPr bwMode="auto">
            <a:xfrm>
              <a:off x="3216" y="2160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5712" name="Rectangle 112" descr="Large grid"/>
            <p:cNvSpPr>
              <a:spLocks noChangeArrowheads="1"/>
            </p:cNvSpPr>
            <p:nvPr/>
          </p:nvSpPr>
          <p:spPr bwMode="auto">
            <a:xfrm>
              <a:off x="2784" y="2352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5713" name="Rectangle 113" descr="Large grid"/>
            <p:cNvSpPr>
              <a:spLocks noChangeArrowheads="1"/>
            </p:cNvSpPr>
            <p:nvPr/>
          </p:nvSpPr>
          <p:spPr bwMode="auto">
            <a:xfrm>
              <a:off x="2928" y="2352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5714" name="Rectangle 114" descr="Large grid"/>
            <p:cNvSpPr>
              <a:spLocks noChangeArrowheads="1"/>
            </p:cNvSpPr>
            <p:nvPr/>
          </p:nvSpPr>
          <p:spPr bwMode="auto">
            <a:xfrm>
              <a:off x="3072" y="2352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5715" name="Rectangle 115" descr="Large grid"/>
            <p:cNvSpPr>
              <a:spLocks noChangeArrowheads="1"/>
            </p:cNvSpPr>
            <p:nvPr/>
          </p:nvSpPr>
          <p:spPr bwMode="auto">
            <a:xfrm>
              <a:off x="3216" y="2352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5716" name="Rectangle 116" descr="Large grid"/>
            <p:cNvSpPr>
              <a:spLocks noChangeArrowheads="1"/>
            </p:cNvSpPr>
            <p:nvPr/>
          </p:nvSpPr>
          <p:spPr bwMode="auto">
            <a:xfrm>
              <a:off x="3360" y="2352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  <p:sp>
          <p:nvSpPr>
            <p:cNvPr id="25717" name="Rectangle 117" descr="Large grid"/>
            <p:cNvSpPr>
              <a:spLocks noChangeArrowheads="1"/>
            </p:cNvSpPr>
            <p:nvPr/>
          </p:nvSpPr>
          <p:spPr bwMode="auto">
            <a:xfrm>
              <a:off x="3360" y="2160"/>
              <a:ext cx="96" cy="144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i="1"/>
            </a:p>
          </p:txBody>
        </p:sp>
      </p:grpSp>
      <p:pic>
        <p:nvPicPr>
          <p:cNvPr id="80" name="Picture 79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52600" y="533400"/>
            <a:ext cx="5936166" cy="457200"/>
          </a:xfrm>
          <a:prstGeom prst="rect">
            <a:avLst/>
          </a:prstGeom>
        </p:spPr>
      </p:pic>
      <p:pic>
        <p:nvPicPr>
          <p:cNvPr id="82" name="Picture 8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5791200" y="3276600"/>
            <a:ext cx="1900238" cy="228600"/>
          </a:xfrm>
          <a:prstGeom prst="rect">
            <a:avLst/>
          </a:prstGeom>
        </p:spPr>
      </p:pic>
      <p:pic>
        <p:nvPicPr>
          <p:cNvPr id="85" name="Picture 84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219201" y="5562600"/>
            <a:ext cx="6539865" cy="23241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3806"/>
            <a:ext cx="1603375" cy="114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" y="1143000"/>
            <a:ext cx="7231380" cy="5305425"/>
          </a:xfrm>
          <a:prstGeom prst="rect">
            <a:avLst/>
          </a:prstGeom>
        </p:spPr>
      </p:pic>
      <p:pic>
        <p:nvPicPr>
          <p:cNvPr id="5" name="Picture 4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971800" y="457200"/>
            <a:ext cx="3163094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2743200" y="533400"/>
            <a:ext cx="3488551" cy="457200"/>
          </a:xfrm>
          <a:prstGeom prst="rect">
            <a:avLst/>
          </a:prstGeom>
        </p:spPr>
      </p:pic>
      <p:pic>
        <p:nvPicPr>
          <p:cNvPr id="11" name="Picture 10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914400" y="2133600"/>
            <a:ext cx="737481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3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579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809625" y="2590801"/>
            <a:ext cx="6789420" cy="1853565"/>
          </a:xfrm>
          <a:prstGeom prst="rect">
            <a:avLst/>
          </a:prstGeom>
        </p:spPr>
      </p:pic>
      <p:pic>
        <p:nvPicPr>
          <p:cNvPr id="8" name="Picture 7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2743200" y="533400"/>
            <a:ext cx="34885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200650" y="17208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603" name="Equation" r:id="rId12" imgW="114151" imgH="215619" progId="Equation.3">
                  <p:embed/>
                </p:oleObj>
              </mc:Choice>
              <mc:Fallback>
                <p:oleObj name="Equation" r:id="rId12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0650" y="17208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381000" y="1676400"/>
            <a:ext cx="5571438" cy="838200"/>
          </a:xfrm>
          <a:prstGeom prst="rect">
            <a:avLst/>
          </a:prstGeom>
        </p:spPr>
      </p:pic>
      <p:pic>
        <p:nvPicPr>
          <p:cNvPr id="76" name="Picture 75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2286001" y="533401"/>
            <a:ext cx="4128144" cy="38099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2390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772400" y="2667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153400" y="152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3820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010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6106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153400" y="2667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7724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1534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391400" y="1371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077200" y="205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5438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543800" y="190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010400" y="190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0104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248400" y="2895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7912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2484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7150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7818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3246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/>
          <p:cNvCxnSpPr>
            <a:stCxn id="28" idx="4"/>
            <a:endCxn id="33" idx="0"/>
          </p:cNvCxnSpPr>
          <p:nvPr/>
        </p:nvCxnSpPr>
        <p:spPr>
          <a:xfrm rot="16200000" flipH="1">
            <a:off x="6210300" y="31623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9" idx="7"/>
            <a:endCxn id="28" idx="3"/>
          </p:cNvCxnSpPr>
          <p:nvPr/>
        </p:nvCxnSpPr>
        <p:spPr>
          <a:xfrm rot="5400000" flipH="1" flipV="1">
            <a:off x="5997482" y="29494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2" idx="5"/>
            <a:endCxn id="25" idx="0"/>
          </p:cNvCxnSpPr>
          <p:nvPr/>
        </p:nvCxnSpPr>
        <p:spPr>
          <a:xfrm rot="16200000" flipH="1">
            <a:off x="7369082" y="1654082"/>
            <a:ext cx="4033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7" idx="6"/>
            <a:endCxn id="24" idx="2"/>
          </p:cNvCxnSpPr>
          <p:nvPr/>
        </p:nvCxnSpPr>
        <p:spPr>
          <a:xfrm>
            <a:off x="7162800" y="2438400"/>
            <a:ext cx="381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3" idx="4"/>
            <a:endCxn id="30" idx="0"/>
          </p:cNvCxnSpPr>
          <p:nvPr/>
        </p:nvCxnSpPr>
        <p:spPr>
          <a:xfrm rot="5400000">
            <a:off x="6172200" y="3657600"/>
            <a:ext cx="3810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9" idx="4"/>
            <a:endCxn id="31" idx="0"/>
          </p:cNvCxnSpPr>
          <p:nvPr/>
        </p:nvCxnSpPr>
        <p:spPr>
          <a:xfrm rot="5400000">
            <a:off x="5676900" y="34671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1" idx="6"/>
            <a:endCxn id="33" idx="3"/>
          </p:cNvCxnSpPr>
          <p:nvPr/>
        </p:nvCxnSpPr>
        <p:spPr>
          <a:xfrm flipV="1">
            <a:off x="5867400" y="3482882"/>
            <a:ext cx="479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0" idx="6"/>
            <a:endCxn id="21" idx="2"/>
          </p:cNvCxnSpPr>
          <p:nvPr/>
        </p:nvCxnSpPr>
        <p:spPr>
          <a:xfrm>
            <a:off x="7924800" y="3200400"/>
            <a:ext cx="22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1" idx="4"/>
            <a:endCxn id="17" idx="7"/>
          </p:cNvCxnSpPr>
          <p:nvPr/>
        </p:nvCxnSpPr>
        <p:spPr>
          <a:xfrm rot="5400000">
            <a:off x="8054882" y="3352800"/>
            <a:ext cx="2509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3" idx="6"/>
            <a:endCxn id="32" idx="2"/>
          </p:cNvCxnSpPr>
          <p:nvPr/>
        </p:nvCxnSpPr>
        <p:spPr>
          <a:xfrm flipV="1">
            <a:off x="6477000" y="33528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3" idx="4"/>
            <a:endCxn id="20" idx="0"/>
          </p:cNvCxnSpPr>
          <p:nvPr/>
        </p:nvCxnSpPr>
        <p:spPr>
          <a:xfrm rot="5400000">
            <a:off x="7696200" y="29718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5" idx="4"/>
            <a:endCxn id="23" idx="0"/>
          </p:cNvCxnSpPr>
          <p:nvPr/>
        </p:nvCxnSpPr>
        <p:spPr>
          <a:xfrm rot="5400000">
            <a:off x="8001000" y="1828800"/>
            <a:ext cx="3810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26" idx="4"/>
            <a:endCxn id="27" idx="0"/>
          </p:cNvCxnSpPr>
          <p:nvPr/>
        </p:nvCxnSpPr>
        <p:spPr>
          <a:xfrm rot="5400000">
            <a:off x="6934200" y="22098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6781800" y="1219200"/>
            <a:ext cx="2133600" cy="1752600"/>
          </a:xfrm>
          <a:prstGeom prst="ellipse">
            <a:avLst/>
          </a:prstGeom>
          <a:noFill/>
          <a:ln w="952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562600" y="2743200"/>
            <a:ext cx="1981200" cy="1447800"/>
          </a:xfrm>
          <a:prstGeom prst="ellipse">
            <a:avLst/>
          </a:prstGeom>
          <a:noFill/>
          <a:ln w="952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162800" y="2514600"/>
            <a:ext cx="1828800" cy="1524000"/>
          </a:xfrm>
          <a:prstGeom prst="ellipse">
            <a:avLst/>
          </a:prstGeom>
          <a:noFill/>
          <a:ln w="952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32" idx="6"/>
            <a:endCxn id="12" idx="2"/>
          </p:cNvCxnSpPr>
          <p:nvPr/>
        </p:nvCxnSpPr>
        <p:spPr>
          <a:xfrm>
            <a:off x="6934200" y="33528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1" idx="5"/>
            <a:endCxn id="16" idx="0"/>
          </p:cNvCxnSpPr>
          <p:nvPr/>
        </p:nvCxnSpPr>
        <p:spPr>
          <a:xfrm rot="16200000" flipH="1">
            <a:off x="8169182" y="3368582"/>
            <a:ext cx="4033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21" idx="0"/>
            <a:endCxn id="19" idx="4"/>
          </p:cNvCxnSpPr>
          <p:nvPr/>
        </p:nvCxnSpPr>
        <p:spPr>
          <a:xfrm rot="5400000" flipH="1" flipV="1">
            <a:off x="8077200" y="29718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7" idx="5"/>
            <a:endCxn id="16" idx="1"/>
          </p:cNvCxnSpPr>
          <p:nvPr/>
        </p:nvCxnSpPr>
        <p:spPr>
          <a:xfrm rot="16200000" flipH="1">
            <a:off x="8245382" y="3520982"/>
            <a:ext cx="446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7" idx="6"/>
            <a:endCxn id="18" idx="2"/>
          </p:cNvCxnSpPr>
          <p:nvPr/>
        </p:nvCxnSpPr>
        <p:spPr>
          <a:xfrm flipV="1">
            <a:off x="8153400" y="3429000"/>
            <a:ext cx="4572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29" idx="6"/>
            <a:endCxn id="33" idx="1"/>
          </p:cNvCxnSpPr>
          <p:nvPr/>
        </p:nvCxnSpPr>
        <p:spPr>
          <a:xfrm>
            <a:off x="5943600" y="3276600"/>
            <a:ext cx="4033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28" idx="6"/>
            <a:endCxn id="32" idx="1"/>
          </p:cNvCxnSpPr>
          <p:nvPr/>
        </p:nvCxnSpPr>
        <p:spPr>
          <a:xfrm>
            <a:off x="6400800" y="2971800"/>
            <a:ext cx="4033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25" idx="6"/>
            <a:endCxn id="23" idx="1"/>
          </p:cNvCxnSpPr>
          <p:nvPr/>
        </p:nvCxnSpPr>
        <p:spPr>
          <a:xfrm>
            <a:off x="7696200" y="1981200"/>
            <a:ext cx="4033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26" idx="6"/>
            <a:endCxn id="25" idx="2"/>
          </p:cNvCxnSpPr>
          <p:nvPr/>
        </p:nvCxnSpPr>
        <p:spPr>
          <a:xfrm>
            <a:off x="7162800" y="1981200"/>
            <a:ext cx="381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7" idx="7"/>
            <a:endCxn id="25" idx="3"/>
          </p:cNvCxnSpPr>
          <p:nvPr/>
        </p:nvCxnSpPr>
        <p:spPr>
          <a:xfrm rot="5400000" flipH="1" flipV="1">
            <a:off x="7178582" y="1996982"/>
            <a:ext cx="3494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22" idx="6"/>
            <a:endCxn id="15" idx="2"/>
          </p:cNvCxnSpPr>
          <p:nvPr/>
        </p:nvCxnSpPr>
        <p:spPr>
          <a:xfrm>
            <a:off x="7543800" y="1447800"/>
            <a:ext cx="609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24" idx="5"/>
            <a:endCxn id="13" idx="0"/>
          </p:cNvCxnSpPr>
          <p:nvPr/>
        </p:nvCxnSpPr>
        <p:spPr>
          <a:xfrm rot="16200000" flipH="1">
            <a:off x="7673882" y="2492282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9" idx="0"/>
            <a:endCxn id="23" idx="4"/>
          </p:cNvCxnSpPr>
          <p:nvPr/>
        </p:nvCxnSpPr>
        <p:spPr>
          <a:xfrm rot="16200000" flipV="1">
            <a:off x="7962900" y="24003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4" idx="7"/>
            <a:endCxn id="23" idx="3"/>
          </p:cNvCxnSpPr>
          <p:nvPr/>
        </p:nvCxnSpPr>
        <p:spPr>
          <a:xfrm rot="5400000" flipH="1" flipV="1">
            <a:off x="7788182" y="2073182"/>
            <a:ext cx="1970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25" idx="7"/>
            <a:endCxn id="15" idx="3"/>
          </p:cNvCxnSpPr>
          <p:nvPr/>
        </p:nvCxnSpPr>
        <p:spPr>
          <a:xfrm rot="5400000" flipH="1" flipV="1">
            <a:off x="7788182" y="1539782"/>
            <a:ext cx="273236" cy="501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5"/>
            <a:endCxn id="21" idx="1"/>
          </p:cNvCxnSpPr>
          <p:nvPr/>
        </p:nvCxnSpPr>
        <p:spPr>
          <a:xfrm rot="16200000" flipH="1">
            <a:off x="7864382" y="2835182"/>
            <a:ext cx="3494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29" idx="5"/>
            <a:endCxn id="30" idx="1"/>
          </p:cNvCxnSpPr>
          <p:nvPr/>
        </p:nvCxnSpPr>
        <p:spPr>
          <a:xfrm rot="16200000" flipH="1">
            <a:off x="5806982" y="3444782"/>
            <a:ext cx="578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2" idx="6"/>
            <a:endCxn id="20" idx="3"/>
          </p:cNvCxnSpPr>
          <p:nvPr/>
        </p:nvCxnSpPr>
        <p:spPr>
          <a:xfrm flipV="1">
            <a:off x="7391400" y="3254282"/>
            <a:ext cx="4033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4953000" y="3048000"/>
            <a:ext cx="381965" cy="304800"/>
          </a:xfrm>
          <a:prstGeom prst="rect">
            <a:avLst/>
          </a:prstGeom>
        </p:spPr>
      </p:pic>
      <p:pic>
        <p:nvPicPr>
          <p:cNvPr id="75" name="Picture 74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8077200" y="4191000"/>
            <a:ext cx="387585" cy="304800"/>
          </a:xfrm>
          <a:prstGeom prst="rect">
            <a:avLst/>
          </a:prstGeom>
        </p:spPr>
      </p:pic>
      <p:pic>
        <p:nvPicPr>
          <p:cNvPr id="74" name="Picture 73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8458199" y="990600"/>
            <a:ext cx="393539" cy="304800"/>
          </a:xfrm>
          <a:prstGeom prst="rect">
            <a:avLst/>
          </a:prstGeom>
        </p:spPr>
      </p:pic>
      <p:sp>
        <p:nvSpPr>
          <p:cNvPr id="77" name="Oval 76"/>
          <p:cNvSpPr/>
          <p:nvPr/>
        </p:nvSpPr>
        <p:spPr>
          <a:xfrm>
            <a:off x="1279082" y="5482397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1050482" y="5177597"/>
            <a:ext cx="1600200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 rot="2480326">
            <a:off x="721965" y="5247504"/>
            <a:ext cx="533400" cy="14643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1050482" y="4567997"/>
            <a:ext cx="609600" cy="1295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LaTeX: v" descr="v"/>
          <p:cNvPicPr>
            <a:picLocks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0082" y="5482397"/>
            <a:ext cx="228600" cy="228600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>
            <a:noFill/>
            <a:miter lim="800000"/>
            <a:headEnd/>
            <a:tailEnd/>
          </a:ln>
        </p:spPr>
      </p:pic>
      <p:pic>
        <p:nvPicPr>
          <p:cNvPr id="83" name="Picture 82" descr="addin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1447800" y="6172200"/>
            <a:ext cx="1376149" cy="304800"/>
          </a:xfrm>
          <a:prstGeom prst="rect">
            <a:avLst/>
          </a:prstGeom>
        </p:spPr>
      </p:pic>
      <p:pic>
        <p:nvPicPr>
          <p:cNvPr id="84" name="Picture 83" descr="addin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/>
          <a:stretch>
            <a:fillRect/>
          </a:stretch>
        </p:blipFill>
        <p:spPr>
          <a:xfrm>
            <a:off x="3581400" y="5486400"/>
            <a:ext cx="2810656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304800" y="5486400"/>
            <a:ext cx="2026721" cy="1181595"/>
          </a:xfrm>
          <a:custGeom>
            <a:avLst/>
            <a:gdLst>
              <a:gd name="connsiteX0" fmla="*/ 164275 w 2026721"/>
              <a:gd name="connsiteY0" fmla="*/ 684811 h 1181595"/>
              <a:gd name="connsiteX1" fmla="*/ 758041 w 2026721"/>
              <a:gd name="connsiteY1" fmla="*/ 79169 h 1181595"/>
              <a:gd name="connsiteX2" fmla="*/ 1660566 w 2026721"/>
              <a:gd name="connsiteY2" fmla="*/ 209798 h 1181595"/>
              <a:gd name="connsiteX3" fmla="*/ 1945573 w 2026721"/>
              <a:gd name="connsiteY3" fmla="*/ 827315 h 1181595"/>
              <a:gd name="connsiteX4" fmla="*/ 1173677 w 2026721"/>
              <a:gd name="connsiteY4" fmla="*/ 1159824 h 1181595"/>
              <a:gd name="connsiteX5" fmla="*/ 164275 w 2026721"/>
              <a:gd name="connsiteY5" fmla="*/ 957943 h 1181595"/>
              <a:gd name="connsiteX6" fmla="*/ 164275 w 2026721"/>
              <a:gd name="connsiteY6" fmla="*/ 684811 h 118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6721" h="1181595">
                <a:moveTo>
                  <a:pt x="164275" y="684811"/>
                </a:moveTo>
                <a:cubicBezTo>
                  <a:pt x="263236" y="538349"/>
                  <a:pt x="508659" y="158338"/>
                  <a:pt x="758041" y="79169"/>
                </a:cubicBezTo>
                <a:cubicBezTo>
                  <a:pt x="1007423" y="0"/>
                  <a:pt x="1462644" y="85107"/>
                  <a:pt x="1660566" y="209798"/>
                </a:cubicBezTo>
                <a:cubicBezTo>
                  <a:pt x="1858488" y="334489"/>
                  <a:pt x="2026721" y="668977"/>
                  <a:pt x="1945573" y="827315"/>
                </a:cubicBezTo>
                <a:cubicBezTo>
                  <a:pt x="1864425" y="985653"/>
                  <a:pt x="1470560" y="1138053"/>
                  <a:pt x="1173677" y="1159824"/>
                </a:cubicBezTo>
                <a:cubicBezTo>
                  <a:pt x="876794" y="1181595"/>
                  <a:pt x="328550" y="1043049"/>
                  <a:pt x="164275" y="957943"/>
                </a:cubicBezTo>
                <a:cubicBezTo>
                  <a:pt x="0" y="872837"/>
                  <a:pt x="65314" y="831273"/>
                  <a:pt x="164275" y="68481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248400" y="5410200"/>
            <a:ext cx="2228604" cy="1223158"/>
          </a:xfrm>
          <a:custGeom>
            <a:avLst/>
            <a:gdLst>
              <a:gd name="connsiteX0" fmla="*/ 961902 w 2228604"/>
              <a:gd name="connsiteY0" fmla="*/ 1221179 h 1223158"/>
              <a:gd name="connsiteX1" fmla="*/ 213756 w 2228604"/>
              <a:gd name="connsiteY1" fmla="*/ 1102426 h 1223158"/>
              <a:gd name="connsiteX2" fmla="*/ 95003 w 2228604"/>
              <a:gd name="connsiteY2" fmla="*/ 556161 h 1223158"/>
              <a:gd name="connsiteX3" fmla="*/ 783772 w 2228604"/>
              <a:gd name="connsiteY3" fmla="*/ 164275 h 1223158"/>
              <a:gd name="connsiteX4" fmla="*/ 1698172 w 2228604"/>
              <a:gd name="connsiteY4" fmla="*/ 69273 h 1223158"/>
              <a:gd name="connsiteX5" fmla="*/ 2196936 w 2228604"/>
              <a:gd name="connsiteY5" fmla="*/ 579912 h 1223158"/>
              <a:gd name="connsiteX6" fmla="*/ 1888177 w 2228604"/>
              <a:gd name="connsiteY6" fmla="*/ 1090551 h 1223158"/>
              <a:gd name="connsiteX7" fmla="*/ 961902 w 2228604"/>
              <a:gd name="connsiteY7" fmla="*/ 1221179 h 122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8604" h="1223158">
                <a:moveTo>
                  <a:pt x="961902" y="1221179"/>
                </a:moveTo>
                <a:cubicBezTo>
                  <a:pt x="682832" y="1223158"/>
                  <a:pt x="358239" y="1213262"/>
                  <a:pt x="213756" y="1102426"/>
                </a:cubicBezTo>
                <a:cubicBezTo>
                  <a:pt x="69273" y="991590"/>
                  <a:pt x="0" y="712520"/>
                  <a:pt x="95003" y="556161"/>
                </a:cubicBezTo>
                <a:cubicBezTo>
                  <a:pt x="190006" y="399803"/>
                  <a:pt x="516577" y="245423"/>
                  <a:pt x="783772" y="164275"/>
                </a:cubicBezTo>
                <a:cubicBezTo>
                  <a:pt x="1050967" y="83127"/>
                  <a:pt x="1462645" y="0"/>
                  <a:pt x="1698172" y="69273"/>
                </a:cubicBezTo>
                <a:cubicBezTo>
                  <a:pt x="1933699" y="138546"/>
                  <a:pt x="2165269" y="409699"/>
                  <a:pt x="2196936" y="579912"/>
                </a:cubicBezTo>
                <a:cubicBezTo>
                  <a:pt x="2228604" y="750125"/>
                  <a:pt x="2094016" y="983673"/>
                  <a:pt x="1888177" y="1090551"/>
                </a:cubicBezTo>
                <a:cubicBezTo>
                  <a:pt x="1682338" y="1197429"/>
                  <a:pt x="1240972" y="1219200"/>
                  <a:pt x="961902" y="12211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28600" y="3733800"/>
            <a:ext cx="3012743" cy="1307910"/>
          </a:xfrm>
          <a:custGeom>
            <a:avLst/>
            <a:gdLst>
              <a:gd name="connsiteX0" fmla="*/ 1278340 w 3764507"/>
              <a:gd name="connsiteY0" fmla="*/ 1373874 h 1544471"/>
              <a:gd name="connsiteX1" fmla="*/ 268406 w 3764507"/>
              <a:gd name="connsiteY1" fmla="*/ 1114567 h 1544471"/>
              <a:gd name="connsiteX2" fmla="*/ 22746 w 3764507"/>
              <a:gd name="connsiteY2" fmla="*/ 527713 h 1544471"/>
              <a:gd name="connsiteX3" fmla="*/ 404883 w 3764507"/>
              <a:gd name="connsiteY3" fmla="*/ 186519 h 1544471"/>
              <a:gd name="connsiteX4" fmla="*/ 1455761 w 3764507"/>
              <a:gd name="connsiteY4" fmla="*/ 186519 h 1544471"/>
              <a:gd name="connsiteX5" fmla="*/ 2056262 w 3764507"/>
              <a:gd name="connsiteY5" fmla="*/ 22746 h 1544471"/>
              <a:gd name="connsiteX6" fmla="*/ 3175379 w 3764507"/>
              <a:gd name="connsiteY6" fmla="*/ 90985 h 1544471"/>
              <a:gd name="connsiteX7" fmla="*/ 3721289 w 3764507"/>
              <a:gd name="connsiteY7" fmla="*/ 568656 h 1544471"/>
              <a:gd name="connsiteX8" fmla="*/ 3434686 w 3764507"/>
              <a:gd name="connsiteY8" fmla="*/ 1237397 h 1544471"/>
              <a:gd name="connsiteX9" fmla="*/ 1974376 w 3764507"/>
              <a:gd name="connsiteY9" fmla="*/ 1524000 h 1544471"/>
              <a:gd name="connsiteX10" fmla="*/ 1278340 w 3764507"/>
              <a:gd name="connsiteY10" fmla="*/ 1373874 h 154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64507" h="1544471">
                <a:moveTo>
                  <a:pt x="1278340" y="1373874"/>
                </a:moveTo>
                <a:cubicBezTo>
                  <a:pt x="994012" y="1305635"/>
                  <a:pt x="477672" y="1255594"/>
                  <a:pt x="268406" y="1114567"/>
                </a:cubicBezTo>
                <a:cubicBezTo>
                  <a:pt x="59140" y="973540"/>
                  <a:pt x="0" y="682388"/>
                  <a:pt x="22746" y="527713"/>
                </a:cubicBezTo>
                <a:cubicBezTo>
                  <a:pt x="45492" y="373038"/>
                  <a:pt x="166047" y="243385"/>
                  <a:pt x="404883" y="186519"/>
                </a:cubicBezTo>
                <a:cubicBezTo>
                  <a:pt x="643719" y="129653"/>
                  <a:pt x="1180531" y="213814"/>
                  <a:pt x="1455761" y="186519"/>
                </a:cubicBezTo>
                <a:cubicBezTo>
                  <a:pt x="1730991" y="159224"/>
                  <a:pt x="1769659" y="38668"/>
                  <a:pt x="2056262" y="22746"/>
                </a:cubicBezTo>
                <a:cubicBezTo>
                  <a:pt x="2342865" y="6824"/>
                  <a:pt x="2897875" y="0"/>
                  <a:pt x="3175379" y="90985"/>
                </a:cubicBezTo>
                <a:cubicBezTo>
                  <a:pt x="3452883" y="181970"/>
                  <a:pt x="3678071" y="377587"/>
                  <a:pt x="3721289" y="568656"/>
                </a:cubicBezTo>
                <a:cubicBezTo>
                  <a:pt x="3764507" y="759725"/>
                  <a:pt x="3725838" y="1078173"/>
                  <a:pt x="3434686" y="1237397"/>
                </a:cubicBezTo>
                <a:cubicBezTo>
                  <a:pt x="3143534" y="1396621"/>
                  <a:pt x="2340591" y="1503529"/>
                  <a:pt x="1974376" y="1524000"/>
                </a:cubicBezTo>
                <a:cubicBezTo>
                  <a:pt x="1608161" y="1544471"/>
                  <a:pt x="1562668" y="1442113"/>
                  <a:pt x="1278340" y="137387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105400" y="3581400"/>
            <a:ext cx="3842982" cy="1575179"/>
          </a:xfrm>
          <a:custGeom>
            <a:avLst/>
            <a:gdLst>
              <a:gd name="connsiteX0" fmla="*/ 855260 w 4565176"/>
              <a:gd name="connsiteY0" fmla="*/ 1437564 h 1785582"/>
              <a:gd name="connsiteX1" fmla="*/ 363940 w 4565176"/>
              <a:gd name="connsiteY1" fmla="*/ 1219200 h 1785582"/>
              <a:gd name="connsiteX2" fmla="*/ 77337 w 4565176"/>
              <a:gd name="connsiteY2" fmla="*/ 686937 h 1785582"/>
              <a:gd name="connsiteX3" fmla="*/ 827964 w 4565176"/>
              <a:gd name="connsiteY3" fmla="*/ 181970 h 1785582"/>
              <a:gd name="connsiteX4" fmla="*/ 2151797 w 4565176"/>
              <a:gd name="connsiteY4" fmla="*/ 4549 h 1785582"/>
              <a:gd name="connsiteX5" fmla="*/ 3011606 w 4565176"/>
              <a:gd name="connsiteY5" fmla="*/ 209266 h 1785582"/>
              <a:gd name="connsiteX6" fmla="*/ 3721290 w 4565176"/>
              <a:gd name="connsiteY6" fmla="*/ 209266 h 1785582"/>
              <a:gd name="connsiteX7" fmla="*/ 4280848 w 4565176"/>
              <a:gd name="connsiteY7" fmla="*/ 441278 h 1785582"/>
              <a:gd name="connsiteX8" fmla="*/ 4512860 w 4565176"/>
              <a:gd name="connsiteY8" fmla="*/ 823415 h 1785582"/>
              <a:gd name="connsiteX9" fmla="*/ 4417325 w 4565176"/>
              <a:gd name="connsiteY9" fmla="*/ 1287439 h 1785582"/>
              <a:gd name="connsiteX10" fmla="*/ 3625755 w 4565176"/>
              <a:gd name="connsiteY10" fmla="*/ 1601337 h 1785582"/>
              <a:gd name="connsiteX11" fmla="*/ 2056263 w 4565176"/>
              <a:gd name="connsiteY11" fmla="*/ 1546746 h 1785582"/>
              <a:gd name="connsiteX12" fmla="*/ 1496704 w 4565176"/>
              <a:gd name="connsiteY12" fmla="*/ 1778758 h 1785582"/>
              <a:gd name="connsiteX13" fmla="*/ 814316 w 4565176"/>
              <a:gd name="connsiteY13" fmla="*/ 1587689 h 1785582"/>
              <a:gd name="connsiteX14" fmla="*/ 855260 w 4565176"/>
              <a:gd name="connsiteY14" fmla="*/ 1437564 h 1785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65176" h="1785582">
                <a:moveTo>
                  <a:pt x="855260" y="1437564"/>
                </a:moveTo>
                <a:cubicBezTo>
                  <a:pt x="780197" y="1376149"/>
                  <a:pt x="493594" y="1344305"/>
                  <a:pt x="363940" y="1219200"/>
                </a:cubicBezTo>
                <a:cubicBezTo>
                  <a:pt x="234286" y="1094096"/>
                  <a:pt x="0" y="859809"/>
                  <a:pt x="77337" y="686937"/>
                </a:cubicBezTo>
                <a:cubicBezTo>
                  <a:pt x="154674" y="514065"/>
                  <a:pt x="482221" y="295701"/>
                  <a:pt x="827964" y="181970"/>
                </a:cubicBezTo>
                <a:cubicBezTo>
                  <a:pt x="1173707" y="68239"/>
                  <a:pt x="1787857" y="0"/>
                  <a:pt x="2151797" y="4549"/>
                </a:cubicBezTo>
                <a:cubicBezTo>
                  <a:pt x="2515737" y="9098"/>
                  <a:pt x="2750024" y="175147"/>
                  <a:pt x="3011606" y="209266"/>
                </a:cubicBezTo>
                <a:cubicBezTo>
                  <a:pt x="3273188" y="243385"/>
                  <a:pt x="3509750" y="170597"/>
                  <a:pt x="3721290" y="209266"/>
                </a:cubicBezTo>
                <a:cubicBezTo>
                  <a:pt x="3932830" y="247935"/>
                  <a:pt x="4148920" y="338920"/>
                  <a:pt x="4280848" y="441278"/>
                </a:cubicBezTo>
                <a:cubicBezTo>
                  <a:pt x="4412776" y="543636"/>
                  <a:pt x="4490114" y="682388"/>
                  <a:pt x="4512860" y="823415"/>
                </a:cubicBezTo>
                <a:cubicBezTo>
                  <a:pt x="4535606" y="964442"/>
                  <a:pt x="4565176" y="1157785"/>
                  <a:pt x="4417325" y="1287439"/>
                </a:cubicBezTo>
                <a:cubicBezTo>
                  <a:pt x="4269474" y="1417093"/>
                  <a:pt x="4019265" y="1558119"/>
                  <a:pt x="3625755" y="1601337"/>
                </a:cubicBezTo>
                <a:cubicBezTo>
                  <a:pt x="3232245" y="1644555"/>
                  <a:pt x="2411105" y="1517176"/>
                  <a:pt x="2056263" y="1546746"/>
                </a:cubicBezTo>
                <a:cubicBezTo>
                  <a:pt x="1701421" y="1576316"/>
                  <a:pt x="1703695" y="1771934"/>
                  <a:pt x="1496704" y="1778758"/>
                </a:cubicBezTo>
                <a:cubicBezTo>
                  <a:pt x="1289713" y="1785582"/>
                  <a:pt x="925772" y="1644555"/>
                  <a:pt x="814316" y="1587689"/>
                </a:cubicBezTo>
                <a:cubicBezTo>
                  <a:pt x="702860" y="1530823"/>
                  <a:pt x="930323" y="1498979"/>
                  <a:pt x="855260" y="143756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322" y="1876567"/>
            <a:ext cx="4374108" cy="1642280"/>
          </a:xfrm>
          <a:custGeom>
            <a:avLst/>
            <a:gdLst>
              <a:gd name="connsiteX0" fmla="*/ 1469409 w 4374108"/>
              <a:gd name="connsiteY0" fmla="*/ 1125940 h 1642280"/>
              <a:gd name="connsiteX1" fmla="*/ 159224 w 4374108"/>
              <a:gd name="connsiteY1" fmla="*/ 921224 h 1642280"/>
              <a:gd name="connsiteX2" fmla="*/ 514066 w 4374108"/>
              <a:gd name="connsiteY2" fmla="*/ 266132 h 1642280"/>
              <a:gd name="connsiteX3" fmla="*/ 1892490 w 4374108"/>
              <a:gd name="connsiteY3" fmla="*/ 47767 h 1642280"/>
              <a:gd name="connsiteX4" fmla="*/ 3393744 w 4374108"/>
              <a:gd name="connsiteY4" fmla="*/ 47767 h 1642280"/>
              <a:gd name="connsiteX5" fmla="*/ 4198962 w 4374108"/>
              <a:gd name="connsiteY5" fmla="*/ 334370 h 1642280"/>
              <a:gd name="connsiteX6" fmla="*/ 4335439 w 4374108"/>
              <a:gd name="connsiteY6" fmla="*/ 1194179 h 1642280"/>
              <a:gd name="connsiteX7" fmla="*/ 3966950 w 4374108"/>
              <a:gd name="connsiteY7" fmla="*/ 1589964 h 1642280"/>
              <a:gd name="connsiteX8" fmla="*/ 2643117 w 4374108"/>
              <a:gd name="connsiteY8" fmla="*/ 1508078 h 1642280"/>
              <a:gd name="connsiteX9" fmla="*/ 2220036 w 4374108"/>
              <a:gd name="connsiteY9" fmla="*/ 1235123 h 1642280"/>
              <a:gd name="connsiteX10" fmla="*/ 1469409 w 4374108"/>
              <a:gd name="connsiteY10" fmla="*/ 1125940 h 164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74108" h="1642280">
                <a:moveTo>
                  <a:pt x="1469409" y="1125940"/>
                </a:moveTo>
                <a:cubicBezTo>
                  <a:pt x="1125940" y="1073624"/>
                  <a:pt x="318448" y="1064525"/>
                  <a:pt x="159224" y="921224"/>
                </a:cubicBezTo>
                <a:cubicBezTo>
                  <a:pt x="0" y="777923"/>
                  <a:pt x="225188" y="411708"/>
                  <a:pt x="514066" y="266132"/>
                </a:cubicBezTo>
                <a:cubicBezTo>
                  <a:pt x="802944" y="120556"/>
                  <a:pt x="1412544" y="84161"/>
                  <a:pt x="1892490" y="47767"/>
                </a:cubicBezTo>
                <a:cubicBezTo>
                  <a:pt x="2372436" y="11373"/>
                  <a:pt x="3009332" y="0"/>
                  <a:pt x="3393744" y="47767"/>
                </a:cubicBezTo>
                <a:cubicBezTo>
                  <a:pt x="3778156" y="95534"/>
                  <a:pt x="4042013" y="143301"/>
                  <a:pt x="4198962" y="334370"/>
                </a:cubicBezTo>
                <a:cubicBezTo>
                  <a:pt x="4355911" y="525439"/>
                  <a:pt x="4374108" y="984913"/>
                  <a:pt x="4335439" y="1194179"/>
                </a:cubicBezTo>
                <a:cubicBezTo>
                  <a:pt x="4296770" y="1403445"/>
                  <a:pt x="4249004" y="1537648"/>
                  <a:pt x="3966950" y="1589964"/>
                </a:cubicBezTo>
                <a:cubicBezTo>
                  <a:pt x="3684896" y="1642280"/>
                  <a:pt x="2934269" y="1567218"/>
                  <a:pt x="2643117" y="1508078"/>
                </a:cubicBezTo>
                <a:cubicBezTo>
                  <a:pt x="2351965" y="1448938"/>
                  <a:pt x="2417928" y="1298813"/>
                  <a:pt x="2220036" y="1235123"/>
                </a:cubicBezTo>
                <a:cubicBezTo>
                  <a:pt x="2022144" y="1171433"/>
                  <a:pt x="1812878" y="1178257"/>
                  <a:pt x="1469409" y="112594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667534" y="1737815"/>
            <a:ext cx="4506037" cy="1824251"/>
          </a:xfrm>
          <a:custGeom>
            <a:avLst/>
            <a:gdLst>
              <a:gd name="connsiteX0" fmla="*/ 368490 w 4506037"/>
              <a:gd name="connsiteY0" fmla="*/ 1701421 h 1824251"/>
              <a:gd name="connsiteX1" fmla="*/ 27296 w 4506037"/>
              <a:gd name="connsiteY1" fmla="*/ 1169158 h 1824251"/>
              <a:gd name="connsiteX2" fmla="*/ 204717 w 4506037"/>
              <a:gd name="connsiteY2" fmla="*/ 527713 h 1824251"/>
              <a:gd name="connsiteX3" fmla="*/ 1037230 w 4506037"/>
              <a:gd name="connsiteY3" fmla="*/ 227463 h 1824251"/>
              <a:gd name="connsiteX4" fmla="*/ 2579427 w 4506037"/>
              <a:gd name="connsiteY4" fmla="*/ 63689 h 1824251"/>
              <a:gd name="connsiteX5" fmla="*/ 4026090 w 4506037"/>
              <a:gd name="connsiteY5" fmla="*/ 145576 h 1824251"/>
              <a:gd name="connsiteX6" fmla="*/ 4394579 w 4506037"/>
              <a:gd name="connsiteY6" fmla="*/ 937146 h 1824251"/>
              <a:gd name="connsiteX7" fmla="*/ 4217159 w 4506037"/>
              <a:gd name="connsiteY7" fmla="*/ 1455761 h 1824251"/>
              <a:gd name="connsiteX8" fmla="*/ 2661314 w 4506037"/>
              <a:gd name="connsiteY8" fmla="*/ 1537648 h 1824251"/>
              <a:gd name="connsiteX9" fmla="*/ 1296538 w 4506037"/>
              <a:gd name="connsiteY9" fmla="*/ 1796955 h 1824251"/>
              <a:gd name="connsiteX10" fmla="*/ 368490 w 4506037"/>
              <a:gd name="connsiteY10" fmla="*/ 1701421 h 182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06037" h="1824251">
                <a:moveTo>
                  <a:pt x="368490" y="1701421"/>
                </a:moveTo>
                <a:cubicBezTo>
                  <a:pt x="156950" y="1596788"/>
                  <a:pt x="54592" y="1364776"/>
                  <a:pt x="27296" y="1169158"/>
                </a:cubicBezTo>
                <a:cubicBezTo>
                  <a:pt x="0" y="973540"/>
                  <a:pt x="36395" y="684662"/>
                  <a:pt x="204717" y="527713"/>
                </a:cubicBezTo>
                <a:cubicBezTo>
                  <a:pt x="373039" y="370764"/>
                  <a:pt x="641445" y="304800"/>
                  <a:pt x="1037230" y="227463"/>
                </a:cubicBezTo>
                <a:cubicBezTo>
                  <a:pt x="1433015" y="150126"/>
                  <a:pt x="2081284" y="77337"/>
                  <a:pt x="2579427" y="63689"/>
                </a:cubicBezTo>
                <a:cubicBezTo>
                  <a:pt x="3077570" y="50041"/>
                  <a:pt x="3723565" y="0"/>
                  <a:pt x="4026090" y="145576"/>
                </a:cubicBezTo>
                <a:cubicBezTo>
                  <a:pt x="4328615" y="291152"/>
                  <a:pt x="4362734" y="718782"/>
                  <a:pt x="4394579" y="937146"/>
                </a:cubicBezTo>
                <a:cubicBezTo>
                  <a:pt x="4426424" y="1155510"/>
                  <a:pt x="4506037" y="1355677"/>
                  <a:pt x="4217159" y="1455761"/>
                </a:cubicBezTo>
                <a:cubicBezTo>
                  <a:pt x="3928282" y="1555845"/>
                  <a:pt x="3148084" y="1480782"/>
                  <a:pt x="2661314" y="1537648"/>
                </a:cubicBezTo>
                <a:cubicBezTo>
                  <a:pt x="2174544" y="1594514"/>
                  <a:pt x="1683225" y="1769659"/>
                  <a:pt x="1296538" y="1796955"/>
                </a:cubicBezTo>
                <a:cubicBezTo>
                  <a:pt x="909851" y="1824251"/>
                  <a:pt x="580030" y="1806054"/>
                  <a:pt x="368490" y="17014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166883" y="197892"/>
            <a:ext cx="7413010" cy="1633183"/>
          </a:xfrm>
          <a:custGeom>
            <a:avLst/>
            <a:gdLst>
              <a:gd name="connsiteX0" fmla="*/ 2531660 w 7413010"/>
              <a:gd name="connsiteY0" fmla="*/ 1467135 h 1633183"/>
              <a:gd name="connsiteX1" fmla="*/ 620974 w 7413010"/>
              <a:gd name="connsiteY1" fmla="*/ 1480783 h 1633183"/>
              <a:gd name="connsiteX2" fmla="*/ 238836 w 7413010"/>
              <a:gd name="connsiteY2" fmla="*/ 552735 h 1633183"/>
              <a:gd name="connsiteX3" fmla="*/ 2053989 w 7413010"/>
              <a:gd name="connsiteY3" fmla="*/ 129654 h 1633183"/>
              <a:gd name="connsiteX4" fmla="*/ 4455995 w 7413010"/>
              <a:gd name="connsiteY4" fmla="*/ 75063 h 1633183"/>
              <a:gd name="connsiteX5" fmla="*/ 6666932 w 7413010"/>
              <a:gd name="connsiteY5" fmla="*/ 184245 h 1633183"/>
              <a:gd name="connsiteX6" fmla="*/ 6898944 w 7413010"/>
              <a:gd name="connsiteY6" fmla="*/ 1180532 h 1633183"/>
              <a:gd name="connsiteX7" fmla="*/ 3582538 w 7413010"/>
              <a:gd name="connsiteY7" fmla="*/ 1453487 h 1633183"/>
              <a:gd name="connsiteX8" fmla="*/ 2531660 w 7413010"/>
              <a:gd name="connsiteY8" fmla="*/ 1467135 h 163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3010" h="1633183">
                <a:moveTo>
                  <a:pt x="2531660" y="1467135"/>
                </a:moveTo>
                <a:cubicBezTo>
                  <a:pt x="2038066" y="1471684"/>
                  <a:pt x="1003111" y="1633183"/>
                  <a:pt x="620974" y="1480783"/>
                </a:cubicBezTo>
                <a:cubicBezTo>
                  <a:pt x="238837" y="1328383"/>
                  <a:pt x="0" y="777923"/>
                  <a:pt x="238836" y="552735"/>
                </a:cubicBezTo>
                <a:cubicBezTo>
                  <a:pt x="477672" y="327547"/>
                  <a:pt x="1351129" y="209266"/>
                  <a:pt x="2053989" y="129654"/>
                </a:cubicBezTo>
                <a:cubicBezTo>
                  <a:pt x="2756849" y="50042"/>
                  <a:pt x="3687171" y="65965"/>
                  <a:pt x="4455995" y="75063"/>
                </a:cubicBezTo>
                <a:cubicBezTo>
                  <a:pt x="5224819" y="84161"/>
                  <a:pt x="6259774" y="0"/>
                  <a:pt x="6666932" y="184245"/>
                </a:cubicBezTo>
                <a:cubicBezTo>
                  <a:pt x="7074090" y="368490"/>
                  <a:pt x="7413010" y="968992"/>
                  <a:pt x="6898944" y="1180532"/>
                </a:cubicBezTo>
                <a:cubicBezTo>
                  <a:pt x="6384878" y="1392072"/>
                  <a:pt x="4312693" y="1407995"/>
                  <a:pt x="3582538" y="1453487"/>
                </a:cubicBezTo>
                <a:cubicBezTo>
                  <a:pt x="2852383" y="1498979"/>
                  <a:pt x="3025254" y="1462586"/>
                  <a:pt x="2531660" y="146713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724400" y="6858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100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7150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924800" y="4191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676400" y="4191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620000" y="6096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371600" y="6096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228298" y="4285397"/>
            <a:ext cx="518615" cy="1856096"/>
          </a:xfrm>
          <a:custGeom>
            <a:avLst/>
            <a:gdLst>
              <a:gd name="connsiteX0" fmla="*/ 232012 w 518615"/>
              <a:gd name="connsiteY0" fmla="*/ 1856096 h 1856096"/>
              <a:gd name="connsiteX1" fmla="*/ 27296 w 518615"/>
              <a:gd name="connsiteY1" fmla="*/ 1487606 h 1856096"/>
              <a:gd name="connsiteX2" fmla="*/ 395786 w 518615"/>
              <a:gd name="connsiteY2" fmla="*/ 1050878 h 1856096"/>
              <a:gd name="connsiteX3" fmla="*/ 95535 w 518615"/>
              <a:gd name="connsiteY3" fmla="*/ 477672 h 1856096"/>
              <a:gd name="connsiteX4" fmla="*/ 518615 w 518615"/>
              <a:gd name="connsiteY4" fmla="*/ 0 h 185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615" h="1856096">
                <a:moveTo>
                  <a:pt x="232012" y="1856096"/>
                </a:moveTo>
                <a:cubicBezTo>
                  <a:pt x="116006" y="1738952"/>
                  <a:pt x="0" y="1621809"/>
                  <a:pt x="27296" y="1487606"/>
                </a:cubicBezTo>
                <a:cubicBezTo>
                  <a:pt x="54592" y="1353403"/>
                  <a:pt x="384413" y="1219200"/>
                  <a:pt x="395786" y="1050878"/>
                </a:cubicBezTo>
                <a:cubicBezTo>
                  <a:pt x="407159" y="882556"/>
                  <a:pt x="75064" y="652818"/>
                  <a:pt x="95535" y="477672"/>
                </a:cubicBezTo>
                <a:cubicBezTo>
                  <a:pt x="116006" y="302526"/>
                  <a:pt x="317310" y="151263"/>
                  <a:pt x="518615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412543" y="2429301"/>
            <a:ext cx="2477069" cy="1842448"/>
          </a:xfrm>
          <a:custGeom>
            <a:avLst/>
            <a:gdLst>
              <a:gd name="connsiteX0" fmla="*/ 361666 w 2477069"/>
              <a:gd name="connsiteY0" fmla="*/ 1842448 h 1842448"/>
              <a:gd name="connsiteX1" fmla="*/ 388961 w 2477069"/>
              <a:gd name="connsiteY1" fmla="*/ 1514902 h 1842448"/>
              <a:gd name="connsiteX2" fmla="*/ 75063 w 2477069"/>
              <a:gd name="connsiteY2" fmla="*/ 1228299 h 1842448"/>
              <a:gd name="connsiteX3" fmla="*/ 839338 w 2477069"/>
              <a:gd name="connsiteY3" fmla="*/ 491320 h 1842448"/>
              <a:gd name="connsiteX4" fmla="*/ 1630908 w 2477069"/>
              <a:gd name="connsiteY4" fmla="*/ 641445 h 1842448"/>
              <a:gd name="connsiteX5" fmla="*/ 2231409 w 2477069"/>
              <a:gd name="connsiteY5" fmla="*/ 518615 h 1842448"/>
              <a:gd name="connsiteX6" fmla="*/ 2477069 w 2477069"/>
              <a:gd name="connsiteY6" fmla="*/ 0 h 1842448"/>
              <a:gd name="connsiteX7" fmla="*/ 2477069 w 2477069"/>
              <a:gd name="connsiteY7" fmla="*/ 0 h 184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7069" h="1842448">
                <a:moveTo>
                  <a:pt x="361666" y="1842448"/>
                </a:moveTo>
                <a:cubicBezTo>
                  <a:pt x="399197" y="1729854"/>
                  <a:pt x="436728" y="1617260"/>
                  <a:pt x="388961" y="1514902"/>
                </a:cubicBezTo>
                <a:cubicBezTo>
                  <a:pt x="341194" y="1412544"/>
                  <a:pt x="0" y="1398896"/>
                  <a:pt x="75063" y="1228299"/>
                </a:cubicBezTo>
                <a:cubicBezTo>
                  <a:pt x="150126" y="1057702"/>
                  <a:pt x="580031" y="589129"/>
                  <a:pt x="839338" y="491320"/>
                </a:cubicBezTo>
                <a:cubicBezTo>
                  <a:pt x="1098646" y="393511"/>
                  <a:pt x="1398896" y="636896"/>
                  <a:pt x="1630908" y="641445"/>
                </a:cubicBezTo>
                <a:cubicBezTo>
                  <a:pt x="1862920" y="645994"/>
                  <a:pt x="2090382" y="625522"/>
                  <a:pt x="2231409" y="518615"/>
                </a:cubicBezTo>
                <a:cubicBezTo>
                  <a:pt x="2372436" y="411708"/>
                  <a:pt x="2477069" y="0"/>
                  <a:pt x="2477069" y="0"/>
                </a:cubicBezTo>
                <a:lnTo>
                  <a:pt x="2477069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628030" y="791570"/>
            <a:ext cx="1094095" cy="1665027"/>
          </a:xfrm>
          <a:custGeom>
            <a:avLst/>
            <a:gdLst>
              <a:gd name="connsiteX0" fmla="*/ 261582 w 1094095"/>
              <a:gd name="connsiteY0" fmla="*/ 1665027 h 1665027"/>
              <a:gd name="connsiteX1" fmla="*/ 43218 w 1094095"/>
              <a:gd name="connsiteY1" fmla="*/ 1351129 h 1665027"/>
              <a:gd name="connsiteX2" fmla="*/ 520889 w 1094095"/>
              <a:gd name="connsiteY2" fmla="*/ 709684 h 1665027"/>
              <a:gd name="connsiteX3" fmla="*/ 466298 w 1094095"/>
              <a:gd name="connsiteY3" fmla="*/ 191069 h 1665027"/>
              <a:gd name="connsiteX4" fmla="*/ 1094095 w 1094095"/>
              <a:gd name="connsiteY4" fmla="*/ 0 h 1665027"/>
              <a:gd name="connsiteX5" fmla="*/ 1094095 w 1094095"/>
              <a:gd name="connsiteY5" fmla="*/ 0 h 166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4095" h="1665027">
                <a:moveTo>
                  <a:pt x="261582" y="1665027"/>
                </a:moveTo>
                <a:cubicBezTo>
                  <a:pt x="130791" y="1587690"/>
                  <a:pt x="0" y="1510353"/>
                  <a:pt x="43218" y="1351129"/>
                </a:cubicBezTo>
                <a:cubicBezTo>
                  <a:pt x="86436" y="1191905"/>
                  <a:pt x="450376" y="903027"/>
                  <a:pt x="520889" y="709684"/>
                </a:cubicBezTo>
                <a:cubicBezTo>
                  <a:pt x="591402" y="516341"/>
                  <a:pt x="370764" y="309350"/>
                  <a:pt x="466298" y="191069"/>
                </a:cubicBezTo>
                <a:cubicBezTo>
                  <a:pt x="561832" y="72788"/>
                  <a:pt x="1094095" y="0"/>
                  <a:pt x="1094095" y="0"/>
                </a:cubicBezTo>
                <a:lnTo>
                  <a:pt x="1094095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940490" y="780197"/>
            <a:ext cx="1549020" cy="2290549"/>
          </a:xfrm>
          <a:custGeom>
            <a:avLst/>
            <a:gdLst>
              <a:gd name="connsiteX0" fmla="*/ 0 w 1549020"/>
              <a:gd name="connsiteY0" fmla="*/ 65964 h 2290549"/>
              <a:gd name="connsiteX1" fmla="*/ 614149 w 1549020"/>
              <a:gd name="connsiteY1" fmla="*/ 93260 h 2290549"/>
              <a:gd name="connsiteX2" fmla="*/ 723331 w 1549020"/>
              <a:gd name="connsiteY2" fmla="*/ 625522 h 2290549"/>
              <a:gd name="connsiteX3" fmla="*/ 1460310 w 1549020"/>
              <a:gd name="connsiteY3" fmla="*/ 1212376 h 2290549"/>
              <a:gd name="connsiteX4" fmla="*/ 1255594 w 1549020"/>
              <a:gd name="connsiteY4" fmla="*/ 1881116 h 2290549"/>
              <a:gd name="connsiteX5" fmla="*/ 736979 w 1549020"/>
              <a:gd name="connsiteY5" fmla="*/ 1963003 h 2290549"/>
              <a:gd name="connsiteX6" fmla="*/ 818865 w 1549020"/>
              <a:gd name="connsiteY6" fmla="*/ 2290549 h 229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9020" h="2290549">
                <a:moveTo>
                  <a:pt x="0" y="65964"/>
                </a:moveTo>
                <a:cubicBezTo>
                  <a:pt x="246797" y="32982"/>
                  <a:pt x="493594" y="0"/>
                  <a:pt x="614149" y="93260"/>
                </a:cubicBezTo>
                <a:cubicBezTo>
                  <a:pt x="734704" y="186520"/>
                  <a:pt x="582304" y="439003"/>
                  <a:pt x="723331" y="625522"/>
                </a:cubicBezTo>
                <a:cubicBezTo>
                  <a:pt x="864358" y="812041"/>
                  <a:pt x="1371600" y="1003110"/>
                  <a:pt x="1460310" y="1212376"/>
                </a:cubicBezTo>
                <a:cubicBezTo>
                  <a:pt x="1549020" y="1421642"/>
                  <a:pt x="1376149" y="1756011"/>
                  <a:pt x="1255594" y="1881116"/>
                </a:cubicBezTo>
                <a:cubicBezTo>
                  <a:pt x="1135039" y="2006221"/>
                  <a:pt x="809767" y="1894764"/>
                  <a:pt x="736979" y="1963003"/>
                </a:cubicBezTo>
                <a:cubicBezTo>
                  <a:pt x="664191" y="2031242"/>
                  <a:pt x="741528" y="2160895"/>
                  <a:pt x="818865" y="229054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5800299" y="3138985"/>
            <a:ext cx="2183641" cy="1335206"/>
          </a:xfrm>
          <a:custGeom>
            <a:avLst/>
            <a:gdLst>
              <a:gd name="connsiteX0" fmla="*/ 0 w 2183641"/>
              <a:gd name="connsiteY0" fmla="*/ 0 h 1335206"/>
              <a:gd name="connsiteX1" fmla="*/ 109182 w 2183641"/>
              <a:gd name="connsiteY1" fmla="*/ 709684 h 1335206"/>
              <a:gd name="connsiteX2" fmla="*/ 655092 w 2183641"/>
              <a:gd name="connsiteY2" fmla="*/ 941696 h 1335206"/>
              <a:gd name="connsiteX3" fmla="*/ 887104 w 2183641"/>
              <a:gd name="connsiteY3" fmla="*/ 1323833 h 1335206"/>
              <a:gd name="connsiteX4" fmla="*/ 1624083 w 2183641"/>
              <a:gd name="connsiteY4" fmla="*/ 1009934 h 1335206"/>
              <a:gd name="connsiteX5" fmla="*/ 2183641 w 2183641"/>
              <a:gd name="connsiteY5" fmla="*/ 1105469 h 133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641" h="1335206">
                <a:moveTo>
                  <a:pt x="0" y="0"/>
                </a:moveTo>
                <a:cubicBezTo>
                  <a:pt x="0" y="276367"/>
                  <a:pt x="0" y="552735"/>
                  <a:pt x="109182" y="709684"/>
                </a:cubicBezTo>
                <a:cubicBezTo>
                  <a:pt x="218364" y="866633"/>
                  <a:pt x="525438" y="839338"/>
                  <a:pt x="655092" y="941696"/>
                </a:cubicBezTo>
                <a:cubicBezTo>
                  <a:pt x="784746" y="1044054"/>
                  <a:pt x="725605" y="1312460"/>
                  <a:pt x="887104" y="1323833"/>
                </a:cubicBezTo>
                <a:cubicBezTo>
                  <a:pt x="1048603" y="1335206"/>
                  <a:pt x="1407994" y="1046328"/>
                  <a:pt x="1624083" y="1009934"/>
                </a:cubicBezTo>
                <a:cubicBezTo>
                  <a:pt x="1840172" y="973540"/>
                  <a:pt x="2011906" y="1039504"/>
                  <a:pt x="2183641" y="110546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503994" y="4299045"/>
            <a:ext cx="734704" cy="1869743"/>
          </a:xfrm>
          <a:custGeom>
            <a:avLst/>
            <a:gdLst>
              <a:gd name="connsiteX0" fmla="*/ 507242 w 734704"/>
              <a:gd name="connsiteY0" fmla="*/ 0 h 1869743"/>
              <a:gd name="connsiteX1" fmla="*/ 671015 w 734704"/>
              <a:gd name="connsiteY1" fmla="*/ 423080 h 1869743"/>
              <a:gd name="connsiteX2" fmla="*/ 125105 w 734704"/>
              <a:gd name="connsiteY2" fmla="*/ 600501 h 1869743"/>
              <a:gd name="connsiteX3" fmla="*/ 84161 w 734704"/>
              <a:gd name="connsiteY3" fmla="*/ 928048 h 1869743"/>
              <a:gd name="connsiteX4" fmla="*/ 630072 w 734704"/>
              <a:gd name="connsiteY4" fmla="*/ 1364776 h 1869743"/>
              <a:gd name="connsiteX5" fmla="*/ 220639 w 734704"/>
              <a:gd name="connsiteY5" fmla="*/ 1869743 h 186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704" h="1869743">
                <a:moveTo>
                  <a:pt x="507242" y="0"/>
                </a:moveTo>
                <a:cubicBezTo>
                  <a:pt x="620973" y="161498"/>
                  <a:pt x="734704" y="322997"/>
                  <a:pt x="671015" y="423080"/>
                </a:cubicBezTo>
                <a:cubicBezTo>
                  <a:pt x="607326" y="523163"/>
                  <a:pt x="222914" y="516340"/>
                  <a:pt x="125105" y="600501"/>
                </a:cubicBezTo>
                <a:cubicBezTo>
                  <a:pt x="27296" y="684662"/>
                  <a:pt x="0" y="800669"/>
                  <a:pt x="84161" y="928048"/>
                </a:cubicBezTo>
                <a:cubicBezTo>
                  <a:pt x="168322" y="1055427"/>
                  <a:pt x="607326" y="1207827"/>
                  <a:pt x="630072" y="1364776"/>
                </a:cubicBezTo>
                <a:cubicBezTo>
                  <a:pt x="652818" y="1521725"/>
                  <a:pt x="436728" y="1695734"/>
                  <a:pt x="220639" y="186974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8372" name="Object 4"/>
          <p:cNvGraphicFramePr>
            <a:graphicFrameLocks noChangeAspect="1"/>
          </p:cNvGraphicFramePr>
          <p:nvPr/>
        </p:nvGraphicFramePr>
        <p:xfrm>
          <a:off x="4662488" y="900113"/>
          <a:ext cx="427037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627" name="Equation" r:id="rId20" imgW="88669" imgH="177338" progId="Equation.3">
                  <p:embed/>
                </p:oleObj>
              </mc:Choice>
              <mc:Fallback>
                <p:oleObj name="Equation" r:id="rId20" imgW="88669" imgH="17733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488" y="900113"/>
                        <a:ext cx="427037" cy="852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3124200" y="6243623"/>
            <a:ext cx="2590800" cy="385777"/>
          </a:xfrm>
          <a:prstGeom prst="rect">
            <a:avLst/>
          </a:prstGeom>
        </p:spPr>
      </p:pic>
      <p:pic>
        <p:nvPicPr>
          <p:cNvPr id="37" name="Picture 36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/>
          <a:stretch>
            <a:fillRect/>
          </a:stretch>
        </p:blipFill>
        <p:spPr>
          <a:xfrm>
            <a:off x="1676400" y="6019800"/>
            <a:ext cx="381000" cy="336826"/>
          </a:xfrm>
          <a:prstGeom prst="rect">
            <a:avLst/>
          </a:prstGeom>
        </p:spPr>
      </p:pic>
      <p:pic>
        <p:nvPicPr>
          <p:cNvPr id="39" name="Picture 38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7010400" y="5943600"/>
            <a:ext cx="381000" cy="387350"/>
          </a:xfrm>
          <a:prstGeom prst="rect">
            <a:avLst/>
          </a:prstGeom>
        </p:spPr>
      </p:pic>
      <p:pic>
        <p:nvPicPr>
          <p:cNvPr id="41" name="Picture 40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>
          <a:xfrm>
            <a:off x="1676400" y="5181600"/>
            <a:ext cx="762000" cy="341498"/>
          </a:xfrm>
          <a:prstGeom prst="rect">
            <a:avLst/>
          </a:prstGeom>
        </p:spPr>
      </p:pic>
      <p:pic>
        <p:nvPicPr>
          <p:cNvPr id="43" name="Picture 42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 cstate="print"/>
          <a:stretch>
            <a:fillRect/>
          </a:stretch>
        </p:blipFill>
        <p:spPr>
          <a:xfrm>
            <a:off x="1752600" y="3276600"/>
            <a:ext cx="685800" cy="307348"/>
          </a:xfrm>
          <a:prstGeom prst="rect">
            <a:avLst/>
          </a:prstGeom>
        </p:spPr>
      </p:pic>
      <p:pic>
        <p:nvPicPr>
          <p:cNvPr id="45" name="Picture 44" descr="addin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 cstate="print"/>
          <a:stretch>
            <a:fillRect/>
          </a:stretch>
        </p:blipFill>
        <p:spPr>
          <a:xfrm>
            <a:off x="2895600" y="1981200"/>
            <a:ext cx="685800" cy="307348"/>
          </a:xfrm>
          <a:prstGeom prst="rect">
            <a:avLst/>
          </a:prstGeom>
        </p:spPr>
      </p:pic>
      <p:pic>
        <p:nvPicPr>
          <p:cNvPr id="29" name="Picture 28" descr="addin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/>
          <a:stretch>
            <a:fillRect/>
          </a:stretch>
        </p:blipFill>
        <p:spPr>
          <a:xfrm>
            <a:off x="762000" y="4191000"/>
            <a:ext cx="228600" cy="202096"/>
          </a:xfrm>
          <a:prstGeom prst="rect">
            <a:avLst/>
          </a:prstGeom>
        </p:spPr>
      </p:pic>
      <p:pic>
        <p:nvPicPr>
          <p:cNvPr id="31" name="Picture 30" descr="addin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/>
          <a:stretch>
            <a:fillRect/>
          </a:stretch>
        </p:blipFill>
        <p:spPr>
          <a:xfrm>
            <a:off x="1143000" y="2438400"/>
            <a:ext cx="228600" cy="202096"/>
          </a:xfrm>
          <a:prstGeom prst="rect">
            <a:avLst/>
          </a:prstGeom>
        </p:spPr>
      </p:pic>
      <p:pic>
        <p:nvPicPr>
          <p:cNvPr id="32" name="Picture 31" descr="addin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/>
          <a:stretch>
            <a:fillRect/>
          </a:stretch>
        </p:blipFill>
        <p:spPr>
          <a:xfrm>
            <a:off x="2057400" y="1066800"/>
            <a:ext cx="228600" cy="202096"/>
          </a:xfrm>
          <a:prstGeom prst="rect">
            <a:avLst/>
          </a:prstGeom>
        </p:spPr>
      </p:pic>
      <p:pic>
        <p:nvPicPr>
          <p:cNvPr id="34" name="Picture 33" descr="addin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8458200" y="4267200"/>
            <a:ext cx="228600" cy="232410"/>
          </a:xfrm>
          <a:prstGeom prst="rect">
            <a:avLst/>
          </a:prstGeom>
        </p:spPr>
      </p:pic>
      <p:pic>
        <p:nvPicPr>
          <p:cNvPr id="35" name="Picture 34" descr="addin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7391400" y="762000"/>
            <a:ext cx="228600" cy="232410"/>
          </a:xfrm>
          <a:prstGeom prst="rect">
            <a:avLst/>
          </a:prstGeom>
        </p:spPr>
      </p:pic>
      <p:pic>
        <p:nvPicPr>
          <p:cNvPr id="36" name="Picture 35" descr="addin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8001000" y="2514600"/>
            <a:ext cx="228600" cy="232410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8534400" y="4572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696200" y="2590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33400" y="4267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9144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086600" y="838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828800" y="114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addin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>
          <a:xfrm>
            <a:off x="4114800" y="5715000"/>
            <a:ext cx="586740" cy="224790"/>
          </a:xfrm>
          <a:prstGeom prst="rect">
            <a:avLst/>
          </a:prstGeom>
        </p:spPr>
      </p:pic>
      <p:pic>
        <p:nvPicPr>
          <p:cNvPr id="54" name="Picture 53" descr="addin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9" cstate="print"/>
          <a:stretch>
            <a:fillRect/>
          </a:stretch>
        </p:blipFill>
        <p:spPr>
          <a:xfrm>
            <a:off x="3657600" y="457200"/>
            <a:ext cx="596265" cy="224790"/>
          </a:xfrm>
          <a:prstGeom prst="rect">
            <a:avLst/>
          </a:prstGeom>
        </p:spPr>
      </p:pic>
      <p:pic>
        <p:nvPicPr>
          <p:cNvPr id="55" name="Picture 54" descr="addin_tmp.pn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 cstate="print"/>
          <a:stretch>
            <a:fillRect/>
          </a:stretch>
        </p:blipFill>
        <p:spPr>
          <a:xfrm>
            <a:off x="4876800" y="2362200"/>
            <a:ext cx="600075" cy="226695"/>
          </a:xfrm>
          <a:prstGeom prst="rect">
            <a:avLst/>
          </a:prstGeom>
        </p:spPr>
      </p:pic>
      <p:pic>
        <p:nvPicPr>
          <p:cNvPr id="56" name="Picture 55" descr="addin_tmp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1" cstate="print"/>
          <a:stretch>
            <a:fillRect/>
          </a:stretch>
        </p:blipFill>
        <p:spPr>
          <a:xfrm>
            <a:off x="4038600" y="4419600"/>
            <a:ext cx="594360" cy="22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3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" y="914400"/>
            <a:ext cx="8839200" cy="579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191905" y="1705970"/>
            <a:ext cx="957617" cy="568657"/>
          </a:xfrm>
          <a:custGeom>
            <a:avLst/>
            <a:gdLst>
              <a:gd name="connsiteX0" fmla="*/ 718782 w 957617"/>
              <a:gd name="connsiteY0" fmla="*/ 13648 h 568657"/>
              <a:gd name="connsiteX1" fmla="*/ 36394 w 957617"/>
              <a:gd name="connsiteY1" fmla="*/ 368490 h 568657"/>
              <a:gd name="connsiteX2" fmla="*/ 500417 w 957617"/>
              <a:gd name="connsiteY2" fmla="*/ 545911 h 568657"/>
              <a:gd name="connsiteX3" fmla="*/ 909850 w 957617"/>
              <a:gd name="connsiteY3" fmla="*/ 504967 h 568657"/>
              <a:gd name="connsiteX4" fmla="*/ 787020 w 957617"/>
              <a:gd name="connsiteY4" fmla="*/ 286603 h 568657"/>
              <a:gd name="connsiteX5" fmla="*/ 718782 w 957617"/>
              <a:gd name="connsiteY5" fmla="*/ 13648 h 56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617" h="568657">
                <a:moveTo>
                  <a:pt x="718782" y="13648"/>
                </a:moveTo>
                <a:cubicBezTo>
                  <a:pt x="593678" y="27296"/>
                  <a:pt x="72788" y="279780"/>
                  <a:pt x="36394" y="368490"/>
                </a:cubicBezTo>
                <a:cubicBezTo>
                  <a:pt x="0" y="457200"/>
                  <a:pt x="354841" y="523165"/>
                  <a:pt x="500417" y="545911"/>
                </a:cubicBezTo>
                <a:cubicBezTo>
                  <a:pt x="645993" y="568657"/>
                  <a:pt x="862083" y="548185"/>
                  <a:pt x="909850" y="504967"/>
                </a:cubicBezTo>
                <a:cubicBezTo>
                  <a:pt x="957617" y="461749"/>
                  <a:pt x="816590" y="366215"/>
                  <a:pt x="787020" y="286603"/>
                </a:cubicBezTo>
                <a:cubicBezTo>
                  <a:pt x="757450" y="206991"/>
                  <a:pt x="843886" y="0"/>
                  <a:pt x="718782" y="1364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79093" y="1460311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15989" y="1132764"/>
            <a:ext cx="609599" cy="755176"/>
          </a:xfrm>
          <a:custGeom>
            <a:avLst/>
            <a:gdLst>
              <a:gd name="connsiteX0" fmla="*/ 172871 w 609599"/>
              <a:gd name="connsiteY0" fmla="*/ 750627 h 755176"/>
              <a:gd name="connsiteX1" fmla="*/ 9098 w 609599"/>
              <a:gd name="connsiteY1" fmla="*/ 600502 h 755176"/>
              <a:gd name="connsiteX2" fmla="*/ 118280 w 609599"/>
              <a:gd name="connsiteY2" fmla="*/ 272955 h 755176"/>
              <a:gd name="connsiteX3" fmla="*/ 50041 w 609599"/>
              <a:gd name="connsiteY3" fmla="*/ 163773 h 755176"/>
              <a:gd name="connsiteX4" fmla="*/ 282053 w 609599"/>
              <a:gd name="connsiteY4" fmla="*/ 13648 h 755176"/>
              <a:gd name="connsiteX5" fmla="*/ 541360 w 609599"/>
              <a:gd name="connsiteY5" fmla="*/ 81887 h 755176"/>
              <a:gd name="connsiteX6" fmla="*/ 432178 w 609599"/>
              <a:gd name="connsiteY6" fmla="*/ 327546 h 755176"/>
              <a:gd name="connsiteX7" fmla="*/ 568656 w 609599"/>
              <a:gd name="connsiteY7" fmla="*/ 573206 h 755176"/>
              <a:gd name="connsiteX8" fmla="*/ 172871 w 609599"/>
              <a:gd name="connsiteY8" fmla="*/ 750627 h 75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99" h="755176">
                <a:moveTo>
                  <a:pt x="172871" y="750627"/>
                </a:moveTo>
                <a:cubicBezTo>
                  <a:pt x="79611" y="755176"/>
                  <a:pt x="18196" y="680114"/>
                  <a:pt x="9098" y="600502"/>
                </a:cubicBezTo>
                <a:cubicBezTo>
                  <a:pt x="0" y="520890"/>
                  <a:pt x="111456" y="345743"/>
                  <a:pt x="118280" y="272955"/>
                </a:cubicBezTo>
                <a:cubicBezTo>
                  <a:pt x="125104" y="200167"/>
                  <a:pt x="22746" y="206991"/>
                  <a:pt x="50041" y="163773"/>
                </a:cubicBezTo>
                <a:cubicBezTo>
                  <a:pt x="77336" y="120555"/>
                  <a:pt x="200167" y="27296"/>
                  <a:pt x="282053" y="13648"/>
                </a:cubicBezTo>
                <a:cubicBezTo>
                  <a:pt x="363939" y="0"/>
                  <a:pt x="516339" y="29571"/>
                  <a:pt x="541360" y="81887"/>
                </a:cubicBezTo>
                <a:cubicBezTo>
                  <a:pt x="566381" y="134203"/>
                  <a:pt x="427629" y="245660"/>
                  <a:pt x="432178" y="327546"/>
                </a:cubicBezTo>
                <a:cubicBezTo>
                  <a:pt x="436727" y="409432"/>
                  <a:pt x="609599" y="502693"/>
                  <a:pt x="568656" y="573206"/>
                </a:cubicBezTo>
                <a:cubicBezTo>
                  <a:pt x="527713" y="643720"/>
                  <a:pt x="266131" y="746078"/>
                  <a:pt x="172871" y="75062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52884" y="1059976"/>
            <a:ext cx="759725" cy="573207"/>
          </a:xfrm>
          <a:custGeom>
            <a:avLst/>
            <a:gdLst>
              <a:gd name="connsiteX0" fmla="*/ 204716 w 759725"/>
              <a:gd name="connsiteY0" fmla="*/ 509517 h 573207"/>
              <a:gd name="connsiteX1" fmla="*/ 54591 w 759725"/>
              <a:gd name="connsiteY1" fmla="*/ 359391 h 573207"/>
              <a:gd name="connsiteX2" fmla="*/ 27295 w 759725"/>
              <a:gd name="connsiteY2" fmla="*/ 86436 h 573207"/>
              <a:gd name="connsiteX3" fmla="*/ 218364 w 759725"/>
              <a:gd name="connsiteY3" fmla="*/ 4549 h 573207"/>
              <a:gd name="connsiteX4" fmla="*/ 518615 w 759725"/>
              <a:gd name="connsiteY4" fmla="*/ 113731 h 573207"/>
              <a:gd name="connsiteX5" fmla="*/ 696035 w 759725"/>
              <a:gd name="connsiteY5" fmla="*/ 195618 h 573207"/>
              <a:gd name="connsiteX6" fmla="*/ 682388 w 759725"/>
              <a:gd name="connsiteY6" fmla="*/ 441278 h 573207"/>
              <a:gd name="connsiteX7" fmla="*/ 232012 w 759725"/>
              <a:gd name="connsiteY7" fmla="*/ 564108 h 573207"/>
              <a:gd name="connsiteX8" fmla="*/ 204716 w 759725"/>
              <a:gd name="connsiteY8" fmla="*/ 509517 h 57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725" h="573207">
                <a:moveTo>
                  <a:pt x="204716" y="509517"/>
                </a:moveTo>
                <a:cubicBezTo>
                  <a:pt x="175146" y="475398"/>
                  <a:pt x="84161" y="429904"/>
                  <a:pt x="54591" y="359391"/>
                </a:cubicBezTo>
                <a:cubicBezTo>
                  <a:pt x="25021" y="288878"/>
                  <a:pt x="0" y="145576"/>
                  <a:pt x="27295" y="86436"/>
                </a:cubicBezTo>
                <a:cubicBezTo>
                  <a:pt x="54591" y="27296"/>
                  <a:pt x="136477" y="0"/>
                  <a:pt x="218364" y="4549"/>
                </a:cubicBezTo>
                <a:cubicBezTo>
                  <a:pt x="300251" y="9098"/>
                  <a:pt x="439003" y="81886"/>
                  <a:pt x="518615" y="113731"/>
                </a:cubicBezTo>
                <a:cubicBezTo>
                  <a:pt x="598227" y="145576"/>
                  <a:pt x="668740" y="141027"/>
                  <a:pt x="696035" y="195618"/>
                </a:cubicBezTo>
                <a:cubicBezTo>
                  <a:pt x="723330" y="250209"/>
                  <a:pt x="759725" y="379863"/>
                  <a:pt x="682388" y="441278"/>
                </a:cubicBezTo>
                <a:cubicBezTo>
                  <a:pt x="605051" y="502693"/>
                  <a:pt x="313899" y="555010"/>
                  <a:pt x="232012" y="564108"/>
                </a:cubicBezTo>
                <a:cubicBezTo>
                  <a:pt x="150125" y="573207"/>
                  <a:pt x="234286" y="543637"/>
                  <a:pt x="204716" y="50951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392305" y="898477"/>
            <a:ext cx="878005" cy="614150"/>
          </a:xfrm>
          <a:custGeom>
            <a:avLst/>
            <a:gdLst>
              <a:gd name="connsiteX0" fmla="*/ 275229 w 878005"/>
              <a:gd name="connsiteY0" fmla="*/ 534538 h 614150"/>
              <a:gd name="connsiteX1" fmla="*/ 29570 w 878005"/>
              <a:gd name="connsiteY1" fmla="*/ 534538 h 614150"/>
              <a:gd name="connsiteX2" fmla="*/ 97808 w 878005"/>
              <a:gd name="connsiteY2" fmla="*/ 56866 h 614150"/>
              <a:gd name="connsiteX3" fmla="*/ 507241 w 878005"/>
              <a:gd name="connsiteY3" fmla="*/ 193344 h 614150"/>
              <a:gd name="connsiteX4" fmla="*/ 848435 w 878005"/>
              <a:gd name="connsiteY4" fmla="*/ 247935 h 614150"/>
              <a:gd name="connsiteX5" fmla="*/ 684662 w 878005"/>
              <a:gd name="connsiteY5" fmla="*/ 466299 h 614150"/>
              <a:gd name="connsiteX6" fmla="*/ 329820 w 878005"/>
              <a:gd name="connsiteY6" fmla="*/ 548186 h 614150"/>
              <a:gd name="connsiteX7" fmla="*/ 275229 w 878005"/>
              <a:gd name="connsiteY7" fmla="*/ 534538 h 61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8005" h="614150">
                <a:moveTo>
                  <a:pt x="275229" y="534538"/>
                </a:moveTo>
                <a:cubicBezTo>
                  <a:pt x="225187" y="532263"/>
                  <a:pt x="59140" y="614150"/>
                  <a:pt x="29570" y="534538"/>
                </a:cubicBezTo>
                <a:cubicBezTo>
                  <a:pt x="0" y="454926"/>
                  <a:pt x="18196" y="113732"/>
                  <a:pt x="97808" y="56866"/>
                </a:cubicBezTo>
                <a:cubicBezTo>
                  <a:pt x="177420" y="0"/>
                  <a:pt x="382137" y="161499"/>
                  <a:pt x="507241" y="193344"/>
                </a:cubicBezTo>
                <a:cubicBezTo>
                  <a:pt x="632346" y="225189"/>
                  <a:pt x="818865" y="202443"/>
                  <a:pt x="848435" y="247935"/>
                </a:cubicBezTo>
                <a:cubicBezTo>
                  <a:pt x="878005" y="293428"/>
                  <a:pt x="771098" y="416257"/>
                  <a:pt x="684662" y="466299"/>
                </a:cubicBezTo>
                <a:cubicBezTo>
                  <a:pt x="598226" y="516341"/>
                  <a:pt x="400333" y="534538"/>
                  <a:pt x="329820" y="548186"/>
                </a:cubicBezTo>
                <a:cubicBezTo>
                  <a:pt x="259307" y="561834"/>
                  <a:pt x="325271" y="536813"/>
                  <a:pt x="275229" y="53453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283958" y="1239671"/>
            <a:ext cx="664191" cy="573206"/>
          </a:xfrm>
          <a:custGeom>
            <a:avLst/>
            <a:gdLst>
              <a:gd name="connsiteX0" fmla="*/ 134203 w 664191"/>
              <a:gd name="connsiteY0" fmla="*/ 329822 h 573206"/>
              <a:gd name="connsiteX1" fmla="*/ 11373 w 664191"/>
              <a:gd name="connsiteY1" fmla="*/ 111457 h 573206"/>
              <a:gd name="connsiteX2" fmla="*/ 202442 w 664191"/>
              <a:gd name="connsiteY2" fmla="*/ 2275 h 573206"/>
              <a:gd name="connsiteX3" fmla="*/ 598227 w 664191"/>
              <a:gd name="connsiteY3" fmla="*/ 125105 h 573206"/>
              <a:gd name="connsiteX4" fmla="*/ 598227 w 664191"/>
              <a:gd name="connsiteY4" fmla="*/ 466299 h 573206"/>
              <a:gd name="connsiteX5" fmla="*/ 325272 w 664191"/>
              <a:gd name="connsiteY5" fmla="*/ 561833 h 573206"/>
              <a:gd name="connsiteX6" fmla="*/ 175146 w 664191"/>
              <a:gd name="connsiteY6" fmla="*/ 398060 h 573206"/>
              <a:gd name="connsiteX7" fmla="*/ 134203 w 664191"/>
              <a:gd name="connsiteY7" fmla="*/ 329822 h 57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191" h="573206">
                <a:moveTo>
                  <a:pt x="134203" y="329822"/>
                </a:moveTo>
                <a:cubicBezTo>
                  <a:pt x="106908" y="282055"/>
                  <a:pt x="0" y="166048"/>
                  <a:pt x="11373" y="111457"/>
                </a:cubicBezTo>
                <a:cubicBezTo>
                  <a:pt x="22746" y="56866"/>
                  <a:pt x="104633" y="0"/>
                  <a:pt x="202442" y="2275"/>
                </a:cubicBezTo>
                <a:cubicBezTo>
                  <a:pt x="300251" y="4550"/>
                  <a:pt x="532263" y="47768"/>
                  <a:pt x="598227" y="125105"/>
                </a:cubicBezTo>
                <a:cubicBezTo>
                  <a:pt x="664191" y="202442"/>
                  <a:pt x="643720" y="393511"/>
                  <a:pt x="598227" y="466299"/>
                </a:cubicBezTo>
                <a:cubicBezTo>
                  <a:pt x="552734" y="539087"/>
                  <a:pt x="395785" y="573206"/>
                  <a:pt x="325272" y="561833"/>
                </a:cubicBezTo>
                <a:cubicBezTo>
                  <a:pt x="254759" y="550460"/>
                  <a:pt x="206991" y="439003"/>
                  <a:pt x="175146" y="398060"/>
                </a:cubicBezTo>
                <a:cubicBezTo>
                  <a:pt x="143301" y="357117"/>
                  <a:pt x="161498" y="377589"/>
                  <a:pt x="134203" y="32982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011839" y="1214651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721523" y="1526274"/>
            <a:ext cx="796119" cy="564108"/>
          </a:xfrm>
          <a:custGeom>
            <a:avLst/>
            <a:gdLst>
              <a:gd name="connsiteX0" fmla="*/ 156949 w 796119"/>
              <a:gd name="connsiteY0" fmla="*/ 452651 h 564108"/>
              <a:gd name="connsiteX1" fmla="*/ 47767 w 796119"/>
              <a:gd name="connsiteY1" fmla="*/ 275230 h 564108"/>
              <a:gd name="connsiteX2" fmla="*/ 47767 w 796119"/>
              <a:gd name="connsiteY2" fmla="*/ 97810 h 564108"/>
              <a:gd name="connsiteX3" fmla="*/ 334370 w 796119"/>
              <a:gd name="connsiteY3" fmla="*/ 15923 h 564108"/>
              <a:gd name="connsiteX4" fmla="*/ 539086 w 796119"/>
              <a:gd name="connsiteY4" fmla="*/ 56866 h 564108"/>
              <a:gd name="connsiteX5" fmla="*/ 784746 w 796119"/>
              <a:gd name="connsiteY5" fmla="*/ 357117 h 564108"/>
              <a:gd name="connsiteX6" fmla="*/ 470847 w 796119"/>
              <a:gd name="connsiteY6" fmla="*/ 548186 h 564108"/>
              <a:gd name="connsiteX7" fmla="*/ 156949 w 796119"/>
              <a:gd name="connsiteY7" fmla="*/ 452651 h 56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6119" h="564108">
                <a:moveTo>
                  <a:pt x="156949" y="452651"/>
                </a:moveTo>
                <a:cubicBezTo>
                  <a:pt x="86436" y="407158"/>
                  <a:pt x="65964" y="334370"/>
                  <a:pt x="47767" y="275230"/>
                </a:cubicBezTo>
                <a:cubicBezTo>
                  <a:pt x="29570" y="216090"/>
                  <a:pt x="0" y="141028"/>
                  <a:pt x="47767" y="97810"/>
                </a:cubicBezTo>
                <a:cubicBezTo>
                  <a:pt x="95534" y="54592"/>
                  <a:pt x="252484" y="22747"/>
                  <a:pt x="334370" y="15923"/>
                </a:cubicBezTo>
                <a:cubicBezTo>
                  <a:pt x="416257" y="9099"/>
                  <a:pt x="464023" y="0"/>
                  <a:pt x="539086" y="56866"/>
                </a:cubicBezTo>
                <a:cubicBezTo>
                  <a:pt x="614149" y="113732"/>
                  <a:pt x="796119" y="275230"/>
                  <a:pt x="784746" y="357117"/>
                </a:cubicBezTo>
                <a:cubicBezTo>
                  <a:pt x="773373" y="439004"/>
                  <a:pt x="573205" y="532264"/>
                  <a:pt x="470847" y="548186"/>
                </a:cubicBezTo>
                <a:cubicBezTo>
                  <a:pt x="368489" y="564108"/>
                  <a:pt x="227462" y="498144"/>
                  <a:pt x="156949" y="45265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453952" y="2006221"/>
            <a:ext cx="741529" cy="618698"/>
          </a:xfrm>
          <a:custGeom>
            <a:avLst/>
            <a:gdLst>
              <a:gd name="connsiteX0" fmla="*/ 52317 w 741529"/>
              <a:gd name="connsiteY0" fmla="*/ 477672 h 618698"/>
              <a:gd name="connsiteX1" fmla="*/ 11373 w 741529"/>
              <a:gd name="connsiteY1" fmla="*/ 177421 h 618698"/>
              <a:gd name="connsiteX2" fmla="*/ 120555 w 741529"/>
              <a:gd name="connsiteY2" fmla="*/ 54591 h 618698"/>
              <a:gd name="connsiteX3" fmla="*/ 297976 w 741529"/>
              <a:gd name="connsiteY3" fmla="*/ 13648 h 618698"/>
              <a:gd name="connsiteX4" fmla="*/ 489045 w 741529"/>
              <a:gd name="connsiteY4" fmla="*/ 54591 h 618698"/>
              <a:gd name="connsiteX5" fmla="*/ 734705 w 741529"/>
              <a:gd name="connsiteY5" fmla="*/ 341194 h 618698"/>
              <a:gd name="connsiteX6" fmla="*/ 529988 w 741529"/>
              <a:gd name="connsiteY6" fmla="*/ 436728 h 618698"/>
              <a:gd name="connsiteX7" fmla="*/ 311624 w 741529"/>
              <a:gd name="connsiteY7" fmla="*/ 614149 h 618698"/>
              <a:gd name="connsiteX8" fmla="*/ 52317 w 741529"/>
              <a:gd name="connsiteY8" fmla="*/ 477672 h 61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529" h="618698">
                <a:moveTo>
                  <a:pt x="52317" y="477672"/>
                </a:moveTo>
                <a:cubicBezTo>
                  <a:pt x="2275" y="404884"/>
                  <a:pt x="0" y="247935"/>
                  <a:pt x="11373" y="177421"/>
                </a:cubicBezTo>
                <a:cubicBezTo>
                  <a:pt x="22746" y="106908"/>
                  <a:pt x="72788" y="81886"/>
                  <a:pt x="120555" y="54591"/>
                </a:cubicBezTo>
                <a:cubicBezTo>
                  <a:pt x="168322" y="27296"/>
                  <a:pt x="236561" y="13648"/>
                  <a:pt x="297976" y="13648"/>
                </a:cubicBezTo>
                <a:cubicBezTo>
                  <a:pt x="359391" y="13648"/>
                  <a:pt x="416257" y="0"/>
                  <a:pt x="489045" y="54591"/>
                </a:cubicBezTo>
                <a:cubicBezTo>
                  <a:pt x="561833" y="109182"/>
                  <a:pt x="727881" y="277504"/>
                  <a:pt x="734705" y="341194"/>
                </a:cubicBezTo>
                <a:cubicBezTo>
                  <a:pt x="741529" y="404884"/>
                  <a:pt x="600502" y="391235"/>
                  <a:pt x="529988" y="436728"/>
                </a:cubicBezTo>
                <a:cubicBezTo>
                  <a:pt x="459474" y="482221"/>
                  <a:pt x="391236" y="609600"/>
                  <a:pt x="311624" y="614149"/>
                </a:cubicBezTo>
                <a:cubicBezTo>
                  <a:pt x="232012" y="618698"/>
                  <a:pt x="102359" y="550460"/>
                  <a:pt x="52317" y="47767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833815" y="2461147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788323" y="3298209"/>
            <a:ext cx="680113" cy="645994"/>
          </a:xfrm>
          <a:custGeom>
            <a:avLst/>
            <a:gdLst>
              <a:gd name="connsiteX0" fmla="*/ 277504 w 680113"/>
              <a:gd name="connsiteY0" fmla="*/ 113731 h 645994"/>
              <a:gd name="connsiteX1" fmla="*/ 577755 w 680113"/>
              <a:gd name="connsiteY1" fmla="*/ 31845 h 645994"/>
              <a:gd name="connsiteX2" fmla="*/ 645993 w 680113"/>
              <a:gd name="connsiteY2" fmla="*/ 304800 h 645994"/>
              <a:gd name="connsiteX3" fmla="*/ 373038 w 680113"/>
              <a:gd name="connsiteY3" fmla="*/ 618698 h 645994"/>
              <a:gd name="connsiteX4" fmla="*/ 45492 w 680113"/>
              <a:gd name="connsiteY4" fmla="*/ 468573 h 645994"/>
              <a:gd name="connsiteX5" fmla="*/ 100083 w 680113"/>
              <a:gd name="connsiteY5" fmla="*/ 141027 h 645994"/>
              <a:gd name="connsiteX6" fmla="*/ 277504 w 680113"/>
              <a:gd name="connsiteY6" fmla="*/ 113731 h 64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113" h="645994">
                <a:moveTo>
                  <a:pt x="277504" y="113731"/>
                </a:moveTo>
                <a:cubicBezTo>
                  <a:pt x="357116" y="95534"/>
                  <a:pt x="516340" y="0"/>
                  <a:pt x="577755" y="31845"/>
                </a:cubicBezTo>
                <a:cubicBezTo>
                  <a:pt x="639170" y="63690"/>
                  <a:pt x="680113" y="206991"/>
                  <a:pt x="645993" y="304800"/>
                </a:cubicBezTo>
                <a:cubicBezTo>
                  <a:pt x="611873" y="402609"/>
                  <a:pt x="473122" y="591403"/>
                  <a:pt x="373038" y="618698"/>
                </a:cubicBezTo>
                <a:cubicBezTo>
                  <a:pt x="272955" y="645994"/>
                  <a:pt x="90984" y="548185"/>
                  <a:pt x="45492" y="468573"/>
                </a:cubicBezTo>
                <a:cubicBezTo>
                  <a:pt x="0" y="388961"/>
                  <a:pt x="56865" y="200167"/>
                  <a:pt x="100083" y="141027"/>
                </a:cubicBezTo>
                <a:cubicBezTo>
                  <a:pt x="143301" y="81887"/>
                  <a:pt x="197892" y="131928"/>
                  <a:pt x="277504" y="11373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8420668" y="3368722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8015785" y="4046561"/>
            <a:ext cx="707409" cy="764275"/>
          </a:xfrm>
          <a:custGeom>
            <a:avLst/>
            <a:gdLst>
              <a:gd name="connsiteX0" fmla="*/ 22746 w 707409"/>
              <a:gd name="connsiteY0" fmla="*/ 238836 h 764275"/>
              <a:gd name="connsiteX1" fmla="*/ 282054 w 707409"/>
              <a:gd name="connsiteY1" fmla="*/ 20472 h 764275"/>
              <a:gd name="connsiteX2" fmla="*/ 555009 w 707409"/>
              <a:gd name="connsiteY2" fmla="*/ 116006 h 764275"/>
              <a:gd name="connsiteX3" fmla="*/ 677839 w 707409"/>
              <a:gd name="connsiteY3" fmla="*/ 307075 h 764275"/>
              <a:gd name="connsiteX4" fmla="*/ 677839 w 707409"/>
              <a:gd name="connsiteY4" fmla="*/ 593678 h 764275"/>
              <a:gd name="connsiteX5" fmla="*/ 500418 w 707409"/>
              <a:gd name="connsiteY5" fmla="*/ 757451 h 764275"/>
              <a:gd name="connsiteX6" fmla="*/ 213815 w 707409"/>
              <a:gd name="connsiteY6" fmla="*/ 634621 h 764275"/>
              <a:gd name="connsiteX7" fmla="*/ 145576 w 707409"/>
              <a:gd name="connsiteY7" fmla="*/ 334370 h 764275"/>
              <a:gd name="connsiteX8" fmla="*/ 22746 w 707409"/>
              <a:gd name="connsiteY8" fmla="*/ 238836 h 76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7409" h="764275">
                <a:moveTo>
                  <a:pt x="22746" y="238836"/>
                </a:moveTo>
                <a:cubicBezTo>
                  <a:pt x="45492" y="186520"/>
                  <a:pt x="193343" y="40944"/>
                  <a:pt x="282054" y="20472"/>
                </a:cubicBezTo>
                <a:cubicBezTo>
                  <a:pt x="370765" y="0"/>
                  <a:pt x="489045" y="68239"/>
                  <a:pt x="555009" y="116006"/>
                </a:cubicBezTo>
                <a:cubicBezTo>
                  <a:pt x="620973" y="163773"/>
                  <a:pt x="657367" y="227463"/>
                  <a:pt x="677839" y="307075"/>
                </a:cubicBezTo>
                <a:cubicBezTo>
                  <a:pt x="698311" y="386687"/>
                  <a:pt x="707409" y="518615"/>
                  <a:pt x="677839" y="593678"/>
                </a:cubicBezTo>
                <a:cubicBezTo>
                  <a:pt x="648269" y="668741"/>
                  <a:pt x="577755" y="750627"/>
                  <a:pt x="500418" y="757451"/>
                </a:cubicBezTo>
                <a:cubicBezTo>
                  <a:pt x="423081" y="764275"/>
                  <a:pt x="272955" y="705135"/>
                  <a:pt x="213815" y="634621"/>
                </a:cubicBezTo>
                <a:cubicBezTo>
                  <a:pt x="154675" y="564107"/>
                  <a:pt x="179695" y="398059"/>
                  <a:pt x="145576" y="334370"/>
                </a:cubicBezTo>
                <a:cubicBezTo>
                  <a:pt x="111457" y="270681"/>
                  <a:pt x="0" y="291152"/>
                  <a:pt x="22746" y="23883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761027" y="4808561"/>
            <a:ext cx="607325" cy="732430"/>
          </a:xfrm>
          <a:custGeom>
            <a:avLst/>
            <a:gdLst>
              <a:gd name="connsiteX0" fmla="*/ 18197 w 607325"/>
              <a:gd name="connsiteY0" fmla="*/ 268406 h 732430"/>
              <a:gd name="connsiteX1" fmla="*/ 181970 w 607325"/>
              <a:gd name="connsiteY1" fmla="*/ 36394 h 732430"/>
              <a:gd name="connsiteX2" fmla="*/ 413982 w 607325"/>
              <a:gd name="connsiteY2" fmla="*/ 50042 h 732430"/>
              <a:gd name="connsiteX3" fmla="*/ 550460 w 607325"/>
              <a:gd name="connsiteY3" fmla="*/ 50042 h 732430"/>
              <a:gd name="connsiteX4" fmla="*/ 577755 w 607325"/>
              <a:gd name="connsiteY4" fmla="*/ 322997 h 732430"/>
              <a:gd name="connsiteX5" fmla="*/ 373039 w 607325"/>
              <a:gd name="connsiteY5" fmla="*/ 650543 h 732430"/>
              <a:gd name="connsiteX6" fmla="*/ 72788 w 607325"/>
              <a:gd name="connsiteY6" fmla="*/ 664191 h 732430"/>
              <a:gd name="connsiteX7" fmla="*/ 18197 w 607325"/>
              <a:gd name="connsiteY7" fmla="*/ 268406 h 73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7325" h="732430">
                <a:moveTo>
                  <a:pt x="18197" y="268406"/>
                </a:moveTo>
                <a:cubicBezTo>
                  <a:pt x="36394" y="163773"/>
                  <a:pt x="116006" y="72788"/>
                  <a:pt x="181970" y="36394"/>
                </a:cubicBezTo>
                <a:cubicBezTo>
                  <a:pt x="247934" y="0"/>
                  <a:pt x="352567" y="47767"/>
                  <a:pt x="413982" y="50042"/>
                </a:cubicBezTo>
                <a:cubicBezTo>
                  <a:pt x="475397" y="52317"/>
                  <a:pt x="523165" y="4550"/>
                  <a:pt x="550460" y="50042"/>
                </a:cubicBezTo>
                <a:cubicBezTo>
                  <a:pt x="577756" y="95535"/>
                  <a:pt x="607325" y="222913"/>
                  <a:pt x="577755" y="322997"/>
                </a:cubicBezTo>
                <a:cubicBezTo>
                  <a:pt x="548185" y="423081"/>
                  <a:pt x="457200" y="593677"/>
                  <a:pt x="373039" y="650543"/>
                </a:cubicBezTo>
                <a:cubicBezTo>
                  <a:pt x="288878" y="707409"/>
                  <a:pt x="136478" y="732430"/>
                  <a:pt x="72788" y="664191"/>
                </a:cubicBezTo>
                <a:cubicBezTo>
                  <a:pt x="9098" y="595952"/>
                  <a:pt x="0" y="373039"/>
                  <a:pt x="18197" y="2684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117308" y="5331726"/>
            <a:ext cx="736978" cy="577755"/>
          </a:xfrm>
          <a:custGeom>
            <a:avLst/>
            <a:gdLst>
              <a:gd name="connsiteX0" fmla="*/ 539086 w 736978"/>
              <a:gd name="connsiteY0" fmla="*/ 154674 h 577755"/>
              <a:gd name="connsiteX1" fmla="*/ 293426 w 736978"/>
              <a:gd name="connsiteY1" fmla="*/ 4549 h 577755"/>
              <a:gd name="connsiteX2" fmla="*/ 75062 w 736978"/>
              <a:gd name="connsiteY2" fmla="*/ 181970 h 577755"/>
              <a:gd name="connsiteX3" fmla="*/ 34119 w 736978"/>
              <a:gd name="connsiteY3" fmla="*/ 427629 h 577755"/>
              <a:gd name="connsiteX4" fmla="*/ 279779 w 736978"/>
              <a:gd name="connsiteY4" fmla="*/ 564107 h 577755"/>
              <a:gd name="connsiteX5" fmla="*/ 689211 w 736978"/>
              <a:gd name="connsiteY5" fmla="*/ 345743 h 577755"/>
              <a:gd name="connsiteX6" fmla="*/ 539086 w 736978"/>
              <a:gd name="connsiteY6" fmla="*/ 154674 h 57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978" h="577755">
                <a:moveTo>
                  <a:pt x="539086" y="154674"/>
                </a:moveTo>
                <a:cubicBezTo>
                  <a:pt x="473122" y="97808"/>
                  <a:pt x="370763" y="0"/>
                  <a:pt x="293426" y="4549"/>
                </a:cubicBezTo>
                <a:cubicBezTo>
                  <a:pt x="216089" y="9098"/>
                  <a:pt x="118280" y="111457"/>
                  <a:pt x="75062" y="181970"/>
                </a:cubicBezTo>
                <a:cubicBezTo>
                  <a:pt x="31844" y="252483"/>
                  <a:pt x="0" y="363940"/>
                  <a:pt x="34119" y="427629"/>
                </a:cubicBezTo>
                <a:cubicBezTo>
                  <a:pt x="68238" y="491318"/>
                  <a:pt x="170597" y="577755"/>
                  <a:pt x="279779" y="564107"/>
                </a:cubicBezTo>
                <a:cubicBezTo>
                  <a:pt x="388961" y="550459"/>
                  <a:pt x="641444" y="411707"/>
                  <a:pt x="689211" y="345743"/>
                </a:cubicBezTo>
                <a:cubicBezTo>
                  <a:pt x="736978" y="279779"/>
                  <a:pt x="605050" y="211540"/>
                  <a:pt x="539086" y="15467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95952" y="2267803"/>
            <a:ext cx="914400" cy="616424"/>
          </a:xfrm>
          <a:custGeom>
            <a:avLst/>
            <a:gdLst>
              <a:gd name="connsiteX0" fmla="*/ 359391 w 914400"/>
              <a:gd name="connsiteY0" fmla="*/ 79612 h 616424"/>
              <a:gd name="connsiteX1" fmla="*/ 686938 w 914400"/>
              <a:gd name="connsiteY1" fmla="*/ 38669 h 616424"/>
              <a:gd name="connsiteX2" fmla="*/ 891654 w 914400"/>
              <a:gd name="connsiteY2" fmla="*/ 311624 h 616424"/>
              <a:gd name="connsiteX3" fmla="*/ 550460 w 914400"/>
              <a:gd name="connsiteY3" fmla="*/ 584579 h 616424"/>
              <a:gd name="connsiteX4" fmla="*/ 154675 w 914400"/>
              <a:gd name="connsiteY4" fmla="*/ 502693 h 616424"/>
              <a:gd name="connsiteX5" fmla="*/ 31845 w 914400"/>
              <a:gd name="connsiteY5" fmla="*/ 338919 h 616424"/>
              <a:gd name="connsiteX6" fmla="*/ 359391 w 914400"/>
              <a:gd name="connsiteY6" fmla="*/ 79612 h 61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616424">
                <a:moveTo>
                  <a:pt x="359391" y="79612"/>
                </a:moveTo>
                <a:cubicBezTo>
                  <a:pt x="468573" y="29570"/>
                  <a:pt x="598228" y="0"/>
                  <a:pt x="686938" y="38669"/>
                </a:cubicBezTo>
                <a:cubicBezTo>
                  <a:pt x="775648" y="77338"/>
                  <a:pt x="914400" y="220639"/>
                  <a:pt x="891654" y="311624"/>
                </a:cubicBezTo>
                <a:cubicBezTo>
                  <a:pt x="868908" y="402609"/>
                  <a:pt x="673290" y="552734"/>
                  <a:pt x="550460" y="584579"/>
                </a:cubicBezTo>
                <a:cubicBezTo>
                  <a:pt x="427630" y="616424"/>
                  <a:pt x="241111" y="543636"/>
                  <a:pt x="154675" y="502693"/>
                </a:cubicBezTo>
                <a:cubicBezTo>
                  <a:pt x="68239" y="461750"/>
                  <a:pt x="0" y="409433"/>
                  <a:pt x="31845" y="338919"/>
                </a:cubicBezTo>
                <a:cubicBezTo>
                  <a:pt x="63690" y="268406"/>
                  <a:pt x="250209" y="129654"/>
                  <a:pt x="359391" y="7961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68573" y="2772771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91069" y="3377821"/>
            <a:ext cx="889379" cy="641445"/>
          </a:xfrm>
          <a:custGeom>
            <a:avLst/>
            <a:gdLst>
              <a:gd name="connsiteX0" fmla="*/ 163773 w 889379"/>
              <a:gd name="connsiteY0" fmla="*/ 580030 h 641445"/>
              <a:gd name="connsiteX1" fmla="*/ 0 w 889379"/>
              <a:gd name="connsiteY1" fmla="*/ 279779 h 641445"/>
              <a:gd name="connsiteX2" fmla="*/ 163773 w 889379"/>
              <a:gd name="connsiteY2" fmla="*/ 20472 h 641445"/>
              <a:gd name="connsiteX3" fmla="*/ 655092 w 889379"/>
              <a:gd name="connsiteY3" fmla="*/ 156949 h 641445"/>
              <a:gd name="connsiteX4" fmla="*/ 887104 w 889379"/>
              <a:gd name="connsiteY4" fmla="*/ 211540 h 641445"/>
              <a:gd name="connsiteX5" fmla="*/ 641444 w 889379"/>
              <a:gd name="connsiteY5" fmla="*/ 443552 h 641445"/>
              <a:gd name="connsiteX6" fmla="*/ 464024 w 889379"/>
              <a:gd name="connsiteY6" fmla="*/ 620973 h 641445"/>
              <a:gd name="connsiteX7" fmla="*/ 163773 w 889379"/>
              <a:gd name="connsiteY7" fmla="*/ 580030 h 6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379" h="641445">
                <a:moveTo>
                  <a:pt x="163773" y="580030"/>
                </a:moveTo>
                <a:cubicBezTo>
                  <a:pt x="86436" y="523164"/>
                  <a:pt x="0" y="373039"/>
                  <a:pt x="0" y="279779"/>
                </a:cubicBezTo>
                <a:cubicBezTo>
                  <a:pt x="0" y="186519"/>
                  <a:pt x="54591" y="40944"/>
                  <a:pt x="163773" y="20472"/>
                </a:cubicBezTo>
                <a:cubicBezTo>
                  <a:pt x="272955" y="0"/>
                  <a:pt x="534537" y="125104"/>
                  <a:pt x="655092" y="156949"/>
                </a:cubicBezTo>
                <a:cubicBezTo>
                  <a:pt x="775647" y="188794"/>
                  <a:pt x="889379" y="163773"/>
                  <a:pt x="887104" y="211540"/>
                </a:cubicBezTo>
                <a:cubicBezTo>
                  <a:pt x="884829" y="259307"/>
                  <a:pt x="711957" y="375313"/>
                  <a:pt x="641444" y="443552"/>
                </a:cubicBezTo>
                <a:cubicBezTo>
                  <a:pt x="570931" y="511791"/>
                  <a:pt x="543636" y="600501"/>
                  <a:pt x="464024" y="620973"/>
                </a:cubicBezTo>
                <a:cubicBezTo>
                  <a:pt x="384412" y="641445"/>
                  <a:pt x="241110" y="636896"/>
                  <a:pt x="163773" y="58003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7075" y="4030639"/>
            <a:ext cx="718782" cy="716507"/>
          </a:xfrm>
          <a:custGeom>
            <a:avLst/>
            <a:gdLst>
              <a:gd name="connsiteX0" fmla="*/ 211540 w 718782"/>
              <a:gd name="connsiteY0" fmla="*/ 282054 h 716507"/>
              <a:gd name="connsiteX1" fmla="*/ 402609 w 718782"/>
              <a:gd name="connsiteY1" fmla="*/ 22746 h 716507"/>
              <a:gd name="connsiteX2" fmla="*/ 689212 w 718782"/>
              <a:gd name="connsiteY2" fmla="*/ 145576 h 716507"/>
              <a:gd name="connsiteX3" fmla="*/ 580029 w 718782"/>
              <a:gd name="connsiteY3" fmla="*/ 555009 h 716507"/>
              <a:gd name="connsiteX4" fmla="*/ 156949 w 718782"/>
              <a:gd name="connsiteY4" fmla="*/ 691486 h 716507"/>
              <a:gd name="connsiteX5" fmla="*/ 6824 w 718782"/>
              <a:gd name="connsiteY5" fmla="*/ 404883 h 716507"/>
              <a:gd name="connsiteX6" fmla="*/ 211540 w 718782"/>
              <a:gd name="connsiteY6" fmla="*/ 282054 h 71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782" h="716507">
                <a:moveTo>
                  <a:pt x="211540" y="282054"/>
                </a:moveTo>
                <a:cubicBezTo>
                  <a:pt x="277504" y="218365"/>
                  <a:pt x="322997" y="45492"/>
                  <a:pt x="402609" y="22746"/>
                </a:cubicBezTo>
                <a:cubicBezTo>
                  <a:pt x="482221" y="0"/>
                  <a:pt x="659642" y="56866"/>
                  <a:pt x="689212" y="145576"/>
                </a:cubicBezTo>
                <a:cubicBezTo>
                  <a:pt x="718782" y="234286"/>
                  <a:pt x="668740" y="464024"/>
                  <a:pt x="580029" y="555009"/>
                </a:cubicBezTo>
                <a:cubicBezTo>
                  <a:pt x="491319" y="645994"/>
                  <a:pt x="252483" y="716507"/>
                  <a:pt x="156949" y="691486"/>
                </a:cubicBezTo>
                <a:cubicBezTo>
                  <a:pt x="61415" y="666465"/>
                  <a:pt x="0" y="473122"/>
                  <a:pt x="6824" y="404883"/>
                </a:cubicBezTo>
                <a:cubicBezTo>
                  <a:pt x="13648" y="336644"/>
                  <a:pt x="145576" y="345743"/>
                  <a:pt x="211540" y="28205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82472" y="4501486"/>
            <a:ext cx="589128" cy="8165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287439" y="5172502"/>
            <a:ext cx="736979" cy="693761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967552" y="5647899"/>
            <a:ext cx="818866" cy="586853"/>
          </a:xfrm>
          <a:custGeom>
            <a:avLst/>
            <a:gdLst>
              <a:gd name="connsiteX0" fmla="*/ 147851 w 818866"/>
              <a:gd name="connsiteY0" fmla="*/ 411707 h 586853"/>
              <a:gd name="connsiteX1" fmla="*/ 11373 w 818866"/>
              <a:gd name="connsiteY1" fmla="*/ 302525 h 586853"/>
              <a:gd name="connsiteX2" fmla="*/ 216090 w 818866"/>
              <a:gd name="connsiteY2" fmla="*/ 84161 h 586853"/>
              <a:gd name="connsiteX3" fmla="*/ 734705 w 818866"/>
              <a:gd name="connsiteY3" fmla="*/ 70513 h 586853"/>
              <a:gd name="connsiteX4" fmla="*/ 721057 w 818866"/>
              <a:gd name="connsiteY4" fmla="*/ 507241 h 586853"/>
              <a:gd name="connsiteX5" fmla="*/ 366215 w 818866"/>
              <a:gd name="connsiteY5" fmla="*/ 548185 h 586853"/>
              <a:gd name="connsiteX6" fmla="*/ 147851 w 818866"/>
              <a:gd name="connsiteY6" fmla="*/ 411707 h 58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586853">
                <a:moveTo>
                  <a:pt x="147851" y="411707"/>
                </a:moveTo>
                <a:cubicBezTo>
                  <a:pt x="88711" y="370764"/>
                  <a:pt x="0" y="357116"/>
                  <a:pt x="11373" y="302525"/>
                </a:cubicBezTo>
                <a:cubicBezTo>
                  <a:pt x="22746" y="247934"/>
                  <a:pt x="95535" y="122830"/>
                  <a:pt x="216090" y="84161"/>
                </a:cubicBezTo>
                <a:cubicBezTo>
                  <a:pt x="336645" y="45492"/>
                  <a:pt x="650544" y="0"/>
                  <a:pt x="734705" y="70513"/>
                </a:cubicBezTo>
                <a:cubicBezTo>
                  <a:pt x="818866" y="141026"/>
                  <a:pt x="782472" y="427629"/>
                  <a:pt x="721057" y="507241"/>
                </a:cubicBezTo>
                <a:cubicBezTo>
                  <a:pt x="659642" y="586853"/>
                  <a:pt x="464024" y="559558"/>
                  <a:pt x="366215" y="548185"/>
                </a:cubicBezTo>
                <a:cubicBezTo>
                  <a:pt x="268406" y="536812"/>
                  <a:pt x="206991" y="452650"/>
                  <a:pt x="147851" y="41170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736376" y="5843516"/>
            <a:ext cx="882556" cy="620974"/>
          </a:xfrm>
          <a:custGeom>
            <a:avLst/>
            <a:gdLst>
              <a:gd name="connsiteX0" fmla="*/ 293427 w 882556"/>
              <a:gd name="connsiteY0" fmla="*/ 570932 h 620974"/>
              <a:gd name="connsiteX1" fmla="*/ 20472 w 882556"/>
              <a:gd name="connsiteY1" fmla="*/ 379863 h 620974"/>
              <a:gd name="connsiteX2" fmla="*/ 170597 w 882556"/>
              <a:gd name="connsiteY2" fmla="*/ 120556 h 620974"/>
              <a:gd name="connsiteX3" fmla="*/ 525439 w 882556"/>
              <a:gd name="connsiteY3" fmla="*/ 38669 h 620974"/>
              <a:gd name="connsiteX4" fmla="*/ 880281 w 882556"/>
              <a:gd name="connsiteY4" fmla="*/ 352568 h 620974"/>
              <a:gd name="connsiteX5" fmla="*/ 511791 w 882556"/>
              <a:gd name="connsiteY5" fmla="*/ 584580 h 620974"/>
              <a:gd name="connsiteX6" fmla="*/ 293427 w 882556"/>
              <a:gd name="connsiteY6" fmla="*/ 570932 h 6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556" h="620974">
                <a:moveTo>
                  <a:pt x="293427" y="570932"/>
                </a:moveTo>
                <a:cubicBezTo>
                  <a:pt x="211541" y="536813"/>
                  <a:pt x="40944" y="454926"/>
                  <a:pt x="20472" y="379863"/>
                </a:cubicBezTo>
                <a:cubicBezTo>
                  <a:pt x="0" y="304800"/>
                  <a:pt x="86436" y="177422"/>
                  <a:pt x="170597" y="120556"/>
                </a:cubicBezTo>
                <a:cubicBezTo>
                  <a:pt x="254758" y="63690"/>
                  <a:pt x="407158" y="0"/>
                  <a:pt x="525439" y="38669"/>
                </a:cubicBezTo>
                <a:cubicBezTo>
                  <a:pt x="643720" y="77338"/>
                  <a:pt x="882556" y="261583"/>
                  <a:pt x="880281" y="352568"/>
                </a:cubicBezTo>
                <a:cubicBezTo>
                  <a:pt x="878006" y="443553"/>
                  <a:pt x="609600" y="548186"/>
                  <a:pt x="511791" y="584580"/>
                </a:cubicBezTo>
                <a:cubicBezTo>
                  <a:pt x="413982" y="620974"/>
                  <a:pt x="375313" y="605051"/>
                  <a:pt x="293427" y="57093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477905" y="5918579"/>
            <a:ext cx="641445" cy="657367"/>
          </a:xfrm>
          <a:custGeom>
            <a:avLst/>
            <a:gdLst>
              <a:gd name="connsiteX0" fmla="*/ 479946 w 641445"/>
              <a:gd name="connsiteY0" fmla="*/ 632346 h 657367"/>
              <a:gd name="connsiteX1" fmla="*/ 84161 w 641445"/>
              <a:gd name="connsiteY1" fmla="*/ 632346 h 657367"/>
              <a:gd name="connsiteX2" fmla="*/ 29570 w 641445"/>
              <a:gd name="connsiteY2" fmla="*/ 495869 h 657367"/>
              <a:gd name="connsiteX3" fmla="*/ 261582 w 641445"/>
              <a:gd name="connsiteY3" fmla="*/ 209266 h 657367"/>
              <a:gd name="connsiteX4" fmla="*/ 275229 w 641445"/>
              <a:gd name="connsiteY4" fmla="*/ 45493 h 657367"/>
              <a:gd name="connsiteX5" fmla="*/ 589128 w 641445"/>
              <a:gd name="connsiteY5" fmla="*/ 72788 h 657367"/>
              <a:gd name="connsiteX6" fmla="*/ 589128 w 641445"/>
              <a:gd name="connsiteY6" fmla="*/ 482221 h 657367"/>
              <a:gd name="connsiteX7" fmla="*/ 479946 w 641445"/>
              <a:gd name="connsiteY7" fmla="*/ 63234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1445" h="657367">
                <a:moveTo>
                  <a:pt x="479946" y="632346"/>
                </a:moveTo>
                <a:cubicBezTo>
                  <a:pt x="395785" y="657367"/>
                  <a:pt x="159224" y="655092"/>
                  <a:pt x="84161" y="632346"/>
                </a:cubicBezTo>
                <a:cubicBezTo>
                  <a:pt x="9098" y="609600"/>
                  <a:pt x="0" y="566382"/>
                  <a:pt x="29570" y="495869"/>
                </a:cubicBezTo>
                <a:cubicBezTo>
                  <a:pt x="59140" y="425356"/>
                  <a:pt x="220639" y="284329"/>
                  <a:pt x="261582" y="209266"/>
                </a:cubicBezTo>
                <a:cubicBezTo>
                  <a:pt x="302525" y="134203"/>
                  <a:pt x="220638" y="68239"/>
                  <a:pt x="275229" y="45493"/>
                </a:cubicBezTo>
                <a:cubicBezTo>
                  <a:pt x="329820" y="22747"/>
                  <a:pt x="536811" y="0"/>
                  <a:pt x="589128" y="72788"/>
                </a:cubicBezTo>
                <a:cubicBezTo>
                  <a:pt x="641445" y="145576"/>
                  <a:pt x="605050" y="388961"/>
                  <a:pt x="589128" y="482221"/>
                </a:cubicBezTo>
                <a:cubicBezTo>
                  <a:pt x="573206" y="575481"/>
                  <a:pt x="564107" y="607325"/>
                  <a:pt x="479946" y="63234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158018" y="6073254"/>
            <a:ext cx="602776" cy="591402"/>
          </a:xfrm>
          <a:custGeom>
            <a:avLst/>
            <a:gdLst>
              <a:gd name="connsiteX0" fmla="*/ 59140 w 602776"/>
              <a:gd name="connsiteY0" fmla="*/ 136477 h 591402"/>
              <a:gd name="connsiteX1" fmla="*/ 386686 w 602776"/>
              <a:gd name="connsiteY1" fmla="*/ 27295 h 591402"/>
              <a:gd name="connsiteX2" fmla="*/ 591403 w 602776"/>
              <a:gd name="connsiteY2" fmla="*/ 300250 h 591402"/>
              <a:gd name="connsiteX3" fmla="*/ 454925 w 602776"/>
              <a:gd name="connsiteY3" fmla="*/ 518615 h 591402"/>
              <a:gd name="connsiteX4" fmla="*/ 72788 w 602776"/>
              <a:gd name="connsiteY4" fmla="*/ 532262 h 591402"/>
              <a:gd name="connsiteX5" fmla="*/ 59140 w 602776"/>
              <a:gd name="connsiteY5" fmla="*/ 136477 h 59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2776" h="591402">
                <a:moveTo>
                  <a:pt x="59140" y="136477"/>
                </a:moveTo>
                <a:cubicBezTo>
                  <a:pt x="111456" y="52316"/>
                  <a:pt x="297976" y="0"/>
                  <a:pt x="386686" y="27295"/>
                </a:cubicBezTo>
                <a:cubicBezTo>
                  <a:pt x="475397" y="54591"/>
                  <a:pt x="580030" y="218363"/>
                  <a:pt x="591403" y="300250"/>
                </a:cubicBezTo>
                <a:cubicBezTo>
                  <a:pt x="602776" y="382137"/>
                  <a:pt x="541361" y="479946"/>
                  <a:pt x="454925" y="518615"/>
                </a:cubicBezTo>
                <a:cubicBezTo>
                  <a:pt x="368489" y="557284"/>
                  <a:pt x="145576" y="591402"/>
                  <a:pt x="72788" y="532262"/>
                </a:cubicBezTo>
                <a:cubicBezTo>
                  <a:pt x="0" y="473122"/>
                  <a:pt x="6824" y="220638"/>
                  <a:pt x="59140" y="13647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728949" y="5704765"/>
            <a:ext cx="686938" cy="723330"/>
          </a:xfrm>
          <a:custGeom>
            <a:avLst/>
            <a:gdLst>
              <a:gd name="connsiteX0" fmla="*/ 129654 w 686938"/>
              <a:gd name="connsiteY0" fmla="*/ 464023 h 723330"/>
              <a:gd name="connsiteX1" fmla="*/ 6824 w 686938"/>
              <a:gd name="connsiteY1" fmla="*/ 272954 h 723330"/>
              <a:gd name="connsiteX2" fmla="*/ 170597 w 686938"/>
              <a:gd name="connsiteY2" fmla="*/ 27295 h 723330"/>
              <a:gd name="connsiteX3" fmla="*/ 607326 w 686938"/>
              <a:gd name="connsiteY3" fmla="*/ 109181 h 723330"/>
              <a:gd name="connsiteX4" fmla="*/ 648269 w 686938"/>
              <a:gd name="connsiteY4" fmla="*/ 627796 h 723330"/>
              <a:gd name="connsiteX5" fmla="*/ 416257 w 686938"/>
              <a:gd name="connsiteY5" fmla="*/ 682387 h 723330"/>
              <a:gd name="connsiteX6" fmla="*/ 129654 w 686938"/>
              <a:gd name="connsiteY6" fmla="*/ 464023 h 7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938" h="723330">
                <a:moveTo>
                  <a:pt x="129654" y="464023"/>
                </a:moveTo>
                <a:cubicBezTo>
                  <a:pt x="61415" y="395784"/>
                  <a:pt x="0" y="345742"/>
                  <a:pt x="6824" y="272954"/>
                </a:cubicBezTo>
                <a:cubicBezTo>
                  <a:pt x="13648" y="200166"/>
                  <a:pt x="70513" y="54591"/>
                  <a:pt x="170597" y="27295"/>
                </a:cubicBezTo>
                <a:cubicBezTo>
                  <a:pt x="270681" y="0"/>
                  <a:pt x="527714" y="9098"/>
                  <a:pt x="607326" y="109181"/>
                </a:cubicBezTo>
                <a:cubicBezTo>
                  <a:pt x="686938" y="209264"/>
                  <a:pt x="680114" y="532262"/>
                  <a:pt x="648269" y="627796"/>
                </a:cubicBezTo>
                <a:cubicBezTo>
                  <a:pt x="616424" y="723330"/>
                  <a:pt x="507242" y="714232"/>
                  <a:pt x="416257" y="682387"/>
                </a:cubicBezTo>
                <a:cubicBezTo>
                  <a:pt x="325272" y="650542"/>
                  <a:pt x="197893" y="532262"/>
                  <a:pt x="129654" y="46402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413612" y="5773004"/>
            <a:ext cx="623247" cy="755175"/>
          </a:xfrm>
          <a:custGeom>
            <a:avLst/>
            <a:gdLst>
              <a:gd name="connsiteX0" fmla="*/ 72788 w 623247"/>
              <a:gd name="connsiteY0" fmla="*/ 723330 h 755175"/>
              <a:gd name="connsiteX1" fmla="*/ 31845 w 623247"/>
              <a:gd name="connsiteY1" fmla="*/ 423080 h 755175"/>
              <a:gd name="connsiteX2" fmla="*/ 154675 w 623247"/>
              <a:gd name="connsiteY2" fmla="*/ 150124 h 755175"/>
              <a:gd name="connsiteX3" fmla="*/ 495869 w 623247"/>
              <a:gd name="connsiteY3" fmla="*/ 27295 h 755175"/>
              <a:gd name="connsiteX4" fmla="*/ 618698 w 623247"/>
              <a:gd name="connsiteY4" fmla="*/ 313897 h 755175"/>
              <a:gd name="connsiteX5" fmla="*/ 468573 w 623247"/>
              <a:gd name="connsiteY5" fmla="*/ 614148 h 755175"/>
              <a:gd name="connsiteX6" fmla="*/ 72788 w 623247"/>
              <a:gd name="connsiteY6" fmla="*/ 723330 h 75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7" h="755175">
                <a:moveTo>
                  <a:pt x="72788" y="723330"/>
                </a:moveTo>
                <a:cubicBezTo>
                  <a:pt x="0" y="691485"/>
                  <a:pt x="18197" y="518614"/>
                  <a:pt x="31845" y="423080"/>
                </a:cubicBezTo>
                <a:cubicBezTo>
                  <a:pt x="45493" y="327546"/>
                  <a:pt x="77338" y="216088"/>
                  <a:pt x="154675" y="150124"/>
                </a:cubicBezTo>
                <a:cubicBezTo>
                  <a:pt x="232012" y="84160"/>
                  <a:pt x="418532" y="0"/>
                  <a:pt x="495869" y="27295"/>
                </a:cubicBezTo>
                <a:cubicBezTo>
                  <a:pt x="573206" y="54590"/>
                  <a:pt x="623247" y="216088"/>
                  <a:pt x="618698" y="313897"/>
                </a:cubicBezTo>
                <a:cubicBezTo>
                  <a:pt x="614149" y="411706"/>
                  <a:pt x="561833" y="545909"/>
                  <a:pt x="468573" y="614148"/>
                </a:cubicBezTo>
                <a:cubicBezTo>
                  <a:pt x="375313" y="682387"/>
                  <a:pt x="145576" y="755175"/>
                  <a:pt x="72788" y="72333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070979" y="5718412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571397" y="5500048"/>
            <a:ext cx="645994" cy="6710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962400" y="51816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886200" y="15240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1447800" y="23622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6400800" y="19812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276600" y="51816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143000" y="28956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990600" y="37338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743200" y="19812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7010400" y="25146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 rot="2748598">
            <a:off x="7401975" y="304429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7239000" y="46482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800600" y="50292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1371600" y="44196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400800" y="2819400"/>
            <a:ext cx="736979" cy="693761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286000" y="2362201"/>
            <a:ext cx="736979" cy="6858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4724400" y="1524000"/>
            <a:ext cx="914400" cy="8382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334000" y="4800600"/>
            <a:ext cx="736979" cy="9144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133600" y="2895600"/>
            <a:ext cx="699448" cy="838200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6019800" y="4572000"/>
            <a:ext cx="623248" cy="9087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981200" y="49530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3581400" y="20574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3437117">
            <a:off x="5697957" y="1758405"/>
            <a:ext cx="762000" cy="841482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3048000" y="2667000"/>
            <a:ext cx="990600" cy="762000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122802">
            <a:off x="1676400" y="3352800"/>
            <a:ext cx="645994" cy="8996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7239000" y="3886200"/>
            <a:ext cx="798394" cy="8234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981200" y="4267200"/>
            <a:ext cx="990600" cy="5720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4495800" y="21336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2895600" y="32766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4114800" y="2895601"/>
            <a:ext cx="914400" cy="762000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rot="17513550">
            <a:off x="5223320" y="2303266"/>
            <a:ext cx="589128" cy="8165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6629400" y="4114800"/>
            <a:ext cx="589128" cy="11213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rot="3753282">
            <a:off x="2425472" y="4905499"/>
            <a:ext cx="969887" cy="64205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5105400" y="3048000"/>
            <a:ext cx="801806" cy="10736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943600" y="32004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3657600" y="35052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5943600" y="38100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3505200" y="4648200"/>
            <a:ext cx="6994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2895600" y="3962400"/>
            <a:ext cx="990600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5029200" y="4191000"/>
            <a:ext cx="1066800" cy="7244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4495800" y="38100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 rot="2748598">
            <a:off x="3816312" y="4376650"/>
            <a:ext cx="996938" cy="486353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600200" y="1981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362200" y="175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048000" y="1371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733800" y="129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876800" y="121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419600" y="1828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733800" y="236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2895600" y="2209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6482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429000" y="2971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257800" y="1905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715000" y="160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324600" y="144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6670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31242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086600" y="175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6294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18288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334000" y="2743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4102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019800" y="205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772400" y="236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6858000" y="3124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0960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8862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572000" y="3200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724400" y="4114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6096000" y="4191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371600" y="3962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3340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543800" y="3429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83058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2390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24384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10668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13716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1066800" y="2590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1676400" y="4724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32004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600200" y="541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2098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286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3733800" y="502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438400" y="586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8956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048000" y="617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581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43434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886200" y="624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4343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5715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4495800" y="6324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029200" y="541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5791200" y="5943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5105400" y="6096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6400800" y="5943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91400" y="556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8001000" y="510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86868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0010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7620000" y="4267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74676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84582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62484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6858000" y="5791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69342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609600" y="3124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810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19812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6858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8" name="Picture 14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956932" y="304800"/>
            <a:ext cx="336766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" y="914400"/>
            <a:ext cx="8839200" cy="579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191905" y="1705970"/>
            <a:ext cx="957617" cy="568657"/>
          </a:xfrm>
          <a:custGeom>
            <a:avLst/>
            <a:gdLst>
              <a:gd name="connsiteX0" fmla="*/ 718782 w 957617"/>
              <a:gd name="connsiteY0" fmla="*/ 13648 h 568657"/>
              <a:gd name="connsiteX1" fmla="*/ 36394 w 957617"/>
              <a:gd name="connsiteY1" fmla="*/ 368490 h 568657"/>
              <a:gd name="connsiteX2" fmla="*/ 500417 w 957617"/>
              <a:gd name="connsiteY2" fmla="*/ 545911 h 568657"/>
              <a:gd name="connsiteX3" fmla="*/ 909850 w 957617"/>
              <a:gd name="connsiteY3" fmla="*/ 504967 h 568657"/>
              <a:gd name="connsiteX4" fmla="*/ 787020 w 957617"/>
              <a:gd name="connsiteY4" fmla="*/ 286603 h 568657"/>
              <a:gd name="connsiteX5" fmla="*/ 718782 w 957617"/>
              <a:gd name="connsiteY5" fmla="*/ 13648 h 56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617" h="568657">
                <a:moveTo>
                  <a:pt x="718782" y="13648"/>
                </a:moveTo>
                <a:cubicBezTo>
                  <a:pt x="593678" y="27296"/>
                  <a:pt x="72788" y="279780"/>
                  <a:pt x="36394" y="368490"/>
                </a:cubicBezTo>
                <a:cubicBezTo>
                  <a:pt x="0" y="457200"/>
                  <a:pt x="354841" y="523165"/>
                  <a:pt x="500417" y="545911"/>
                </a:cubicBezTo>
                <a:cubicBezTo>
                  <a:pt x="645993" y="568657"/>
                  <a:pt x="862083" y="548185"/>
                  <a:pt x="909850" y="504967"/>
                </a:cubicBezTo>
                <a:cubicBezTo>
                  <a:pt x="957617" y="461749"/>
                  <a:pt x="816590" y="366215"/>
                  <a:pt x="787020" y="286603"/>
                </a:cubicBezTo>
                <a:cubicBezTo>
                  <a:pt x="757450" y="206991"/>
                  <a:pt x="843886" y="0"/>
                  <a:pt x="718782" y="1364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79093" y="1460311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15989" y="1132764"/>
            <a:ext cx="609599" cy="755176"/>
          </a:xfrm>
          <a:custGeom>
            <a:avLst/>
            <a:gdLst>
              <a:gd name="connsiteX0" fmla="*/ 172871 w 609599"/>
              <a:gd name="connsiteY0" fmla="*/ 750627 h 755176"/>
              <a:gd name="connsiteX1" fmla="*/ 9098 w 609599"/>
              <a:gd name="connsiteY1" fmla="*/ 600502 h 755176"/>
              <a:gd name="connsiteX2" fmla="*/ 118280 w 609599"/>
              <a:gd name="connsiteY2" fmla="*/ 272955 h 755176"/>
              <a:gd name="connsiteX3" fmla="*/ 50041 w 609599"/>
              <a:gd name="connsiteY3" fmla="*/ 163773 h 755176"/>
              <a:gd name="connsiteX4" fmla="*/ 282053 w 609599"/>
              <a:gd name="connsiteY4" fmla="*/ 13648 h 755176"/>
              <a:gd name="connsiteX5" fmla="*/ 541360 w 609599"/>
              <a:gd name="connsiteY5" fmla="*/ 81887 h 755176"/>
              <a:gd name="connsiteX6" fmla="*/ 432178 w 609599"/>
              <a:gd name="connsiteY6" fmla="*/ 327546 h 755176"/>
              <a:gd name="connsiteX7" fmla="*/ 568656 w 609599"/>
              <a:gd name="connsiteY7" fmla="*/ 573206 h 755176"/>
              <a:gd name="connsiteX8" fmla="*/ 172871 w 609599"/>
              <a:gd name="connsiteY8" fmla="*/ 750627 h 75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99" h="755176">
                <a:moveTo>
                  <a:pt x="172871" y="750627"/>
                </a:moveTo>
                <a:cubicBezTo>
                  <a:pt x="79611" y="755176"/>
                  <a:pt x="18196" y="680114"/>
                  <a:pt x="9098" y="600502"/>
                </a:cubicBezTo>
                <a:cubicBezTo>
                  <a:pt x="0" y="520890"/>
                  <a:pt x="111456" y="345743"/>
                  <a:pt x="118280" y="272955"/>
                </a:cubicBezTo>
                <a:cubicBezTo>
                  <a:pt x="125104" y="200167"/>
                  <a:pt x="22746" y="206991"/>
                  <a:pt x="50041" y="163773"/>
                </a:cubicBezTo>
                <a:cubicBezTo>
                  <a:pt x="77336" y="120555"/>
                  <a:pt x="200167" y="27296"/>
                  <a:pt x="282053" y="13648"/>
                </a:cubicBezTo>
                <a:cubicBezTo>
                  <a:pt x="363939" y="0"/>
                  <a:pt x="516339" y="29571"/>
                  <a:pt x="541360" y="81887"/>
                </a:cubicBezTo>
                <a:cubicBezTo>
                  <a:pt x="566381" y="134203"/>
                  <a:pt x="427629" y="245660"/>
                  <a:pt x="432178" y="327546"/>
                </a:cubicBezTo>
                <a:cubicBezTo>
                  <a:pt x="436727" y="409432"/>
                  <a:pt x="609599" y="502693"/>
                  <a:pt x="568656" y="573206"/>
                </a:cubicBezTo>
                <a:cubicBezTo>
                  <a:pt x="527713" y="643720"/>
                  <a:pt x="266131" y="746078"/>
                  <a:pt x="172871" y="75062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52884" y="1059976"/>
            <a:ext cx="759725" cy="573207"/>
          </a:xfrm>
          <a:custGeom>
            <a:avLst/>
            <a:gdLst>
              <a:gd name="connsiteX0" fmla="*/ 204716 w 759725"/>
              <a:gd name="connsiteY0" fmla="*/ 509517 h 573207"/>
              <a:gd name="connsiteX1" fmla="*/ 54591 w 759725"/>
              <a:gd name="connsiteY1" fmla="*/ 359391 h 573207"/>
              <a:gd name="connsiteX2" fmla="*/ 27295 w 759725"/>
              <a:gd name="connsiteY2" fmla="*/ 86436 h 573207"/>
              <a:gd name="connsiteX3" fmla="*/ 218364 w 759725"/>
              <a:gd name="connsiteY3" fmla="*/ 4549 h 573207"/>
              <a:gd name="connsiteX4" fmla="*/ 518615 w 759725"/>
              <a:gd name="connsiteY4" fmla="*/ 113731 h 573207"/>
              <a:gd name="connsiteX5" fmla="*/ 696035 w 759725"/>
              <a:gd name="connsiteY5" fmla="*/ 195618 h 573207"/>
              <a:gd name="connsiteX6" fmla="*/ 682388 w 759725"/>
              <a:gd name="connsiteY6" fmla="*/ 441278 h 573207"/>
              <a:gd name="connsiteX7" fmla="*/ 232012 w 759725"/>
              <a:gd name="connsiteY7" fmla="*/ 564108 h 573207"/>
              <a:gd name="connsiteX8" fmla="*/ 204716 w 759725"/>
              <a:gd name="connsiteY8" fmla="*/ 509517 h 57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725" h="573207">
                <a:moveTo>
                  <a:pt x="204716" y="509517"/>
                </a:moveTo>
                <a:cubicBezTo>
                  <a:pt x="175146" y="475398"/>
                  <a:pt x="84161" y="429904"/>
                  <a:pt x="54591" y="359391"/>
                </a:cubicBezTo>
                <a:cubicBezTo>
                  <a:pt x="25021" y="288878"/>
                  <a:pt x="0" y="145576"/>
                  <a:pt x="27295" y="86436"/>
                </a:cubicBezTo>
                <a:cubicBezTo>
                  <a:pt x="54591" y="27296"/>
                  <a:pt x="136477" y="0"/>
                  <a:pt x="218364" y="4549"/>
                </a:cubicBezTo>
                <a:cubicBezTo>
                  <a:pt x="300251" y="9098"/>
                  <a:pt x="439003" y="81886"/>
                  <a:pt x="518615" y="113731"/>
                </a:cubicBezTo>
                <a:cubicBezTo>
                  <a:pt x="598227" y="145576"/>
                  <a:pt x="668740" y="141027"/>
                  <a:pt x="696035" y="195618"/>
                </a:cubicBezTo>
                <a:cubicBezTo>
                  <a:pt x="723330" y="250209"/>
                  <a:pt x="759725" y="379863"/>
                  <a:pt x="682388" y="441278"/>
                </a:cubicBezTo>
                <a:cubicBezTo>
                  <a:pt x="605051" y="502693"/>
                  <a:pt x="313899" y="555010"/>
                  <a:pt x="232012" y="564108"/>
                </a:cubicBezTo>
                <a:cubicBezTo>
                  <a:pt x="150125" y="573207"/>
                  <a:pt x="234286" y="543637"/>
                  <a:pt x="204716" y="50951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392305" y="898477"/>
            <a:ext cx="878005" cy="614150"/>
          </a:xfrm>
          <a:custGeom>
            <a:avLst/>
            <a:gdLst>
              <a:gd name="connsiteX0" fmla="*/ 275229 w 878005"/>
              <a:gd name="connsiteY0" fmla="*/ 534538 h 614150"/>
              <a:gd name="connsiteX1" fmla="*/ 29570 w 878005"/>
              <a:gd name="connsiteY1" fmla="*/ 534538 h 614150"/>
              <a:gd name="connsiteX2" fmla="*/ 97808 w 878005"/>
              <a:gd name="connsiteY2" fmla="*/ 56866 h 614150"/>
              <a:gd name="connsiteX3" fmla="*/ 507241 w 878005"/>
              <a:gd name="connsiteY3" fmla="*/ 193344 h 614150"/>
              <a:gd name="connsiteX4" fmla="*/ 848435 w 878005"/>
              <a:gd name="connsiteY4" fmla="*/ 247935 h 614150"/>
              <a:gd name="connsiteX5" fmla="*/ 684662 w 878005"/>
              <a:gd name="connsiteY5" fmla="*/ 466299 h 614150"/>
              <a:gd name="connsiteX6" fmla="*/ 329820 w 878005"/>
              <a:gd name="connsiteY6" fmla="*/ 548186 h 614150"/>
              <a:gd name="connsiteX7" fmla="*/ 275229 w 878005"/>
              <a:gd name="connsiteY7" fmla="*/ 534538 h 61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8005" h="614150">
                <a:moveTo>
                  <a:pt x="275229" y="534538"/>
                </a:moveTo>
                <a:cubicBezTo>
                  <a:pt x="225187" y="532263"/>
                  <a:pt x="59140" y="614150"/>
                  <a:pt x="29570" y="534538"/>
                </a:cubicBezTo>
                <a:cubicBezTo>
                  <a:pt x="0" y="454926"/>
                  <a:pt x="18196" y="113732"/>
                  <a:pt x="97808" y="56866"/>
                </a:cubicBezTo>
                <a:cubicBezTo>
                  <a:pt x="177420" y="0"/>
                  <a:pt x="382137" y="161499"/>
                  <a:pt x="507241" y="193344"/>
                </a:cubicBezTo>
                <a:cubicBezTo>
                  <a:pt x="632346" y="225189"/>
                  <a:pt x="818865" y="202443"/>
                  <a:pt x="848435" y="247935"/>
                </a:cubicBezTo>
                <a:cubicBezTo>
                  <a:pt x="878005" y="293428"/>
                  <a:pt x="771098" y="416257"/>
                  <a:pt x="684662" y="466299"/>
                </a:cubicBezTo>
                <a:cubicBezTo>
                  <a:pt x="598226" y="516341"/>
                  <a:pt x="400333" y="534538"/>
                  <a:pt x="329820" y="548186"/>
                </a:cubicBezTo>
                <a:cubicBezTo>
                  <a:pt x="259307" y="561834"/>
                  <a:pt x="325271" y="536813"/>
                  <a:pt x="275229" y="53453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283958" y="1239671"/>
            <a:ext cx="664191" cy="573206"/>
          </a:xfrm>
          <a:custGeom>
            <a:avLst/>
            <a:gdLst>
              <a:gd name="connsiteX0" fmla="*/ 134203 w 664191"/>
              <a:gd name="connsiteY0" fmla="*/ 329822 h 573206"/>
              <a:gd name="connsiteX1" fmla="*/ 11373 w 664191"/>
              <a:gd name="connsiteY1" fmla="*/ 111457 h 573206"/>
              <a:gd name="connsiteX2" fmla="*/ 202442 w 664191"/>
              <a:gd name="connsiteY2" fmla="*/ 2275 h 573206"/>
              <a:gd name="connsiteX3" fmla="*/ 598227 w 664191"/>
              <a:gd name="connsiteY3" fmla="*/ 125105 h 573206"/>
              <a:gd name="connsiteX4" fmla="*/ 598227 w 664191"/>
              <a:gd name="connsiteY4" fmla="*/ 466299 h 573206"/>
              <a:gd name="connsiteX5" fmla="*/ 325272 w 664191"/>
              <a:gd name="connsiteY5" fmla="*/ 561833 h 573206"/>
              <a:gd name="connsiteX6" fmla="*/ 175146 w 664191"/>
              <a:gd name="connsiteY6" fmla="*/ 398060 h 573206"/>
              <a:gd name="connsiteX7" fmla="*/ 134203 w 664191"/>
              <a:gd name="connsiteY7" fmla="*/ 329822 h 57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191" h="573206">
                <a:moveTo>
                  <a:pt x="134203" y="329822"/>
                </a:moveTo>
                <a:cubicBezTo>
                  <a:pt x="106908" y="282055"/>
                  <a:pt x="0" y="166048"/>
                  <a:pt x="11373" y="111457"/>
                </a:cubicBezTo>
                <a:cubicBezTo>
                  <a:pt x="22746" y="56866"/>
                  <a:pt x="104633" y="0"/>
                  <a:pt x="202442" y="2275"/>
                </a:cubicBezTo>
                <a:cubicBezTo>
                  <a:pt x="300251" y="4550"/>
                  <a:pt x="532263" y="47768"/>
                  <a:pt x="598227" y="125105"/>
                </a:cubicBezTo>
                <a:cubicBezTo>
                  <a:pt x="664191" y="202442"/>
                  <a:pt x="643720" y="393511"/>
                  <a:pt x="598227" y="466299"/>
                </a:cubicBezTo>
                <a:cubicBezTo>
                  <a:pt x="552734" y="539087"/>
                  <a:pt x="395785" y="573206"/>
                  <a:pt x="325272" y="561833"/>
                </a:cubicBezTo>
                <a:cubicBezTo>
                  <a:pt x="254759" y="550460"/>
                  <a:pt x="206991" y="439003"/>
                  <a:pt x="175146" y="398060"/>
                </a:cubicBezTo>
                <a:cubicBezTo>
                  <a:pt x="143301" y="357117"/>
                  <a:pt x="161498" y="377589"/>
                  <a:pt x="134203" y="32982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011839" y="1214651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721523" y="1526274"/>
            <a:ext cx="796119" cy="564108"/>
          </a:xfrm>
          <a:custGeom>
            <a:avLst/>
            <a:gdLst>
              <a:gd name="connsiteX0" fmla="*/ 156949 w 796119"/>
              <a:gd name="connsiteY0" fmla="*/ 452651 h 564108"/>
              <a:gd name="connsiteX1" fmla="*/ 47767 w 796119"/>
              <a:gd name="connsiteY1" fmla="*/ 275230 h 564108"/>
              <a:gd name="connsiteX2" fmla="*/ 47767 w 796119"/>
              <a:gd name="connsiteY2" fmla="*/ 97810 h 564108"/>
              <a:gd name="connsiteX3" fmla="*/ 334370 w 796119"/>
              <a:gd name="connsiteY3" fmla="*/ 15923 h 564108"/>
              <a:gd name="connsiteX4" fmla="*/ 539086 w 796119"/>
              <a:gd name="connsiteY4" fmla="*/ 56866 h 564108"/>
              <a:gd name="connsiteX5" fmla="*/ 784746 w 796119"/>
              <a:gd name="connsiteY5" fmla="*/ 357117 h 564108"/>
              <a:gd name="connsiteX6" fmla="*/ 470847 w 796119"/>
              <a:gd name="connsiteY6" fmla="*/ 548186 h 564108"/>
              <a:gd name="connsiteX7" fmla="*/ 156949 w 796119"/>
              <a:gd name="connsiteY7" fmla="*/ 452651 h 56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6119" h="564108">
                <a:moveTo>
                  <a:pt x="156949" y="452651"/>
                </a:moveTo>
                <a:cubicBezTo>
                  <a:pt x="86436" y="407158"/>
                  <a:pt x="65964" y="334370"/>
                  <a:pt x="47767" y="275230"/>
                </a:cubicBezTo>
                <a:cubicBezTo>
                  <a:pt x="29570" y="216090"/>
                  <a:pt x="0" y="141028"/>
                  <a:pt x="47767" y="97810"/>
                </a:cubicBezTo>
                <a:cubicBezTo>
                  <a:pt x="95534" y="54592"/>
                  <a:pt x="252484" y="22747"/>
                  <a:pt x="334370" y="15923"/>
                </a:cubicBezTo>
                <a:cubicBezTo>
                  <a:pt x="416257" y="9099"/>
                  <a:pt x="464023" y="0"/>
                  <a:pt x="539086" y="56866"/>
                </a:cubicBezTo>
                <a:cubicBezTo>
                  <a:pt x="614149" y="113732"/>
                  <a:pt x="796119" y="275230"/>
                  <a:pt x="784746" y="357117"/>
                </a:cubicBezTo>
                <a:cubicBezTo>
                  <a:pt x="773373" y="439004"/>
                  <a:pt x="573205" y="532264"/>
                  <a:pt x="470847" y="548186"/>
                </a:cubicBezTo>
                <a:cubicBezTo>
                  <a:pt x="368489" y="564108"/>
                  <a:pt x="227462" y="498144"/>
                  <a:pt x="156949" y="45265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453952" y="2006221"/>
            <a:ext cx="741529" cy="618698"/>
          </a:xfrm>
          <a:custGeom>
            <a:avLst/>
            <a:gdLst>
              <a:gd name="connsiteX0" fmla="*/ 52317 w 741529"/>
              <a:gd name="connsiteY0" fmla="*/ 477672 h 618698"/>
              <a:gd name="connsiteX1" fmla="*/ 11373 w 741529"/>
              <a:gd name="connsiteY1" fmla="*/ 177421 h 618698"/>
              <a:gd name="connsiteX2" fmla="*/ 120555 w 741529"/>
              <a:gd name="connsiteY2" fmla="*/ 54591 h 618698"/>
              <a:gd name="connsiteX3" fmla="*/ 297976 w 741529"/>
              <a:gd name="connsiteY3" fmla="*/ 13648 h 618698"/>
              <a:gd name="connsiteX4" fmla="*/ 489045 w 741529"/>
              <a:gd name="connsiteY4" fmla="*/ 54591 h 618698"/>
              <a:gd name="connsiteX5" fmla="*/ 734705 w 741529"/>
              <a:gd name="connsiteY5" fmla="*/ 341194 h 618698"/>
              <a:gd name="connsiteX6" fmla="*/ 529988 w 741529"/>
              <a:gd name="connsiteY6" fmla="*/ 436728 h 618698"/>
              <a:gd name="connsiteX7" fmla="*/ 311624 w 741529"/>
              <a:gd name="connsiteY7" fmla="*/ 614149 h 618698"/>
              <a:gd name="connsiteX8" fmla="*/ 52317 w 741529"/>
              <a:gd name="connsiteY8" fmla="*/ 477672 h 61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529" h="618698">
                <a:moveTo>
                  <a:pt x="52317" y="477672"/>
                </a:moveTo>
                <a:cubicBezTo>
                  <a:pt x="2275" y="404884"/>
                  <a:pt x="0" y="247935"/>
                  <a:pt x="11373" y="177421"/>
                </a:cubicBezTo>
                <a:cubicBezTo>
                  <a:pt x="22746" y="106908"/>
                  <a:pt x="72788" y="81886"/>
                  <a:pt x="120555" y="54591"/>
                </a:cubicBezTo>
                <a:cubicBezTo>
                  <a:pt x="168322" y="27296"/>
                  <a:pt x="236561" y="13648"/>
                  <a:pt x="297976" y="13648"/>
                </a:cubicBezTo>
                <a:cubicBezTo>
                  <a:pt x="359391" y="13648"/>
                  <a:pt x="416257" y="0"/>
                  <a:pt x="489045" y="54591"/>
                </a:cubicBezTo>
                <a:cubicBezTo>
                  <a:pt x="561833" y="109182"/>
                  <a:pt x="727881" y="277504"/>
                  <a:pt x="734705" y="341194"/>
                </a:cubicBezTo>
                <a:cubicBezTo>
                  <a:pt x="741529" y="404884"/>
                  <a:pt x="600502" y="391235"/>
                  <a:pt x="529988" y="436728"/>
                </a:cubicBezTo>
                <a:cubicBezTo>
                  <a:pt x="459474" y="482221"/>
                  <a:pt x="391236" y="609600"/>
                  <a:pt x="311624" y="614149"/>
                </a:cubicBezTo>
                <a:cubicBezTo>
                  <a:pt x="232012" y="618698"/>
                  <a:pt x="102359" y="550460"/>
                  <a:pt x="52317" y="47767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833815" y="2461147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788323" y="3298209"/>
            <a:ext cx="680113" cy="645994"/>
          </a:xfrm>
          <a:custGeom>
            <a:avLst/>
            <a:gdLst>
              <a:gd name="connsiteX0" fmla="*/ 277504 w 680113"/>
              <a:gd name="connsiteY0" fmla="*/ 113731 h 645994"/>
              <a:gd name="connsiteX1" fmla="*/ 577755 w 680113"/>
              <a:gd name="connsiteY1" fmla="*/ 31845 h 645994"/>
              <a:gd name="connsiteX2" fmla="*/ 645993 w 680113"/>
              <a:gd name="connsiteY2" fmla="*/ 304800 h 645994"/>
              <a:gd name="connsiteX3" fmla="*/ 373038 w 680113"/>
              <a:gd name="connsiteY3" fmla="*/ 618698 h 645994"/>
              <a:gd name="connsiteX4" fmla="*/ 45492 w 680113"/>
              <a:gd name="connsiteY4" fmla="*/ 468573 h 645994"/>
              <a:gd name="connsiteX5" fmla="*/ 100083 w 680113"/>
              <a:gd name="connsiteY5" fmla="*/ 141027 h 645994"/>
              <a:gd name="connsiteX6" fmla="*/ 277504 w 680113"/>
              <a:gd name="connsiteY6" fmla="*/ 113731 h 64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113" h="645994">
                <a:moveTo>
                  <a:pt x="277504" y="113731"/>
                </a:moveTo>
                <a:cubicBezTo>
                  <a:pt x="357116" y="95534"/>
                  <a:pt x="516340" y="0"/>
                  <a:pt x="577755" y="31845"/>
                </a:cubicBezTo>
                <a:cubicBezTo>
                  <a:pt x="639170" y="63690"/>
                  <a:pt x="680113" y="206991"/>
                  <a:pt x="645993" y="304800"/>
                </a:cubicBezTo>
                <a:cubicBezTo>
                  <a:pt x="611873" y="402609"/>
                  <a:pt x="473122" y="591403"/>
                  <a:pt x="373038" y="618698"/>
                </a:cubicBezTo>
                <a:cubicBezTo>
                  <a:pt x="272955" y="645994"/>
                  <a:pt x="90984" y="548185"/>
                  <a:pt x="45492" y="468573"/>
                </a:cubicBezTo>
                <a:cubicBezTo>
                  <a:pt x="0" y="388961"/>
                  <a:pt x="56865" y="200167"/>
                  <a:pt x="100083" y="141027"/>
                </a:cubicBezTo>
                <a:cubicBezTo>
                  <a:pt x="143301" y="81887"/>
                  <a:pt x="197892" y="131928"/>
                  <a:pt x="277504" y="11373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8420668" y="3368722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8015785" y="4046561"/>
            <a:ext cx="707409" cy="764275"/>
          </a:xfrm>
          <a:custGeom>
            <a:avLst/>
            <a:gdLst>
              <a:gd name="connsiteX0" fmla="*/ 22746 w 707409"/>
              <a:gd name="connsiteY0" fmla="*/ 238836 h 764275"/>
              <a:gd name="connsiteX1" fmla="*/ 282054 w 707409"/>
              <a:gd name="connsiteY1" fmla="*/ 20472 h 764275"/>
              <a:gd name="connsiteX2" fmla="*/ 555009 w 707409"/>
              <a:gd name="connsiteY2" fmla="*/ 116006 h 764275"/>
              <a:gd name="connsiteX3" fmla="*/ 677839 w 707409"/>
              <a:gd name="connsiteY3" fmla="*/ 307075 h 764275"/>
              <a:gd name="connsiteX4" fmla="*/ 677839 w 707409"/>
              <a:gd name="connsiteY4" fmla="*/ 593678 h 764275"/>
              <a:gd name="connsiteX5" fmla="*/ 500418 w 707409"/>
              <a:gd name="connsiteY5" fmla="*/ 757451 h 764275"/>
              <a:gd name="connsiteX6" fmla="*/ 213815 w 707409"/>
              <a:gd name="connsiteY6" fmla="*/ 634621 h 764275"/>
              <a:gd name="connsiteX7" fmla="*/ 145576 w 707409"/>
              <a:gd name="connsiteY7" fmla="*/ 334370 h 764275"/>
              <a:gd name="connsiteX8" fmla="*/ 22746 w 707409"/>
              <a:gd name="connsiteY8" fmla="*/ 238836 h 76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7409" h="764275">
                <a:moveTo>
                  <a:pt x="22746" y="238836"/>
                </a:moveTo>
                <a:cubicBezTo>
                  <a:pt x="45492" y="186520"/>
                  <a:pt x="193343" y="40944"/>
                  <a:pt x="282054" y="20472"/>
                </a:cubicBezTo>
                <a:cubicBezTo>
                  <a:pt x="370765" y="0"/>
                  <a:pt x="489045" y="68239"/>
                  <a:pt x="555009" y="116006"/>
                </a:cubicBezTo>
                <a:cubicBezTo>
                  <a:pt x="620973" y="163773"/>
                  <a:pt x="657367" y="227463"/>
                  <a:pt x="677839" y="307075"/>
                </a:cubicBezTo>
                <a:cubicBezTo>
                  <a:pt x="698311" y="386687"/>
                  <a:pt x="707409" y="518615"/>
                  <a:pt x="677839" y="593678"/>
                </a:cubicBezTo>
                <a:cubicBezTo>
                  <a:pt x="648269" y="668741"/>
                  <a:pt x="577755" y="750627"/>
                  <a:pt x="500418" y="757451"/>
                </a:cubicBezTo>
                <a:cubicBezTo>
                  <a:pt x="423081" y="764275"/>
                  <a:pt x="272955" y="705135"/>
                  <a:pt x="213815" y="634621"/>
                </a:cubicBezTo>
                <a:cubicBezTo>
                  <a:pt x="154675" y="564107"/>
                  <a:pt x="179695" y="398059"/>
                  <a:pt x="145576" y="334370"/>
                </a:cubicBezTo>
                <a:cubicBezTo>
                  <a:pt x="111457" y="270681"/>
                  <a:pt x="0" y="291152"/>
                  <a:pt x="22746" y="23883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761027" y="4808561"/>
            <a:ext cx="607325" cy="732430"/>
          </a:xfrm>
          <a:custGeom>
            <a:avLst/>
            <a:gdLst>
              <a:gd name="connsiteX0" fmla="*/ 18197 w 607325"/>
              <a:gd name="connsiteY0" fmla="*/ 268406 h 732430"/>
              <a:gd name="connsiteX1" fmla="*/ 181970 w 607325"/>
              <a:gd name="connsiteY1" fmla="*/ 36394 h 732430"/>
              <a:gd name="connsiteX2" fmla="*/ 413982 w 607325"/>
              <a:gd name="connsiteY2" fmla="*/ 50042 h 732430"/>
              <a:gd name="connsiteX3" fmla="*/ 550460 w 607325"/>
              <a:gd name="connsiteY3" fmla="*/ 50042 h 732430"/>
              <a:gd name="connsiteX4" fmla="*/ 577755 w 607325"/>
              <a:gd name="connsiteY4" fmla="*/ 322997 h 732430"/>
              <a:gd name="connsiteX5" fmla="*/ 373039 w 607325"/>
              <a:gd name="connsiteY5" fmla="*/ 650543 h 732430"/>
              <a:gd name="connsiteX6" fmla="*/ 72788 w 607325"/>
              <a:gd name="connsiteY6" fmla="*/ 664191 h 732430"/>
              <a:gd name="connsiteX7" fmla="*/ 18197 w 607325"/>
              <a:gd name="connsiteY7" fmla="*/ 268406 h 73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7325" h="732430">
                <a:moveTo>
                  <a:pt x="18197" y="268406"/>
                </a:moveTo>
                <a:cubicBezTo>
                  <a:pt x="36394" y="163773"/>
                  <a:pt x="116006" y="72788"/>
                  <a:pt x="181970" y="36394"/>
                </a:cubicBezTo>
                <a:cubicBezTo>
                  <a:pt x="247934" y="0"/>
                  <a:pt x="352567" y="47767"/>
                  <a:pt x="413982" y="50042"/>
                </a:cubicBezTo>
                <a:cubicBezTo>
                  <a:pt x="475397" y="52317"/>
                  <a:pt x="523165" y="4550"/>
                  <a:pt x="550460" y="50042"/>
                </a:cubicBezTo>
                <a:cubicBezTo>
                  <a:pt x="577756" y="95535"/>
                  <a:pt x="607325" y="222913"/>
                  <a:pt x="577755" y="322997"/>
                </a:cubicBezTo>
                <a:cubicBezTo>
                  <a:pt x="548185" y="423081"/>
                  <a:pt x="457200" y="593677"/>
                  <a:pt x="373039" y="650543"/>
                </a:cubicBezTo>
                <a:cubicBezTo>
                  <a:pt x="288878" y="707409"/>
                  <a:pt x="136478" y="732430"/>
                  <a:pt x="72788" y="664191"/>
                </a:cubicBezTo>
                <a:cubicBezTo>
                  <a:pt x="9098" y="595952"/>
                  <a:pt x="0" y="373039"/>
                  <a:pt x="18197" y="2684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117308" y="5331726"/>
            <a:ext cx="736978" cy="577755"/>
          </a:xfrm>
          <a:custGeom>
            <a:avLst/>
            <a:gdLst>
              <a:gd name="connsiteX0" fmla="*/ 539086 w 736978"/>
              <a:gd name="connsiteY0" fmla="*/ 154674 h 577755"/>
              <a:gd name="connsiteX1" fmla="*/ 293426 w 736978"/>
              <a:gd name="connsiteY1" fmla="*/ 4549 h 577755"/>
              <a:gd name="connsiteX2" fmla="*/ 75062 w 736978"/>
              <a:gd name="connsiteY2" fmla="*/ 181970 h 577755"/>
              <a:gd name="connsiteX3" fmla="*/ 34119 w 736978"/>
              <a:gd name="connsiteY3" fmla="*/ 427629 h 577755"/>
              <a:gd name="connsiteX4" fmla="*/ 279779 w 736978"/>
              <a:gd name="connsiteY4" fmla="*/ 564107 h 577755"/>
              <a:gd name="connsiteX5" fmla="*/ 689211 w 736978"/>
              <a:gd name="connsiteY5" fmla="*/ 345743 h 577755"/>
              <a:gd name="connsiteX6" fmla="*/ 539086 w 736978"/>
              <a:gd name="connsiteY6" fmla="*/ 154674 h 57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978" h="577755">
                <a:moveTo>
                  <a:pt x="539086" y="154674"/>
                </a:moveTo>
                <a:cubicBezTo>
                  <a:pt x="473122" y="97808"/>
                  <a:pt x="370763" y="0"/>
                  <a:pt x="293426" y="4549"/>
                </a:cubicBezTo>
                <a:cubicBezTo>
                  <a:pt x="216089" y="9098"/>
                  <a:pt x="118280" y="111457"/>
                  <a:pt x="75062" y="181970"/>
                </a:cubicBezTo>
                <a:cubicBezTo>
                  <a:pt x="31844" y="252483"/>
                  <a:pt x="0" y="363940"/>
                  <a:pt x="34119" y="427629"/>
                </a:cubicBezTo>
                <a:cubicBezTo>
                  <a:pt x="68238" y="491318"/>
                  <a:pt x="170597" y="577755"/>
                  <a:pt x="279779" y="564107"/>
                </a:cubicBezTo>
                <a:cubicBezTo>
                  <a:pt x="388961" y="550459"/>
                  <a:pt x="641444" y="411707"/>
                  <a:pt x="689211" y="345743"/>
                </a:cubicBezTo>
                <a:cubicBezTo>
                  <a:pt x="736978" y="279779"/>
                  <a:pt x="605050" y="211540"/>
                  <a:pt x="539086" y="15467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95952" y="2267803"/>
            <a:ext cx="914400" cy="616424"/>
          </a:xfrm>
          <a:custGeom>
            <a:avLst/>
            <a:gdLst>
              <a:gd name="connsiteX0" fmla="*/ 359391 w 914400"/>
              <a:gd name="connsiteY0" fmla="*/ 79612 h 616424"/>
              <a:gd name="connsiteX1" fmla="*/ 686938 w 914400"/>
              <a:gd name="connsiteY1" fmla="*/ 38669 h 616424"/>
              <a:gd name="connsiteX2" fmla="*/ 891654 w 914400"/>
              <a:gd name="connsiteY2" fmla="*/ 311624 h 616424"/>
              <a:gd name="connsiteX3" fmla="*/ 550460 w 914400"/>
              <a:gd name="connsiteY3" fmla="*/ 584579 h 616424"/>
              <a:gd name="connsiteX4" fmla="*/ 154675 w 914400"/>
              <a:gd name="connsiteY4" fmla="*/ 502693 h 616424"/>
              <a:gd name="connsiteX5" fmla="*/ 31845 w 914400"/>
              <a:gd name="connsiteY5" fmla="*/ 338919 h 616424"/>
              <a:gd name="connsiteX6" fmla="*/ 359391 w 914400"/>
              <a:gd name="connsiteY6" fmla="*/ 79612 h 61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616424">
                <a:moveTo>
                  <a:pt x="359391" y="79612"/>
                </a:moveTo>
                <a:cubicBezTo>
                  <a:pt x="468573" y="29570"/>
                  <a:pt x="598228" y="0"/>
                  <a:pt x="686938" y="38669"/>
                </a:cubicBezTo>
                <a:cubicBezTo>
                  <a:pt x="775648" y="77338"/>
                  <a:pt x="914400" y="220639"/>
                  <a:pt x="891654" y="311624"/>
                </a:cubicBezTo>
                <a:cubicBezTo>
                  <a:pt x="868908" y="402609"/>
                  <a:pt x="673290" y="552734"/>
                  <a:pt x="550460" y="584579"/>
                </a:cubicBezTo>
                <a:cubicBezTo>
                  <a:pt x="427630" y="616424"/>
                  <a:pt x="241111" y="543636"/>
                  <a:pt x="154675" y="502693"/>
                </a:cubicBezTo>
                <a:cubicBezTo>
                  <a:pt x="68239" y="461750"/>
                  <a:pt x="0" y="409433"/>
                  <a:pt x="31845" y="338919"/>
                </a:cubicBezTo>
                <a:cubicBezTo>
                  <a:pt x="63690" y="268406"/>
                  <a:pt x="250209" y="129654"/>
                  <a:pt x="359391" y="7961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68573" y="2772771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91069" y="3377821"/>
            <a:ext cx="889379" cy="641445"/>
          </a:xfrm>
          <a:custGeom>
            <a:avLst/>
            <a:gdLst>
              <a:gd name="connsiteX0" fmla="*/ 163773 w 889379"/>
              <a:gd name="connsiteY0" fmla="*/ 580030 h 641445"/>
              <a:gd name="connsiteX1" fmla="*/ 0 w 889379"/>
              <a:gd name="connsiteY1" fmla="*/ 279779 h 641445"/>
              <a:gd name="connsiteX2" fmla="*/ 163773 w 889379"/>
              <a:gd name="connsiteY2" fmla="*/ 20472 h 641445"/>
              <a:gd name="connsiteX3" fmla="*/ 655092 w 889379"/>
              <a:gd name="connsiteY3" fmla="*/ 156949 h 641445"/>
              <a:gd name="connsiteX4" fmla="*/ 887104 w 889379"/>
              <a:gd name="connsiteY4" fmla="*/ 211540 h 641445"/>
              <a:gd name="connsiteX5" fmla="*/ 641444 w 889379"/>
              <a:gd name="connsiteY5" fmla="*/ 443552 h 641445"/>
              <a:gd name="connsiteX6" fmla="*/ 464024 w 889379"/>
              <a:gd name="connsiteY6" fmla="*/ 620973 h 641445"/>
              <a:gd name="connsiteX7" fmla="*/ 163773 w 889379"/>
              <a:gd name="connsiteY7" fmla="*/ 580030 h 6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379" h="641445">
                <a:moveTo>
                  <a:pt x="163773" y="580030"/>
                </a:moveTo>
                <a:cubicBezTo>
                  <a:pt x="86436" y="523164"/>
                  <a:pt x="0" y="373039"/>
                  <a:pt x="0" y="279779"/>
                </a:cubicBezTo>
                <a:cubicBezTo>
                  <a:pt x="0" y="186519"/>
                  <a:pt x="54591" y="40944"/>
                  <a:pt x="163773" y="20472"/>
                </a:cubicBezTo>
                <a:cubicBezTo>
                  <a:pt x="272955" y="0"/>
                  <a:pt x="534537" y="125104"/>
                  <a:pt x="655092" y="156949"/>
                </a:cubicBezTo>
                <a:cubicBezTo>
                  <a:pt x="775647" y="188794"/>
                  <a:pt x="889379" y="163773"/>
                  <a:pt x="887104" y="211540"/>
                </a:cubicBezTo>
                <a:cubicBezTo>
                  <a:pt x="884829" y="259307"/>
                  <a:pt x="711957" y="375313"/>
                  <a:pt x="641444" y="443552"/>
                </a:cubicBezTo>
                <a:cubicBezTo>
                  <a:pt x="570931" y="511791"/>
                  <a:pt x="543636" y="600501"/>
                  <a:pt x="464024" y="620973"/>
                </a:cubicBezTo>
                <a:cubicBezTo>
                  <a:pt x="384412" y="641445"/>
                  <a:pt x="241110" y="636896"/>
                  <a:pt x="163773" y="58003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7075" y="4030639"/>
            <a:ext cx="718782" cy="716507"/>
          </a:xfrm>
          <a:custGeom>
            <a:avLst/>
            <a:gdLst>
              <a:gd name="connsiteX0" fmla="*/ 211540 w 718782"/>
              <a:gd name="connsiteY0" fmla="*/ 282054 h 716507"/>
              <a:gd name="connsiteX1" fmla="*/ 402609 w 718782"/>
              <a:gd name="connsiteY1" fmla="*/ 22746 h 716507"/>
              <a:gd name="connsiteX2" fmla="*/ 689212 w 718782"/>
              <a:gd name="connsiteY2" fmla="*/ 145576 h 716507"/>
              <a:gd name="connsiteX3" fmla="*/ 580029 w 718782"/>
              <a:gd name="connsiteY3" fmla="*/ 555009 h 716507"/>
              <a:gd name="connsiteX4" fmla="*/ 156949 w 718782"/>
              <a:gd name="connsiteY4" fmla="*/ 691486 h 716507"/>
              <a:gd name="connsiteX5" fmla="*/ 6824 w 718782"/>
              <a:gd name="connsiteY5" fmla="*/ 404883 h 716507"/>
              <a:gd name="connsiteX6" fmla="*/ 211540 w 718782"/>
              <a:gd name="connsiteY6" fmla="*/ 282054 h 71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782" h="716507">
                <a:moveTo>
                  <a:pt x="211540" y="282054"/>
                </a:moveTo>
                <a:cubicBezTo>
                  <a:pt x="277504" y="218365"/>
                  <a:pt x="322997" y="45492"/>
                  <a:pt x="402609" y="22746"/>
                </a:cubicBezTo>
                <a:cubicBezTo>
                  <a:pt x="482221" y="0"/>
                  <a:pt x="659642" y="56866"/>
                  <a:pt x="689212" y="145576"/>
                </a:cubicBezTo>
                <a:cubicBezTo>
                  <a:pt x="718782" y="234286"/>
                  <a:pt x="668740" y="464024"/>
                  <a:pt x="580029" y="555009"/>
                </a:cubicBezTo>
                <a:cubicBezTo>
                  <a:pt x="491319" y="645994"/>
                  <a:pt x="252483" y="716507"/>
                  <a:pt x="156949" y="691486"/>
                </a:cubicBezTo>
                <a:cubicBezTo>
                  <a:pt x="61415" y="666465"/>
                  <a:pt x="0" y="473122"/>
                  <a:pt x="6824" y="404883"/>
                </a:cubicBezTo>
                <a:cubicBezTo>
                  <a:pt x="13648" y="336644"/>
                  <a:pt x="145576" y="345743"/>
                  <a:pt x="211540" y="28205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82472" y="4501486"/>
            <a:ext cx="589128" cy="8165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287439" y="5172502"/>
            <a:ext cx="736979" cy="693761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967552" y="5647899"/>
            <a:ext cx="818866" cy="586853"/>
          </a:xfrm>
          <a:custGeom>
            <a:avLst/>
            <a:gdLst>
              <a:gd name="connsiteX0" fmla="*/ 147851 w 818866"/>
              <a:gd name="connsiteY0" fmla="*/ 411707 h 586853"/>
              <a:gd name="connsiteX1" fmla="*/ 11373 w 818866"/>
              <a:gd name="connsiteY1" fmla="*/ 302525 h 586853"/>
              <a:gd name="connsiteX2" fmla="*/ 216090 w 818866"/>
              <a:gd name="connsiteY2" fmla="*/ 84161 h 586853"/>
              <a:gd name="connsiteX3" fmla="*/ 734705 w 818866"/>
              <a:gd name="connsiteY3" fmla="*/ 70513 h 586853"/>
              <a:gd name="connsiteX4" fmla="*/ 721057 w 818866"/>
              <a:gd name="connsiteY4" fmla="*/ 507241 h 586853"/>
              <a:gd name="connsiteX5" fmla="*/ 366215 w 818866"/>
              <a:gd name="connsiteY5" fmla="*/ 548185 h 586853"/>
              <a:gd name="connsiteX6" fmla="*/ 147851 w 818866"/>
              <a:gd name="connsiteY6" fmla="*/ 411707 h 58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586853">
                <a:moveTo>
                  <a:pt x="147851" y="411707"/>
                </a:moveTo>
                <a:cubicBezTo>
                  <a:pt x="88711" y="370764"/>
                  <a:pt x="0" y="357116"/>
                  <a:pt x="11373" y="302525"/>
                </a:cubicBezTo>
                <a:cubicBezTo>
                  <a:pt x="22746" y="247934"/>
                  <a:pt x="95535" y="122830"/>
                  <a:pt x="216090" y="84161"/>
                </a:cubicBezTo>
                <a:cubicBezTo>
                  <a:pt x="336645" y="45492"/>
                  <a:pt x="650544" y="0"/>
                  <a:pt x="734705" y="70513"/>
                </a:cubicBezTo>
                <a:cubicBezTo>
                  <a:pt x="818866" y="141026"/>
                  <a:pt x="782472" y="427629"/>
                  <a:pt x="721057" y="507241"/>
                </a:cubicBezTo>
                <a:cubicBezTo>
                  <a:pt x="659642" y="586853"/>
                  <a:pt x="464024" y="559558"/>
                  <a:pt x="366215" y="548185"/>
                </a:cubicBezTo>
                <a:cubicBezTo>
                  <a:pt x="268406" y="536812"/>
                  <a:pt x="206991" y="452650"/>
                  <a:pt x="147851" y="41170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736376" y="5843516"/>
            <a:ext cx="882556" cy="620974"/>
          </a:xfrm>
          <a:custGeom>
            <a:avLst/>
            <a:gdLst>
              <a:gd name="connsiteX0" fmla="*/ 293427 w 882556"/>
              <a:gd name="connsiteY0" fmla="*/ 570932 h 620974"/>
              <a:gd name="connsiteX1" fmla="*/ 20472 w 882556"/>
              <a:gd name="connsiteY1" fmla="*/ 379863 h 620974"/>
              <a:gd name="connsiteX2" fmla="*/ 170597 w 882556"/>
              <a:gd name="connsiteY2" fmla="*/ 120556 h 620974"/>
              <a:gd name="connsiteX3" fmla="*/ 525439 w 882556"/>
              <a:gd name="connsiteY3" fmla="*/ 38669 h 620974"/>
              <a:gd name="connsiteX4" fmla="*/ 880281 w 882556"/>
              <a:gd name="connsiteY4" fmla="*/ 352568 h 620974"/>
              <a:gd name="connsiteX5" fmla="*/ 511791 w 882556"/>
              <a:gd name="connsiteY5" fmla="*/ 584580 h 620974"/>
              <a:gd name="connsiteX6" fmla="*/ 293427 w 882556"/>
              <a:gd name="connsiteY6" fmla="*/ 570932 h 6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556" h="620974">
                <a:moveTo>
                  <a:pt x="293427" y="570932"/>
                </a:moveTo>
                <a:cubicBezTo>
                  <a:pt x="211541" y="536813"/>
                  <a:pt x="40944" y="454926"/>
                  <a:pt x="20472" y="379863"/>
                </a:cubicBezTo>
                <a:cubicBezTo>
                  <a:pt x="0" y="304800"/>
                  <a:pt x="86436" y="177422"/>
                  <a:pt x="170597" y="120556"/>
                </a:cubicBezTo>
                <a:cubicBezTo>
                  <a:pt x="254758" y="63690"/>
                  <a:pt x="407158" y="0"/>
                  <a:pt x="525439" y="38669"/>
                </a:cubicBezTo>
                <a:cubicBezTo>
                  <a:pt x="643720" y="77338"/>
                  <a:pt x="882556" y="261583"/>
                  <a:pt x="880281" y="352568"/>
                </a:cubicBezTo>
                <a:cubicBezTo>
                  <a:pt x="878006" y="443553"/>
                  <a:pt x="609600" y="548186"/>
                  <a:pt x="511791" y="584580"/>
                </a:cubicBezTo>
                <a:cubicBezTo>
                  <a:pt x="413982" y="620974"/>
                  <a:pt x="375313" y="605051"/>
                  <a:pt x="293427" y="57093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477905" y="5918579"/>
            <a:ext cx="641445" cy="657367"/>
          </a:xfrm>
          <a:custGeom>
            <a:avLst/>
            <a:gdLst>
              <a:gd name="connsiteX0" fmla="*/ 479946 w 641445"/>
              <a:gd name="connsiteY0" fmla="*/ 632346 h 657367"/>
              <a:gd name="connsiteX1" fmla="*/ 84161 w 641445"/>
              <a:gd name="connsiteY1" fmla="*/ 632346 h 657367"/>
              <a:gd name="connsiteX2" fmla="*/ 29570 w 641445"/>
              <a:gd name="connsiteY2" fmla="*/ 495869 h 657367"/>
              <a:gd name="connsiteX3" fmla="*/ 261582 w 641445"/>
              <a:gd name="connsiteY3" fmla="*/ 209266 h 657367"/>
              <a:gd name="connsiteX4" fmla="*/ 275229 w 641445"/>
              <a:gd name="connsiteY4" fmla="*/ 45493 h 657367"/>
              <a:gd name="connsiteX5" fmla="*/ 589128 w 641445"/>
              <a:gd name="connsiteY5" fmla="*/ 72788 h 657367"/>
              <a:gd name="connsiteX6" fmla="*/ 589128 w 641445"/>
              <a:gd name="connsiteY6" fmla="*/ 482221 h 657367"/>
              <a:gd name="connsiteX7" fmla="*/ 479946 w 641445"/>
              <a:gd name="connsiteY7" fmla="*/ 63234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1445" h="657367">
                <a:moveTo>
                  <a:pt x="479946" y="632346"/>
                </a:moveTo>
                <a:cubicBezTo>
                  <a:pt x="395785" y="657367"/>
                  <a:pt x="159224" y="655092"/>
                  <a:pt x="84161" y="632346"/>
                </a:cubicBezTo>
                <a:cubicBezTo>
                  <a:pt x="9098" y="609600"/>
                  <a:pt x="0" y="566382"/>
                  <a:pt x="29570" y="495869"/>
                </a:cubicBezTo>
                <a:cubicBezTo>
                  <a:pt x="59140" y="425356"/>
                  <a:pt x="220639" y="284329"/>
                  <a:pt x="261582" y="209266"/>
                </a:cubicBezTo>
                <a:cubicBezTo>
                  <a:pt x="302525" y="134203"/>
                  <a:pt x="220638" y="68239"/>
                  <a:pt x="275229" y="45493"/>
                </a:cubicBezTo>
                <a:cubicBezTo>
                  <a:pt x="329820" y="22747"/>
                  <a:pt x="536811" y="0"/>
                  <a:pt x="589128" y="72788"/>
                </a:cubicBezTo>
                <a:cubicBezTo>
                  <a:pt x="641445" y="145576"/>
                  <a:pt x="605050" y="388961"/>
                  <a:pt x="589128" y="482221"/>
                </a:cubicBezTo>
                <a:cubicBezTo>
                  <a:pt x="573206" y="575481"/>
                  <a:pt x="564107" y="607325"/>
                  <a:pt x="479946" y="63234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158018" y="6073254"/>
            <a:ext cx="602776" cy="591402"/>
          </a:xfrm>
          <a:custGeom>
            <a:avLst/>
            <a:gdLst>
              <a:gd name="connsiteX0" fmla="*/ 59140 w 602776"/>
              <a:gd name="connsiteY0" fmla="*/ 136477 h 591402"/>
              <a:gd name="connsiteX1" fmla="*/ 386686 w 602776"/>
              <a:gd name="connsiteY1" fmla="*/ 27295 h 591402"/>
              <a:gd name="connsiteX2" fmla="*/ 591403 w 602776"/>
              <a:gd name="connsiteY2" fmla="*/ 300250 h 591402"/>
              <a:gd name="connsiteX3" fmla="*/ 454925 w 602776"/>
              <a:gd name="connsiteY3" fmla="*/ 518615 h 591402"/>
              <a:gd name="connsiteX4" fmla="*/ 72788 w 602776"/>
              <a:gd name="connsiteY4" fmla="*/ 532262 h 591402"/>
              <a:gd name="connsiteX5" fmla="*/ 59140 w 602776"/>
              <a:gd name="connsiteY5" fmla="*/ 136477 h 59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2776" h="591402">
                <a:moveTo>
                  <a:pt x="59140" y="136477"/>
                </a:moveTo>
                <a:cubicBezTo>
                  <a:pt x="111456" y="52316"/>
                  <a:pt x="297976" y="0"/>
                  <a:pt x="386686" y="27295"/>
                </a:cubicBezTo>
                <a:cubicBezTo>
                  <a:pt x="475397" y="54591"/>
                  <a:pt x="580030" y="218363"/>
                  <a:pt x="591403" y="300250"/>
                </a:cubicBezTo>
                <a:cubicBezTo>
                  <a:pt x="602776" y="382137"/>
                  <a:pt x="541361" y="479946"/>
                  <a:pt x="454925" y="518615"/>
                </a:cubicBezTo>
                <a:cubicBezTo>
                  <a:pt x="368489" y="557284"/>
                  <a:pt x="145576" y="591402"/>
                  <a:pt x="72788" y="532262"/>
                </a:cubicBezTo>
                <a:cubicBezTo>
                  <a:pt x="0" y="473122"/>
                  <a:pt x="6824" y="220638"/>
                  <a:pt x="59140" y="13647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728949" y="5704765"/>
            <a:ext cx="686938" cy="723330"/>
          </a:xfrm>
          <a:custGeom>
            <a:avLst/>
            <a:gdLst>
              <a:gd name="connsiteX0" fmla="*/ 129654 w 686938"/>
              <a:gd name="connsiteY0" fmla="*/ 464023 h 723330"/>
              <a:gd name="connsiteX1" fmla="*/ 6824 w 686938"/>
              <a:gd name="connsiteY1" fmla="*/ 272954 h 723330"/>
              <a:gd name="connsiteX2" fmla="*/ 170597 w 686938"/>
              <a:gd name="connsiteY2" fmla="*/ 27295 h 723330"/>
              <a:gd name="connsiteX3" fmla="*/ 607326 w 686938"/>
              <a:gd name="connsiteY3" fmla="*/ 109181 h 723330"/>
              <a:gd name="connsiteX4" fmla="*/ 648269 w 686938"/>
              <a:gd name="connsiteY4" fmla="*/ 627796 h 723330"/>
              <a:gd name="connsiteX5" fmla="*/ 416257 w 686938"/>
              <a:gd name="connsiteY5" fmla="*/ 682387 h 723330"/>
              <a:gd name="connsiteX6" fmla="*/ 129654 w 686938"/>
              <a:gd name="connsiteY6" fmla="*/ 464023 h 7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938" h="723330">
                <a:moveTo>
                  <a:pt x="129654" y="464023"/>
                </a:moveTo>
                <a:cubicBezTo>
                  <a:pt x="61415" y="395784"/>
                  <a:pt x="0" y="345742"/>
                  <a:pt x="6824" y="272954"/>
                </a:cubicBezTo>
                <a:cubicBezTo>
                  <a:pt x="13648" y="200166"/>
                  <a:pt x="70513" y="54591"/>
                  <a:pt x="170597" y="27295"/>
                </a:cubicBezTo>
                <a:cubicBezTo>
                  <a:pt x="270681" y="0"/>
                  <a:pt x="527714" y="9098"/>
                  <a:pt x="607326" y="109181"/>
                </a:cubicBezTo>
                <a:cubicBezTo>
                  <a:pt x="686938" y="209264"/>
                  <a:pt x="680114" y="532262"/>
                  <a:pt x="648269" y="627796"/>
                </a:cubicBezTo>
                <a:cubicBezTo>
                  <a:pt x="616424" y="723330"/>
                  <a:pt x="507242" y="714232"/>
                  <a:pt x="416257" y="682387"/>
                </a:cubicBezTo>
                <a:cubicBezTo>
                  <a:pt x="325272" y="650542"/>
                  <a:pt x="197893" y="532262"/>
                  <a:pt x="129654" y="46402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413612" y="5773004"/>
            <a:ext cx="623247" cy="755175"/>
          </a:xfrm>
          <a:custGeom>
            <a:avLst/>
            <a:gdLst>
              <a:gd name="connsiteX0" fmla="*/ 72788 w 623247"/>
              <a:gd name="connsiteY0" fmla="*/ 723330 h 755175"/>
              <a:gd name="connsiteX1" fmla="*/ 31845 w 623247"/>
              <a:gd name="connsiteY1" fmla="*/ 423080 h 755175"/>
              <a:gd name="connsiteX2" fmla="*/ 154675 w 623247"/>
              <a:gd name="connsiteY2" fmla="*/ 150124 h 755175"/>
              <a:gd name="connsiteX3" fmla="*/ 495869 w 623247"/>
              <a:gd name="connsiteY3" fmla="*/ 27295 h 755175"/>
              <a:gd name="connsiteX4" fmla="*/ 618698 w 623247"/>
              <a:gd name="connsiteY4" fmla="*/ 313897 h 755175"/>
              <a:gd name="connsiteX5" fmla="*/ 468573 w 623247"/>
              <a:gd name="connsiteY5" fmla="*/ 614148 h 755175"/>
              <a:gd name="connsiteX6" fmla="*/ 72788 w 623247"/>
              <a:gd name="connsiteY6" fmla="*/ 723330 h 75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7" h="755175">
                <a:moveTo>
                  <a:pt x="72788" y="723330"/>
                </a:moveTo>
                <a:cubicBezTo>
                  <a:pt x="0" y="691485"/>
                  <a:pt x="18197" y="518614"/>
                  <a:pt x="31845" y="423080"/>
                </a:cubicBezTo>
                <a:cubicBezTo>
                  <a:pt x="45493" y="327546"/>
                  <a:pt x="77338" y="216088"/>
                  <a:pt x="154675" y="150124"/>
                </a:cubicBezTo>
                <a:cubicBezTo>
                  <a:pt x="232012" y="84160"/>
                  <a:pt x="418532" y="0"/>
                  <a:pt x="495869" y="27295"/>
                </a:cubicBezTo>
                <a:cubicBezTo>
                  <a:pt x="573206" y="54590"/>
                  <a:pt x="623247" y="216088"/>
                  <a:pt x="618698" y="313897"/>
                </a:cubicBezTo>
                <a:cubicBezTo>
                  <a:pt x="614149" y="411706"/>
                  <a:pt x="561833" y="545909"/>
                  <a:pt x="468573" y="614148"/>
                </a:cubicBezTo>
                <a:cubicBezTo>
                  <a:pt x="375313" y="682387"/>
                  <a:pt x="145576" y="755175"/>
                  <a:pt x="72788" y="72333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070979" y="5718412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571397" y="5500048"/>
            <a:ext cx="645994" cy="6710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962400" y="51816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886200" y="15240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1447800" y="23622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6400800" y="19812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276600" y="51816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143000" y="28956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990600" y="37338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743200" y="19812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7010400" y="25146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 rot="2748598">
            <a:off x="7401975" y="304429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7239000" y="46482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800600" y="50292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1371600" y="44196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400800" y="2819400"/>
            <a:ext cx="736979" cy="693761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286000" y="2362201"/>
            <a:ext cx="736979" cy="6858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4724400" y="1524000"/>
            <a:ext cx="914400" cy="8382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334000" y="4800600"/>
            <a:ext cx="736979" cy="9144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133600" y="2895600"/>
            <a:ext cx="699448" cy="838200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6019800" y="4572000"/>
            <a:ext cx="623248" cy="9087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981200" y="49530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3581400" y="20574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3437117">
            <a:off x="5697957" y="1758405"/>
            <a:ext cx="762000" cy="841482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3048000" y="2667000"/>
            <a:ext cx="990600" cy="762000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122802">
            <a:off x="1676400" y="3352800"/>
            <a:ext cx="645994" cy="8996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7239000" y="3886200"/>
            <a:ext cx="798394" cy="8234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981200" y="4267200"/>
            <a:ext cx="990600" cy="5720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4495800" y="21336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2895600" y="32766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4114800" y="2895601"/>
            <a:ext cx="914400" cy="762000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rot="17513550">
            <a:off x="5223320" y="2303266"/>
            <a:ext cx="589128" cy="8165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6629400" y="4114800"/>
            <a:ext cx="589128" cy="11213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rot="3753282">
            <a:off x="2425472" y="4905499"/>
            <a:ext cx="969887" cy="64205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5105400" y="3048000"/>
            <a:ext cx="801806" cy="10736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943600" y="32004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3657600" y="35052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5943600" y="38100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3505200" y="4648200"/>
            <a:ext cx="6994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2895600" y="3962400"/>
            <a:ext cx="990600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5029200" y="4191000"/>
            <a:ext cx="1066800" cy="7244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4495800" y="38100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 rot="2748598">
            <a:off x="3816312" y="4376650"/>
            <a:ext cx="996938" cy="486353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600200" y="1981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362200" y="175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048000" y="1371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733800" y="129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876800" y="121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419600" y="1828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733800" y="236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2895600" y="2209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6482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429000" y="2971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257800" y="1905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715000" y="160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324600" y="144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6670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31242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086600" y="175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6294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18288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334000" y="2743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4102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019800" y="205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772400" y="236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6858000" y="3124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0960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8862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572000" y="3200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724400" y="4114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6096000" y="4191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371600" y="3962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3340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543800" y="3429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83058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2390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24384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10668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13716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1066800" y="2590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1676400" y="4724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32004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600200" y="541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2098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286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3733800" y="502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438400" y="586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8956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048000" y="617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581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43434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886200" y="624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4343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5715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4495800" y="6324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029200" y="541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5791200" y="5943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5105400" y="6096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6400800" y="5943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91400" y="556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8001000" y="510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86868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0010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7620000" y="4267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74676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84582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62484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6858000" y="5791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69342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609600" y="3124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810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19812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6858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152400" y="3200400"/>
            <a:ext cx="3131127" cy="3164773"/>
          </a:xfrm>
          <a:custGeom>
            <a:avLst/>
            <a:gdLst>
              <a:gd name="connsiteX0" fmla="*/ 166254 w 3131127"/>
              <a:gd name="connsiteY0" fmla="*/ 7917 h 3164773"/>
              <a:gd name="connsiteX1" fmla="*/ 47501 w 3131127"/>
              <a:gd name="connsiteY1" fmla="*/ 174171 h 3164773"/>
              <a:gd name="connsiteX2" fmla="*/ 11875 w 3131127"/>
              <a:gd name="connsiteY2" fmla="*/ 672935 h 3164773"/>
              <a:gd name="connsiteX3" fmla="*/ 118753 w 3131127"/>
              <a:gd name="connsiteY3" fmla="*/ 1254826 h 3164773"/>
              <a:gd name="connsiteX4" fmla="*/ 391886 w 3131127"/>
              <a:gd name="connsiteY4" fmla="*/ 1753589 h 3164773"/>
              <a:gd name="connsiteX5" fmla="*/ 973776 w 3131127"/>
              <a:gd name="connsiteY5" fmla="*/ 2394857 h 3164773"/>
              <a:gd name="connsiteX6" fmla="*/ 1472540 w 3131127"/>
              <a:gd name="connsiteY6" fmla="*/ 2691740 h 3164773"/>
              <a:gd name="connsiteX7" fmla="*/ 1840675 w 3131127"/>
              <a:gd name="connsiteY7" fmla="*/ 2941122 h 3164773"/>
              <a:gd name="connsiteX8" fmla="*/ 2434441 w 3131127"/>
              <a:gd name="connsiteY8" fmla="*/ 3143002 h 3164773"/>
              <a:gd name="connsiteX9" fmla="*/ 2588821 w 3131127"/>
              <a:gd name="connsiteY9" fmla="*/ 2810493 h 3164773"/>
              <a:gd name="connsiteX10" fmla="*/ 2885704 w 3131127"/>
              <a:gd name="connsiteY10" fmla="*/ 2561111 h 3164773"/>
              <a:gd name="connsiteX11" fmla="*/ 3040083 w 3131127"/>
              <a:gd name="connsiteY11" fmla="*/ 2418608 h 3164773"/>
              <a:gd name="connsiteX12" fmla="*/ 3123210 w 3131127"/>
              <a:gd name="connsiteY12" fmla="*/ 2157350 h 3164773"/>
              <a:gd name="connsiteX13" fmla="*/ 2992582 w 3131127"/>
              <a:gd name="connsiteY13" fmla="*/ 1563584 h 3164773"/>
              <a:gd name="connsiteX14" fmla="*/ 2897579 w 3131127"/>
              <a:gd name="connsiteY14" fmla="*/ 1373579 h 3164773"/>
              <a:gd name="connsiteX15" fmla="*/ 2624447 w 3131127"/>
              <a:gd name="connsiteY15" fmla="*/ 1088571 h 3164773"/>
              <a:gd name="connsiteX16" fmla="*/ 2339439 w 3131127"/>
              <a:gd name="connsiteY16" fmla="*/ 957943 h 3164773"/>
              <a:gd name="connsiteX17" fmla="*/ 2066306 w 3131127"/>
              <a:gd name="connsiteY17" fmla="*/ 969818 h 3164773"/>
              <a:gd name="connsiteX18" fmla="*/ 1793174 w 3131127"/>
              <a:gd name="connsiteY18" fmla="*/ 1100447 h 3164773"/>
              <a:gd name="connsiteX19" fmla="*/ 1615044 w 3131127"/>
              <a:gd name="connsiteY19" fmla="*/ 946067 h 3164773"/>
              <a:gd name="connsiteX20" fmla="*/ 1555667 w 3131127"/>
              <a:gd name="connsiteY20" fmla="*/ 708561 h 3164773"/>
              <a:gd name="connsiteX21" fmla="*/ 1460665 w 3131127"/>
              <a:gd name="connsiteY21" fmla="*/ 506680 h 3164773"/>
              <a:gd name="connsiteX22" fmla="*/ 1033153 w 3131127"/>
              <a:gd name="connsiteY22" fmla="*/ 399802 h 3164773"/>
              <a:gd name="connsiteX23" fmla="*/ 890649 w 3131127"/>
              <a:gd name="connsiteY23" fmla="*/ 269174 h 3164773"/>
              <a:gd name="connsiteX24" fmla="*/ 712519 w 3131127"/>
              <a:gd name="connsiteY24" fmla="*/ 269174 h 3164773"/>
              <a:gd name="connsiteX25" fmla="*/ 415636 w 3131127"/>
              <a:gd name="connsiteY25" fmla="*/ 221673 h 3164773"/>
              <a:gd name="connsiteX26" fmla="*/ 166254 w 3131127"/>
              <a:gd name="connsiteY26" fmla="*/ 7917 h 31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31127" h="3164773">
                <a:moveTo>
                  <a:pt x="166254" y="7917"/>
                </a:moveTo>
                <a:cubicBezTo>
                  <a:pt x="104898" y="0"/>
                  <a:pt x="73231" y="63335"/>
                  <a:pt x="47501" y="174171"/>
                </a:cubicBezTo>
                <a:cubicBezTo>
                  <a:pt x="21771" y="285007"/>
                  <a:pt x="0" y="492826"/>
                  <a:pt x="11875" y="672935"/>
                </a:cubicBezTo>
                <a:cubicBezTo>
                  <a:pt x="23750" y="853044"/>
                  <a:pt x="55418" y="1074717"/>
                  <a:pt x="118753" y="1254826"/>
                </a:cubicBezTo>
                <a:cubicBezTo>
                  <a:pt x="182088" y="1434935"/>
                  <a:pt x="249382" y="1563584"/>
                  <a:pt x="391886" y="1753589"/>
                </a:cubicBezTo>
                <a:cubicBezTo>
                  <a:pt x="534390" y="1943594"/>
                  <a:pt x="793667" y="2238498"/>
                  <a:pt x="973776" y="2394857"/>
                </a:cubicBezTo>
                <a:cubicBezTo>
                  <a:pt x="1153885" y="2551216"/>
                  <a:pt x="1328057" y="2600696"/>
                  <a:pt x="1472540" y="2691740"/>
                </a:cubicBezTo>
                <a:cubicBezTo>
                  <a:pt x="1617023" y="2782784"/>
                  <a:pt x="1680358" y="2865912"/>
                  <a:pt x="1840675" y="2941122"/>
                </a:cubicBezTo>
                <a:cubicBezTo>
                  <a:pt x="2000992" y="3016332"/>
                  <a:pt x="2309750" y="3164773"/>
                  <a:pt x="2434441" y="3143002"/>
                </a:cubicBezTo>
                <a:cubicBezTo>
                  <a:pt x="2559132" y="3121231"/>
                  <a:pt x="2513611" y="2907475"/>
                  <a:pt x="2588821" y="2810493"/>
                </a:cubicBezTo>
                <a:cubicBezTo>
                  <a:pt x="2664031" y="2713511"/>
                  <a:pt x="2810494" y="2626425"/>
                  <a:pt x="2885704" y="2561111"/>
                </a:cubicBezTo>
                <a:cubicBezTo>
                  <a:pt x="2960914" y="2495797"/>
                  <a:pt x="3000499" y="2485902"/>
                  <a:pt x="3040083" y="2418608"/>
                </a:cubicBezTo>
                <a:cubicBezTo>
                  <a:pt x="3079667" y="2351314"/>
                  <a:pt x="3131127" y="2299854"/>
                  <a:pt x="3123210" y="2157350"/>
                </a:cubicBezTo>
                <a:cubicBezTo>
                  <a:pt x="3115293" y="2014846"/>
                  <a:pt x="3030187" y="1694212"/>
                  <a:pt x="2992582" y="1563584"/>
                </a:cubicBezTo>
                <a:cubicBezTo>
                  <a:pt x="2954977" y="1432956"/>
                  <a:pt x="2958935" y="1452748"/>
                  <a:pt x="2897579" y="1373579"/>
                </a:cubicBezTo>
                <a:cubicBezTo>
                  <a:pt x="2836223" y="1294410"/>
                  <a:pt x="2717470" y="1157844"/>
                  <a:pt x="2624447" y="1088571"/>
                </a:cubicBezTo>
                <a:cubicBezTo>
                  <a:pt x="2531424" y="1019298"/>
                  <a:pt x="2432462" y="977735"/>
                  <a:pt x="2339439" y="957943"/>
                </a:cubicBezTo>
                <a:cubicBezTo>
                  <a:pt x="2246416" y="938151"/>
                  <a:pt x="2157350" y="946067"/>
                  <a:pt x="2066306" y="969818"/>
                </a:cubicBezTo>
                <a:cubicBezTo>
                  <a:pt x="1975262" y="993569"/>
                  <a:pt x="1868384" y="1104405"/>
                  <a:pt x="1793174" y="1100447"/>
                </a:cubicBezTo>
                <a:cubicBezTo>
                  <a:pt x="1717964" y="1096489"/>
                  <a:pt x="1654629" y="1011381"/>
                  <a:pt x="1615044" y="946067"/>
                </a:cubicBezTo>
                <a:cubicBezTo>
                  <a:pt x="1575460" y="880753"/>
                  <a:pt x="1581397" y="781792"/>
                  <a:pt x="1555667" y="708561"/>
                </a:cubicBezTo>
                <a:cubicBezTo>
                  <a:pt x="1529937" y="635330"/>
                  <a:pt x="1547751" y="558140"/>
                  <a:pt x="1460665" y="506680"/>
                </a:cubicBezTo>
                <a:cubicBezTo>
                  <a:pt x="1373579" y="455220"/>
                  <a:pt x="1128156" y="439386"/>
                  <a:pt x="1033153" y="399802"/>
                </a:cubicBezTo>
                <a:cubicBezTo>
                  <a:pt x="938150" y="360218"/>
                  <a:pt x="944088" y="290945"/>
                  <a:pt x="890649" y="269174"/>
                </a:cubicBezTo>
                <a:cubicBezTo>
                  <a:pt x="837210" y="247403"/>
                  <a:pt x="791688" y="277091"/>
                  <a:pt x="712519" y="269174"/>
                </a:cubicBezTo>
                <a:cubicBezTo>
                  <a:pt x="633350" y="261257"/>
                  <a:pt x="510638" y="263237"/>
                  <a:pt x="415636" y="221673"/>
                </a:cubicBezTo>
                <a:cubicBezTo>
                  <a:pt x="320634" y="180109"/>
                  <a:pt x="227610" y="15834"/>
                  <a:pt x="166254" y="791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>
            <a:off x="4858987" y="3200400"/>
            <a:ext cx="4132613" cy="3253839"/>
          </a:xfrm>
          <a:custGeom>
            <a:avLst/>
            <a:gdLst>
              <a:gd name="connsiteX0" fmla="*/ 1955470 w 4132613"/>
              <a:gd name="connsiteY0" fmla="*/ 750124 h 3253839"/>
              <a:gd name="connsiteX1" fmla="*/ 1777340 w 4132613"/>
              <a:gd name="connsiteY1" fmla="*/ 1023257 h 3253839"/>
              <a:gd name="connsiteX2" fmla="*/ 1658587 w 4132613"/>
              <a:gd name="connsiteY2" fmla="*/ 1367641 h 3253839"/>
              <a:gd name="connsiteX3" fmla="*/ 1361704 w 4132613"/>
              <a:gd name="connsiteY3" fmla="*/ 1343890 h 3253839"/>
              <a:gd name="connsiteX4" fmla="*/ 1088571 w 4132613"/>
              <a:gd name="connsiteY4" fmla="*/ 1035132 h 3253839"/>
              <a:gd name="connsiteX5" fmla="*/ 447304 w 4132613"/>
              <a:gd name="connsiteY5" fmla="*/ 916379 h 3253839"/>
              <a:gd name="connsiteX6" fmla="*/ 126670 w 4132613"/>
              <a:gd name="connsiteY6" fmla="*/ 1225137 h 3253839"/>
              <a:gd name="connsiteX7" fmla="*/ 7917 w 4132613"/>
              <a:gd name="connsiteY7" fmla="*/ 1617023 h 3253839"/>
              <a:gd name="connsiteX8" fmla="*/ 79169 w 4132613"/>
              <a:gd name="connsiteY8" fmla="*/ 1688275 h 3253839"/>
              <a:gd name="connsiteX9" fmla="*/ 352301 w 4132613"/>
              <a:gd name="connsiteY9" fmla="*/ 1783277 h 3253839"/>
              <a:gd name="connsiteX10" fmla="*/ 411678 w 4132613"/>
              <a:gd name="connsiteY10" fmla="*/ 1878280 h 3253839"/>
              <a:gd name="connsiteX11" fmla="*/ 482930 w 4132613"/>
              <a:gd name="connsiteY11" fmla="*/ 2175163 h 3253839"/>
              <a:gd name="connsiteX12" fmla="*/ 601683 w 4132613"/>
              <a:gd name="connsiteY12" fmla="*/ 2377044 h 3253839"/>
              <a:gd name="connsiteX13" fmla="*/ 803564 w 4132613"/>
              <a:gd name="connsiteY13" fmla="*/ 2460171 h 3253839"/>
              <a:gd name="connsiteX14" fmla="*/ 1041070 w 4132613"/>
              <a:gd name="connsiteY14" fmla="*/ 2519547 h 3253839"/>
              <a:gd name="connsiteX15" fmla="*/ 1195449 w 4132613"/>
              <a:gd name="connsiteY15" fmla="*/ 2602675 h 3253839"/>
              <a:gd name="connsiteX16" fmla="*/ 1195449 w 4132613"/>
              <a:gd name="connsiteY16" fmla="*/ 2899558 h 3253839"/>
              <a:gd name="connsiteX17" fmla="*/ 1195449 w 4132613"/>
              <a:gd name="connsiteY17" fmla="*/ 3172690 h 3253839"/>
              <a:gd name="connsiteX18" fmla="*/ 1409205 w 4132613"/>
              <a:gd name="connsiteY18" fmla="*/ 3220192 h 3253839"/>
              <a:gd name="connsiteX19" fmla="*/ 2157351 w 4132613"/>
              <a:gd name="connsiteY19" fmla="*/ 2970810 h 3253839"/>
              <a:gd name="connsiteX20" fmla="*/ 2917371 w 4132613"/>
              <a:gd name="connsiteY20" fmla="*/ 2578924 h 3253839"/>
              <a:gd name="connsiteX21" fmla="*/ 3202379 w 4132613"/>
              <a:gd name="connsiteY21" fmla="*/ 2341418 h 3253839"/>
              <a:gd name="connsiteX22" fmla="*/ 3629891 w 4132613"/>
              <a:gd name="connsiteY22" fmla="*/ 1878280 h 3253839"/>
              <a:gd name="connsiteX23" fmla="*/ 3950525 w 4132613"/>
              <a:gd name="connsiteY23" fmla="*/ 1284514 h 3253839"/>
              <a:gd name="connsiteX24" fmla="*/ 4104904 w 4132613"/>
              <a:gd name="connsiteY24" fmla="*/ 845127 h 3253839"/>
              <a:gd name="connsiteX25" fmla="*/ 4116779 w 4132613"/>
              <a:gd name="connsiteY25" fmla="*/ 548244 h 3253839"/>
              <a:gd name="connsiteX26" fmla="*/ 4033652 w 4132613"/>
              <a:gd name="connsiteY26" fmla="*/ 120732 h 3253839"/>
              <a:gd name="connsiteX27" fmla="*/ 3891148 w 4132613"/>
              <a:gd name="connsiteY27" fmla="*/ 13854 h 3253839"/>
              <a:gd name="connsiteX28" fmla="*/ 3772395 w 4132613"/>
              <a:gd name="connsiteY28" fmla="*/ 37605 h 3253839"/>
              <a:gd name="connsiteX29" fmla="*/ 3724893 w 4132613"/>
              <a:gd name="connsiteY29" fmla="*/ 120732 h 3253839"/>
              <a:gd name="connsiteX30" fmla="*/ 3606140 w 4132613"/>
              <a:gd name="connsiteY30" fmla="*/ 405740 h 3253839"/>
              <a:gd name="connsiteX31" fmla="*/ 3416135 w 4132613"/>
              <a:gd name="connsiteY31" fmla="*/ 761999 h 3253839"/>
              <a:gd name="connsiteX32" fmla="*/ 3309257 w 4132613"/>
              <a:gd name="connsiteY32" fmla="*/ 821376 h 3253839"/>
              <a:gd name="connsiteX33" fmla="*/ 2679865 w 4132613"/>
              <a:gd name="connsiteY33" fmla="*/ 571994 h 3253839"/>
              <a:gd name="connsiteX34" fmla="*/ 2442358 w 4132613"/>
              <a:gd name="connsiteY34" fmla="*/ 548244 h 3253839"/>
              <a:gd name="connsiteX35" fmla="*/ 2145475 w 4132613"/>
              <a:gd name="connsiteY35" fmla="*/ 678872 h 3253839"/>
              <a:gd name="connsiteX36" fmla="*/ 2050473 w 4132613"/>
              <a:gd name="connsiteY36" fmla="*/ 761999 h 3253839"/>
              <a:gd name="connsiteX37" fmla="*/ 1955470 w 4132613"/>
              <a:gd name="connsiteY37" fmla="*/ 750124 h 325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132613" h="3253839">
                <a:moveTo>
                  <a:pt x="1955470" y="750124"/>
                </a:moveTo>
                <a:cubicBezTo>
                  <a:pt x="1909948" y="793667"/>
                  <a:pt x="1826821" y="920338"/>
                  <a:pt x="1777340" y="1023257"/>
                </a:cubicBezTo>
                <a:cubicBezTo>
                  <a:pt x="1727860" y="1126177"/>
                  <a:pt x="1727860" y="1314202"/>
                  <a:pt x="1658587" y="1367641"/>
                </a:cubicBezTo>
                <a:cubicBezTo>
                  <a:pt x="1589314" y="1421080"/>
                  <a:pt x="1456707" y="1399308"/>
                  <a:pt x="1361704" y="1343890"/>
                </a:cubicBezTo>
                <a:cubicBezTo>
                  <a:pt x="1266701" y="1288472"/>
                  <a:pt x="1240971" y="1106384"/>
                  <a:pt x="1088571" y="1035132"/>
                </a:cubicBezTo>
                <a:cubicBezTo>
                  <a:pt x="936171" y="963880"/>
                  <a:pt x="607621" y="884712"/>
                  <a:pt x="447304" y="916379"/>
                </a:cubicBezTo>
                <a:cubicBezTo>
                  <a:pt x="286987" y="948047"/>
                  <a:pt x="199901" y="1108363"/>
                  <a:pt x="126670" y="1225137"/>
                </a:cubicBezTo>
                <a:cubicBezTo>
                  <a:pt x="53439" y="1341911"/>
                  <a:pt x="15834" y="1539833"/>
                  <a:pt x="7917" y="1617023"/>
                </a:cubicBezTo>
                <a:cubicBezTo>
                  <a:pt x="0" y="1694213"/>
                  <a:pt x="21772" y="1660566"/>
                  <a:pt x="79169" y="1688275"/>
                </a:cubicBezTo>
                <a:cubicBezTo>
                  <a:pt x="136566" y="1715984"/>
                  <a:pt x="296883" y="1751610"/>
                  <a:pt x="352301" y="1783277"/>
                </a:cubicBezTo>
                <a:cubicBezTo>
                  <a:pt x="407719" y="1814944"/>
                  <a:pt x="389907" y="1812966"/>
                  <a:pt x="411678" y="1878280"/>
                </a:cubicBezTo>
                <a:cubicBezTo>
                  <a:pt x="433449" y="1943594"/>
                  <a:pt x="451263" y="2092036"/>
                  <a:pt x="482930" y="2175163"/>
                </a:cubicBezTo>
                <a:cubicBezTo>
                  <a:pt x="514597" y="2258290"/>
                  <a:pt x="548244" y="2329543"/>
                  <a:pt x="601683" y="2377044"/>
                </a:cubicBezTo>
                <a:cubicBezTo>
                  <a:pt x="655122" y="2424545"/>
                  <a:pt x="730333" y="2436420"/>
                  <a:pt x="803564" y="2460171"/>
                </a:cubicBezTo>
                <a:cubicBezTo>
                  <a:pt x="876795" y="2483922"/>
                  <a:pt x="975756" y="2495796"/>
                  <a:pt x="1041070" y="2519547"/>
                </a:cubicBezTo>
                <a:cubicBezTo>
                  <a:pt x="1106384" y="2543298"/>
                  <a:pt x="1169719" y="2539340"/>
                  <a:pt x="1195449" y="2602675"/>
                </a:cubicBezTo>
                <a:cubicBezTo>
                  <a:pt x="1221179" y="2666010"/>
                  <a:pt x="1195449" y="2899558"/>
                  <a:pt x="1195449" y="2899558"/>
                </a:cubicBezTo>
                <a:cubicBezTo>
                  <a:pt x="1195449" y="2994560"/>
                  <a:pt x="1159823" y="3119251"/>
                  <a:pt x="1195449" y="3172690"/>
                </a:cubicBezTo>
                <a:cubicBezTo>
                  <a:pt x="1231075" y="3226129"/>
                  <a:pt x="1248888" y="3253839"/>
                  <a:pt x="1409205" y="3220192"/>
                </a:cubicBezTo>
                <a:cubicBezTo>
                  <a:pt x="1569522" y="3186545"/>
                  <a:pt x="1905990" y="3077688"/>
                  <a:pt x="2157351" y="2970810"/>
                </a:cubicBezTo>
                <a:cubicBezTo>
                  <a:pt x="2408712" y="2863932"/>
                  <a:pt x="2743200" y="2683823"/>
                  <a:pt x="2917371" y="2578924"/>
                </a:cubicBezTo>
                <a:cubicBezTo>
                  <a:pt x="3091542" y="2474025"/>
                  <a:pt x="3083626" y="2458192"/>
                  <a:pt x="3202379" y="2341418"/>
                </a:cubicBezTo>
                <a:cubicBezTo>
                  <a:pt x="3321132" y="2224644"/>
                  <a:pt x="3505200" y="2054431"/>
                  <a:pt x="3629891" y="1878280"/>
                </a:cubicBezTo>
                <a:cubicBezTo>
                  <a:pt x="3754582" y="1702129"/>
                  <a:pt x="3871356" y="1456706"/>
                  <a:pt x="3950525" y="1284514"/>
                </a:cubicBezTo>
                <a:cubicBezTo>
                  <a:pt x="4029694" y="1112322"/>
                  <a:pt x="4077195" y="967839"/>
                  <a:pt x="4104904" y="845127"/>
                </a:cubicBezTo>
                <a:cubicBezTo>
                  <a:pt x="4132613" y="722415"/>
                  <a:pt x="4128654" y="668976"/>
                  <a:pt x="4116779" y="548244"/>
                </a:cubicBezTo>
                <a:cubicBezTo>
                  <a:pt x="4104904" y="427512"/>
                  <a:pt x="4071257" y="209797"/>
                  <a:pt x="4033652" y="120732"/>
                </a:cubicBezTo>
                <a:cubicBezTo>
                  <a:pt x="3996047" y="31667"/>
                  <a:pt x="3934691" y="27708"/>
                  <a:pt x="3891148" y="13854"/>
                </a:cubicBezTo>
                <a:cubicBezTo>
                  <a:pt x="3847605" y="0"/>
                  <a:pt x="3800104" y="19792"/>
                  <a:pt x="3772395" y="37605"/>
                </a:cubicBezTo>
                <a:cubicBezTo>
                  <a:pt x="3744686" y="55418"/>
                  <a:pt x="3752602" y="59376"/>
                  <a:pt x="3724893" y="120732"/>
                </a:cubicBezTo>
                <a:cubicBezTo>
                  <a:pt x="3697184" y="182088"/>
                  <a:pt x="3657600" y="298862"/>
                  <a:pt x="3606140" y="405740"/>
                </a:cubicBezTo>
                <a:cubicBezTo>
                  <a:pt x="3554680" y="512618"/>
                  <a:pt x="3465616" y="692726"/>
                  <a:pt x="3416135" y="761999"/>
                </a:cubicBezTo>
                <a:cubicBezTo>
                  <a:pt x="3366655" y="831272"/>
                  <a:pt x="3431969" y="853043"/>
                  <a:pt x="3309257" y="821376"/>
                </a:cubicBezTo>
                <a:cubicBezTo>
                  <a:pt x="3186545" y="789709"/>
                  <a:pt x="2824348" y="617516"/>
                  <a:pt x="2679865" y="571994"/>
                </a:cubicBezTo>
                <a:cubicBezTo>
                  <a:pt x="2535382" y="526472"/>
                  <a:pt x="2531423" y="530431"/>
                  <a:pt x="2442358" y="548244"/>
                </a:cubicBezTo>
                <a:cubicBezTo>
                  <a:pt x="2353293" y="566057"/>
                  <a:pt x="2210789" y="643246"/>
                  <a:pt x="2145475" y="678872"/>
                </a:cubicBezTo>
                <a:cubicBezTo>
                  <a:pt x="2080161" y="714498"/>
                  <a:pt x="2086099" y="748145"/>
                  <a:pt x="2050473" y="761999"/>
                </a:cubicBezTo>
                <a:cubicBezTo>
                  <a:pt x="2014847" y="775853"/>
                  <a:pt x="2000992" y="706581"/>
                  <a:pt x="1955470" y="750124"/>
                </a:cubicBezTo>
                <a:close/>
              </a:path>
            </a:pathLst>
          </a:custGeom>
          <a:solidFill>
            <a:srgbClr val="C0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>
            <a:off x="2286000" y="2590800"/>
            <a:ext cx="4526478" cy="2258290"/>
          </a:xfrm>
          <a:custGeom>
            <a:avLst/>
            <a:gdLst>
              <a:gd name="connsiteX0" fmla="*/ 728354 w 4526478"/>
              <a:gd name="connsiteY0" fmla="*/ 43543 h 2258290"/>
              <a:gd name="connsiteX1" fmla="*/ 823356 w 4526478"/>
              <a:gd name="connsiteY1" fmla="*/ 376052 h 2258290"/>
              <a:gd name="connsiteX2" fmla="*/ 787730 w 4526478"/>
              <a:gd name="connsiteY2" fmla="*/ 494805 h 2258290"/>
              <a:gd name="connsiteX3" fmla="*/ 621476 w 4526478"/>
              <a:gd name="connsiteY3" fmla="*/ 554182 h 2258290"/>
              <a:gd name="connsiteX4" fmla="*/ 538349 w 4526478"/>
              <a:gd name="connsiteY4" fmla="*/ 779813 h 2258290"/>
              <a:gd name="connsiteX5" fmla="*/ 502723 w 4526478"/>
              <a:gd name="connsiteY5" fmla="*/ 1100447 h 2258290"/>
              <a:gd name="connsiteX6" fmla="*/ 348343 w 4526478"/>
              <a:gd name="connsiteY6" fmla="*/ 1349828 h 2258290"/>
              <a:gd name="connsiteX7" fmla="*/ 110837 w 4526478"/>
              <a:gd name="connsiteY7" fmla="*/ 1492332 h 2258290"/>
              <a:gd name="connsiteX8" fmla="*/ 15834 w 4526478"/>
              <a:gd name="connsiteY8" fmla="*/ 1551709 h 2258290"/>
              <a:gd name="connsiteX9" fmla="*/ 205840 w 4526478"/>
              <a:gd name="connsiteY9" fmla="*/ 1551709 h 2258290"/>
              <a:gd name="connsiteX10" fmla="*/ 419595 w 4526478"/>
              <a:gd name="connsiteY10" fmla="*/ 1658587 h 2258290"/>
              <a:gd name="connsiteX11" fmla="*/ 621476 w 4526478"/>
              <a:gd name="connsiteY11" fmla="*/ 1812966 h 2258290"/>
              <a:gd name="connsiteX12" fmla="*/ 775855 w 4526478"/>
              <a:gd name="connsiteY12" fmla="*/ 2002971 h 2258290"/>
              <a:gd name="connsiteX13" fmla="*/ 882733 w 4526478"/>
              <a:gd name="connsiteY13" fmla="*/ 2169226 h 2258290"/>
              <a:gd name="connsiteX14" fmla="*/ 1048988 w 4526478"/>
              <a:gd name="connsiteY14" fmla="*/ 2121725 h 2258290"/>
              <a:gd name="connsiteX15" fmla="*/ 1262743 w 4526478"/>
              <a:gd name="connsiteY15" fmla="*/ 2074223 h 2258290"/>
              <a:gd name="connsiteX16" fmla="*/ 1488375 w 4526478"/>
              <a:gd name="connsiteY16" fmla="*/ 2086099 h 2258290"/>
              <a:gd name="connsiteX17" fmla="*/ 1630878 w 4526478"/>
              <a:gd name="connsiteY17" fmla="*/ 2086099 h 2258290"/>
              <a:gd name="connsiteX18" fmla="*/ 1630878 w 4526478"/>
              <a:gd name="connsiteY18" fmla="*/ 1884218 h 2258290"/>
              <a:gd name="connsiteX19" fmla="*/ 1607128 w 4526478"/>
              <a:gd name="connsiteY19" fmla="*/ 1694213 h 2258290"/>
              <a:gd name="connsiteX20" fmla="*/ 1630878 w 4526478"/>
              <a:gd name="connsiteY20" fmla="*/ 1563584 h 2258290"/>
              <a:gd name="connsiteX21" fmla="*/ 1892136 w 4526478"/>
              <a:gd name="connsiteY21" fmla="*/ 1587335 h 2258290"/>
              <a:gd name="connsiteX22" fmla="*/ 2082141 w 4526478"/>
              <a:gd name="connsiteY22" fmla="*/ 1706088 h 2258290"/>
              <a:gd name="connsiteX23" fmla="*/ 2272146 w 4526478"/>
              <a:gd name="connsiteY23" fmla="*/ 1896093 h 2258290"/>
              <a:gd name="connsiteX24" fmla="*/ 2450276 w 4526478"/>
              <a:gd name="connsiteY24" fmla="*/ 2062348 h 2258290"/>
              <a:gd name="connsiteX25" fmla="*/ 2557154 w 4526478"/>
              <a:gd name="connsiteY25" fmla="*/ 2228602 h 2258290"/>
              <a:gd name="connsiteX26" fmla="*/ 2628406 w 4526478"/>
              <a:gd name="connsiteY26" fmla="*/ 1884218 h 2258290"/>
              <a:gd name="connsiteX27" fmla="*/ 2806536 w 4526478"/>
              <a:gd name="connsiteY27" fmla="*/ 1646712 h 2258290"/>
              <a:gd name="connsiteX28" fmla="*/ 2925289 w 4526478"/>
              <a:gd name="connsiteY28" fmla="*/ 1551709 h 2258290"/>
              <a:gd name="connsiteX29" fmla="*/ 3174671 w 4526478"/>
              <a:gd name="connsiteY29" fmla="*/ 1551709 h 2258290"/>
              <a:gd name="connsiteX30" fmla="*/ 3435928 w 4526478"/>
              <a:gd name="connsiteY30" fmla="*/ 1599210 h 2258290"/>
              <a:gd name="connsiteX31" fmla="*/ 3661559 w 4526478"/>
              <a:gd name="connsiteY31" fmla="*/ 1658587 h 2258290"/>
              <a:gd name="connsiteX32" fmla="*/ 3804063 w 4526478"/>
              <a:gd name="connsiteY32" fmla="*/ 1884218 h 2258290"/>
              <a:gd name="connsiteX33" fmla="*/ 4041569 w 4526478"/>
              <a:gd name="connsiteY33" fmla="*/ 2038597 h 2258290"/>
              <a:gd name="connsiteX34" fmla="*/ 4243450 w 4526478"/>
              <a:gd name="connsiteY34" fmla="*/ 1955470 h 2258290"/>
              <a:gd name="connsiteX35" fmla="*/ 4302827 w 4526478"/>
              <a:gd name="connsiteY35" fmla="*/ 1694213 h 2258290"/>
              <a:gd name="connsiteX36" fmla="*/ 4409704 w 4526478"/>
              <a:gd name="connsiteY36" fmla="*/ 1444831 h 2258290"/>
              <a:gd name="connsiteX37" fmla="*/ 4504707 w 4526478"/>
              <a:gd name="connsiteY37" fmla="*/ 1373579 h 2258290"/>
              <a:gd name="connsiteX38" fmla="*/ 4279076 w 4526478"/>
              <a:gd name="connsiteY38" fmla="*/ 1326078 h 2258290"/>
              <a:gd name="connsiteX39" fmla="*/ 3982193 w 4526478"/>
              <a:gd name="connsiteY39" fmla="*/ 1290452 h 2258290"/>
              <a:gd name="connsiteX40" fmla="*/ 3768437 w 4526478"/>
              <a:gd name="connsiteY40" fmla="*/ 1195449 h 2258290"/>
              <a:gd name="connsiteX41" fmla="*/ 3614058 w 4526478"/>
              <a:gd name="connsiteY41" fmla="*/ 1029195 h 2258290"/>
              <a:gd name="connsiteX42" fmla="*/ 3614058 w 4526478"/>
              <a:gd name="connsiteY42" fmla="*/ 815439 h 2258290"/>
              <a:gd name="connsiteX43" fmla="*/ 3566556 w 4526478"/>
              <a:gd name="connsiteY43" fmla="*/ 566057 h 2258290"/>
              <a:gd name="connsiteX44" fmla="*/ 3542806 w 4526478"/>
              <a:gd name="connsiteY44" fmla="*/ 423553 h 2258290"/>
              <a:gd name="connsiteX45" fmla="*/ 3329050 w 4526478"/>
              <a:gd name="connsiteY45" fmla="*/ 459179 h 2258290"/>
              <a:gd name="connsiteX46" fmla="*/ 3150920 w 4526478"/>
              <a:gd name="connsiteY46" fmla="*/ 435428 h 2258290"/>
              <a:gd name="connsiteX47" fmla="*/ 2960915 w 4526478"/>
              <a:gd name="connsiteY47" fmla="*/ 423553 h 2258290"/>
              <a:gd name="connsiteX48" fmla="*/ 2794660 w 4526478"/>
              <a:gd name="connsiteY48" fmla="*/ 304800 h 2258290"/>
              <a:gd name="connsiteX49" fmla="*/ 2687782 w 4526478"/>
              <a:gd name="connsiteY49" fmla="*/ 186047 h 2258290"/>
              <a:gd name="connsiteX50" fmla="*/ 2545278 w 4526478"/>
              <a:gd name="connsiteY50" fmla="*/ 245423 h 2258290"/>
              <a:gd name="connsiteX51" fmla="*/ 2260271 w 4526478"/>
              <a:gd name="connsiteY51" fmla="*/ 245423 h 2258290"/>
              <a:gd name="connsiteX52" fmla="*/ 1963388 w 4526478"/>
              <a:gd name="connsiteY52" fmla="*/ 221673 h 2258290"/>
              <a:gd name="connsiteX53" fmla="*/ 1678380 w 4526478"/>
              <a:gd name="connsiteY53" fmla="*/ 257299 h 2258290"/>
              <a:gd name="connsiteX54" fmla="*/ 1452749 w 4526478"/>
              <a:gd name="connsiteY54" fmla="*/ 162296 h 2258290"/>
              <a:gd name="connsiteX55" fmla="*/ 1215242 w 4526478"/>
              <a:gd name="connsiteY55" fmla="*/ 114795 h 2258290"/>
              <a:gd name="connsiteX56" fmla="*/ 728354 w 4526478"/>
              <a:gd name="connsiteY56" fmla="*/ 43543 h 22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526478" h="2258290">
                <a:moveTo>
                  <a:pt x="728354" y="43543"/>
                </a:moveTo>
                <a:cubicBezTo>
                  <a:pt x="663040" y="87086"/>
                  <a:pt x="813460" y="300842"/>
                  <a:pt x="823356" y="376052"/>
                </a:cubicBezTo>
                <a:cubicBezTo>
                  <a:pt x="833252" y="451262"/>
                  <a:pt x="821377" y="465117"/>
                  <a:pt x="787730" y="494805"/>
                </a:cubicBezTo>
                <a:cubicBezTo>
                  <a:pt x="754083" y="524493"/>
                  <a:pt x="663040" y="506681"/>
                  <a:pt x="621476" y="554182"/>
                </a:cubicBezTo>
                <a:cubicBezTo>
                  <a:pt x="579912" y="601683"/>
                  <a:pt x="558141" y="688769"/>
                  <a:pt x="538349" y="779813"/>
                </a:cubicBezTo>
                <a:cubicBezTo>
                  <a:pt x="518557" y="870857"/>
                  <a:pt x="534391" y="1005445"/>
                  <a:pt x="502723" y="1100447"/>
                </a:cubicBezTo>
                <a:cubicBezTo>
                  <a:pt x="471055" y="1195450"/>
                  <a:pt x="413657" y="1284514"/>
                  <a:pt x="348343" y="1349828"/>
                </a:cubicBezTo>
                <a:cubicBezTo>
                  <a:pt x="283029" y="1415142"/>
                  <a:pt x="166255" y="1458685"/>
                  <a:pt x="110837" y="1492332"/>
                </a:cubicBezTo>
                <a:cubicBezTo>
                  <a:pt x="55419" y="1525979"/>
                  <a:pt x="0" y="1541813"/>
                  <a:pt x="15834" y="1551709"/>
                </a:cubicBezTo>
                <a:cubicBezTo>
                  <a:pt x="31668" y="1561605"/>
                  <a:pt x="138546" y="1533896"/>
                  <a:pt x="205840" y="1551709"/>
                </a:cubicBezTo>
                <a:cubicBezTo>
                  <a:pt x="273134" y="1569522"/>
                  <a:pt x="350322" y="1615044"/>
                  <a:pt x="419595" y="1658587"/>
                </a:cubicBezTo>
                <a:cubicBezTo>
                  <a:pt x="488868" y="1702130"/>
                  <a:pt x="562099" y="1755569"/>
                  <a:pt x="621476" y="1812966"/>
                </a:cubicBezTo>
                <a:cubicBezTo>
                  <a:pt x="680853" y="1870363"/>
                  <a:pt x="732312" y="1943594"/>
                  <a:pt x="775855" y="2002971"/>
                </a:cubicBezTo>
                <a:cubicBezTo>
                  <a:pt x="819398" y="2062348"/>
                  <a:pt x="837211" y="2149434"/>
                  <a:pt x="882733" y="2169226"/>
                </a:cubicBezTo>
                <a:cubicBezTo>
                  <a:pt x="928255" y="2189018"/>
                  <a:pt x="985653" y="2137559"/>
                  <a:pt x="1048988" y="2121725"/>
                </a:cubicBezTo>
                <a:cubicBezTo>
                  <a:pt x="1112323" y="2105891"/>
                  <a:pt x="1189512" y="2080161"/>
                  <a:pt x="1262743" y="2074223"/>
                </a:cubicBezTo>
                <a:cubicBezTo>
                  <a:pt x="1335974" y="2068285"/>
                  <a:pt x="1427019" y="2084120"/>
                  <a:pt x="1488375" y="2086099"/>
                </a:cubicBezTo>
                <a:cubicBezTo>
                  <a:pt x="1549731" y="2088078"/>
                  <a:pt x="1607127" y="2119746"/>
                  <a:pt x="1630878" y="2086099"/>
                </a:cubicBezTo>
                <a:cubicBezTo>
                  <a:pt x="1654629" y="2052452"/>
                  <a:pt x="1634836" y="1949532"/>
                  <a:pt x="1630878" y="1884218"/>
                </a:cubicBezTo>
                <a:cubicBezTo>
                  <a:pt x="1626920" y="1818904"/>
                  <a:pt x="1607128" y="1747652"/>
                  <a:pt x="1607128" y="1694213"/>
                </a:cubicBezTo>
                <a:cubicBezTo>
                  <a:pt x="1607128" y="1640774"/>
                  <a:pt x="1583377" y="1581397"/>
                  <a:pt x="1630878" y="1563584"/>
                </a:cubicBezTo>
                <a:cubicBezTo>
                  <a:pt x="1678379" y="1545771"/>
                  <a:pt x="1816926" y="1563584"/>
                  <a:pt x="1892136" y="1587335"/>
                </a:cubicBezTo>
                <a:cubicBezTo>
                  <a:pt x="1967347" y="1611086"/>
                  <a:pt x="2018806" y="1654628"/>
                  <a:pt x="2082141" y="1706088"/>
                </a:cubicBezTo>
                <a:cubicBezTo>
                  <a:pt x="2145476" y="1757548"/>
                  <a:pt x="2210790" y="1836716"/>
                  <a:pt x="2272146" y="1896093"/>
                </a:cubicBezTo>
                <a:cubicBezTo>
                  <a:pt x="2333502" y="1955470"/>
                  <a:pt x="2402775" y="2006930"/>
                  <a:pt x="2450276" y="2062348"/>
                </a:cubicBezTo>
                <a:cubicBezTo>
                  <a:pt x="2497777" y="2117766"/>
                  <a:pt x="2527466" y="2258290"/>
                  <a:pt x="2557154" y="2228602"/>
                </a:cubicBezTo>
                <a:cubicBezTo>
                  <a:pt x="2586842" y="2198914"/>
                  <a:pt x="2586842" y="1981200"/>
                  <a:pt x="2628406" y="1884218"/>
                </a:cubicBezTo>
                <a:cubicBezTo>
                  <a:pt x="2669970" y="1787236"/>
                  <a:pt x="2757056" y="1702130"/>
                  <a:pt x="2806536" y="1646712"/>
                </a:cubicBezTo>
                <a:cubicBezTo>
                  <a:pt x="2856016" y="1591294"/>
                  <a:pt x="2863933" y="1567543"/>
                  <a:pt x="2925289" y="1551709"/>
                </a:cubicBezTo>
                <a:cubicBezTo>
                  <a:pt x="2986645" y="1535875"/>
                  <a:pt x="3089565" y="1543792"/>
                  <a:pt x="3174671" y="1551709"/>
                </a:cubicBezTo>
                <a:cubicBezTo>
                  <a:pt x="3259778" y="1559626"/>
                  <a:pt x="3354780" y="1581397"/>
                  <a:pt x="3435928" y="1599210"/>
                </a:cubicBezTo>
                <a:cubicBezTo>
                  <a:pt x="3517076" y="1617023"/>
                  <a:pt x="3600203" y="1611086"/>
                  <a:pt x="3661559" y="1658587"/>
                </a:cubicBezTo>
                <a:cubicBezTo>
                  <a:pt x="3722915" y="1706088"/>
                  <a:pt x="3740728" y="1820883"/>
                  <a:pt x="3804063" y="1884218"/>
                </a:cubicBezTo>
                <a:cubicBezTo>
                  <a:pt x="3867398" y="1947553"/>
                  <a:pt x="3968338" y="2026722"/>
                  <a:pt x="4041569" y="2038597"/>
                </a:cubicBezTo>
                <a:cubicBezTo>
                  <a:pt x="4114800" y="2050472"/>
                  <a:pt x="4199907" y="2012867"/>
                  <a:pt x="4243450" y="1955470"/>
                </a:cubicBezTo>
                <a:cubicBezTo>
                  <a:pt x="4286993" y="1898073"/>
                  <a:pt x="4275118" y="1779320"/>
                  <a:pt x="4302827" y="1694213"/>
                </a:cubicBezTo>
                <a:cubicBezTo>
                  <a:pt x="4330536" y="1609107"/>
                  <a:pt x="4376057" y="1498270"/>
                  <a:pt x="4409704" y="1444831"/>
                </a:cubicBezTo>
                <a:cubicBezTo>
                  <a:pt x="4443351" y="1391392"/>
                  <a:pt x="4526478" y="1393371"/>
                  <a:pt x="4504707" y="1373579"/>
                </a:cubicBezTo>
                <a:cubicBezTo>
                  <a:pt x="4482936" y="1353787"/>
                  <a:pt x="4366162" y="1339932"/>
                  <a:pt x="4279076" y="1326078"/>
                </a:cubicBezTo>
                <a:cubicBezTo>
                  <a:pt x="4191990" y="1312224"/>
                  <a:pt x="4067299" y="1312223"/>
                  <a:pt x="3982193" y="1290452"/>
                </a:cubicBezTo>
                <a:cubicBezTo>
                  <a:pt x="3897087" y="1268681"/>
                  <a:pt x="3829793" y="1238992"/>
                  <a:pt x="3768437" y="1195449"/>
                </a:cubicBezTo>
                <a:cubicBezTo>
                  <a:pt x="3707081" y="1151906"/>
                  <a:pt x="3639788" y="1092530"/>
                  <a:pt x="3614058" y="1029195"/>
                </a:cubicBezTo>
                <a:cubicBezTo>
                  <a:pt x="3588328" y="965860"/>
                  <a:pt x="3621975" y="892629"/>
                  <a:pt x="3614058" y="815439"/>
                </a:cubicBezTo>
                <a:cubicBezTo>
                  <a:pt x="3606141" y="738249"/>
                  <a:pt x="3578431" y="631371"/>
                  <a:pt x="3566556" y="566057"/>
                </a:cubicBezTo>
                <a:cubicBezTo>
                  <a:pt x="3554681" y="500743"/>
                  <a:pt x="3582390" y="441366"/>
                  <a:pt x="3542806" y="423553"/>
                </a:cubicBezTo>
                <a:cubicBezTo>
                  <a:pt x="3503222" y="405740"/>
                  <a:pt x="3394364" y="457200"/>
                  <a:pt x="3329050" y="459179"/>
                </a:cubicBezTo>
                <a:cubicBezTo>
                  <a:pt x="3263736" y="461158"/>
                  <a:pt x="3212276" y="441366"/>
                  <a:pt x="3150920" y="435428"/>
                </a:cubicBezTo>
                <a:cubicBezTo>
                  <a:pt x="3089564" y="429490"/>
                  <a:pt x="3020292" y="445324"/>
                  <a:pt x="2960915" y="423553"/>
                </a:cubicBezTo>
                <a:cubicBezTo>
                  <a:pt x="2901538" y="401782"/>
                  <a:pt x="2840182" y="344384"/>
                  <a:pt x="2794660" y="304800"/>
                </a:cubicBezTo>
                <a:cubicBezTo>
                  <a:pt x="2749138" y="265216"/>
                  <a:pt x="2729346" y="195943"/>
                  <a:pt x="2687782" y="186047"/>
                </a:cubicBezTo>
                <a:cubicBezTo>
                  <a:pt x="2646218" y="176151"/>
                  <a:pt x="2616530" y="235527"/>
                  <a:pt x="2545278" y="245423"/>
                </a:cubicBezTo>
                <a:cubicBezTo>
                  <a:pt x="2474026" y="255319"/>
                  <a:pt x="2357253" y="249381"/>
                  <a:pt x="2260271" y="245423"/>
                </a:cubicBezTo>
                <a:cubicBezTo>
                  <a:pt x="2163289" y="241465"/>
                  <a:pt x="2060370" y="219694"/>
                  <a:pt x="1963388" y="221673"/>
                </a:cubicBezTo>
                <a:cubicBezTo>
                  <a:pt x="1866406" y="223652"/>
                  <a:pt x="1763486" y="267195"/>
                  <a:pt x="1678380" y="257299"/>
                </a:cubicBezTo>
                <a:cubicBezTo>
                  <a:pt x="1593274" y="247403"/>
                  <a:pt x="1529939" y="186047"/>
                  <a:pt x="1452749" y="162296"/>
                </a:cubicBezTo>
                <a:cubicBezTo>
                  <a:pt x="1375559" y="138545"/>
                  <a:pt x="1339933" y="134587"/>
                  <a:pt x="1215242" y="114795"/>
                </a:cubicBezTo>
                <a:cubicBezTo>
                  <a:pt x="1090551" y="95003"/>
                  <a:pt x="793668" y="0"/>
                  <a:pt x="728354" y="43543"/>
                </a:cubicBez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flipH="1" flipV="1">
            <a:off x="43434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 flipV="1">
            <a:off x="2133600" y="4419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flipH="1" flipV="1">
            <a:off x="6248400" y="4953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flipH="1" flipV="1">
            <a:off x="67818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 flipV="1">
            <a:off x="6019800" y="205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 flipV="1"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 flipV="1">
            <a:off x="1752600" y="2590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flipH="1" flipV="1">
            <a:off x="3886200" y="3657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8"/>
          <p:cNvSpPr/>
          <p:nvPr/>
        </p:nvSpPr>
        <p:spPr>
          <a:xfrm>
            <a:off x="1905000" y="914400"/>
            <a:ext cx="3459125" cy="2535865"/>
          </a:xfrm>
          <a:custGeom>
            <a:avLst/>
            <a:gdLst>
              <a:gd name="connsiteX0" fmla="*/ 85060 w 3459125"/>
              <a:gd name="connsiteY0" fmla="*/ 629093 h 2535865"/>
              <a:gd name="connsiteX1" fmla="*/ 659218 w 3459125"/>
              <a:gd name="connsiteY1" fmla="*/ 352647 h 2535865"/>
              <a:gd name="connsiteX2" fmla="*/ 956930 w 3459125"/>
              <a:gd name="connsiteY2" fmla="*/ 256954 h 2535865"/>
              <a:gd name="connsiteX3" fmla="*/ 1350334 w 3459125"/>
              <a:gd name="connsiteY3" fmla="*/ 129363 h 2535865"/>
              <a:gd name="connsiteX4" fmla="*/ 1839432 w 3459125"/>
              <a:gd name="connsiteY4" fmla="*/ 65567 h 2535865"/>
              <a:gd name="connsiteX5" fmla="*/ 2392325 w 3459125"/>
              <a:gd name="connsiteY5" fmla="*/ 23037 h 2535865"/>
              <a:gd name="connsiteX6" fmla="*/ 2955851 w 3459125"/>
              <a:gd name="connsiteY6" fmla="*/ 1772 h 2535865"/>
              <a:gd name="connsiteX7" fmla="*/ 3157869 w 3459125"/>
              <a:gd name="connsiteY7" fmla="*/ 33670 h 2535865"/>
              <a:gd name="connsiteX8" fmla="*/ 3423683 w 3459125"/>
              <a:gd name="connsiteY8" fmla="*/ 129363 h 2535865"/>
              <a:gd name="connsiteX9" fmla="*/ 3370520 w 3459125"/>
              <a:gd name="connsiteY9" fmla="*/ 342014 h 2535865"/>
              <a:gd name="connsiteX10" fmla="*/ 3200399 w 3459125"/>
              <a:gd name="connsiteY10" fmla="*/ 501502 h 2535865"/>
              <a:gd name="connsiteX11" fmla="*/ 2902688 w 3459125"/>
              <a:gd name="connsiteY11" fmla="*/ 650358 h 2535865"/>
              <a:gd name="connsiteX12" fmla="*/ 2796362 w 3459125"/>
              <a:gd name="connsiteY12" fmla="*/ 777949 h 2535865"/>
              <a:gd name="connsiteX13" fmla="*/ 2775097 w 3459125"/>
              <a:gd name="connsiteY13" fmla="*/ 1065028 h 2535865"/>
              <a:gd name="connsiteX14" fmla="*/ 2913320 w 3459125"/>
              <a:gd name="connsiteY14" fmla="*/ 1171354 h 2535865"/>
              <a:gd name="connsiteX15" fmla="*/ 3147237 w 3459125"/>
              <a:gd name="connsiteY15" fmla="*/ 1245781 h 2535865"/>
              <a:gd name="connsiteX16" fmla="*/ 3285460 w 3459125"/>
              <a:gd name="connsiteY16" fmla="*/ 1394637 h 2535865"/>
              <a:gd name="connsiteX17" fmla="*/ 3211032 w 3459125"/>
              <a:gd name="connsiteY17" fmla="*/ 1649819 h 2535865"/>
              <a:gd name="connsiteX18" fmla="*/ 3094074 w 3459125"/>
              <a:gd name="connsiteY18" fmla="*/ 1841205 h 2535865"/>
              <a:gd name="connsiteX19" fmla="*/ 2466753 w 3459125"/>
              <a:gd name="connsiteY19" fmla="*/ 1894367 h 2535865"/>
              <a:gd name="connsiteX20" fmla="*/ 2179674 w 3459125"/>
              <a:gd name="connsiteY20" fmla="*/ 1894367 h 2535865"/>
              <a:gd name="connsiteX21" fmla="*/ 2147776 w 3459125"/>
              <a:gd name="connsiteY21" fmla="*/ 2213344 h 2535865"/>
              <a:gd name="connsiteX22" fmla="*/ 2041451 w 3459125"/>
              <a:gd name="connsiteY22" fmla="*/ 2468526 h 2535865"/>
              <a:gd name="connsiteX23" fmla="*/ 1743739 w 3459125"/>
              <a:gd name="connsiteY23" fmla="*/ 2511056 h 2535865"/>
              <a:gd name="connsiteX24" fmla="*/ 1446027 w 3459125"/>
              <a:gd name="connsiteY24" fmla="*/ 2319670 h 2535865"/>
              <a:gd name="connsiteX25" fmla="*/ 882502 w 3459125"/>
              <a:gd name="connsiteY25" fmla="*/ 2160181 h 2535865"/>
              <a:gd name="connsiteX26" fmla="*/ 446567 w 3459125"/>
              <a:gd name="connsiteY26" fmla="*/ 1926265 h 2535865"/>
              <a:gd name="connsiteX27" fmla="*/ 350874 w 3459125"/>
              <a:gd name="connsiteY27" fmla="*/ 1660451 h 2535865"/>
              <a:gd name="connsiteX28" fmla="*/ 233916 w 3459125"/>
              <a:gd name="connsiteY28" fmla="*/ 1107558 h 2535865"/>
              <a:gd name="connsiteX29" fmla="*/ 127590 w 3459125"/>
              <a:gd name="connsiteY29" fmla="*/ 990600 h 2535865"/>
              <a:gd name="connsiteX30" fmla="*/ 148855 w 3459125"/>
              <a:gd name="connsiteY30" fmla="*/ 756684 h 2535865"/>
              <a:gd name="connsiteX31" fmla="*/ 85060 w 3459125"/>
              <a:gd name="connsiteY31" fmla="*/ 629093 h 25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459125" h="2535865">
                <a:moveTo>
                  <a:pt x="85060" y="629093"/>
                </a:moveTo>
                <a:cubicBezTo>
                  <a:pt x="170121" y="561754"/>
                  <a:pt x="513906" y="414670"/>
                  <a:pt x="659218" y="352647"/>
                </a:cubicBezTo>
                <a:cubicBezTo>
                  <a:pt x="804530" y="290624"/>
                  <a:pt x="956930" y="256954"/>
                  <a:pt x="956930" y="256954"/>
                </a:cubicBezTo>
                <a:cubicBezTo>
                  <a:pt x="1072116" y="219740"/>
                  <a:pt x="1203250" y="161261"/>
                  <a:pt x="1350334" y="129363"/>
                </a:cubicBezTo>
                <a:cubicBezTo>
                  <a:pt x="1497418" y="97465"/>
                  <a:pt x="1665767" y="83288"/>
                  <a:pt x="1839432" y="65567"/>
                </a:cubicBezTo>
                <a:cubicBezTo>
                  <a:pt x="2013097" y="47846"/>
                  <a:pt x="2206255" y="33669"/>
                  <a:pt x="2392325" y="23037"/>
                </a:cubicBezTo>
                <a:cubicBezTo>
                  <a:pt x="2578395" y="12405"/>
                  <a:pt x="2828260" y="0"/>
                  <a:pt x="2955851" y="1772"/>
                </a:cubicBezTo>
                <a:cubicBezTo>
                  <a:pt x="3083442" y="3544"/>
                  <a:pt x="3079897" y="12405"/>
                  <a:pt x="3157869" y="33670"/>
                </a:cubicBezTo>
                <a:cubicBezTo>
                  <a:pt x="3235841" y="54935"/>
                  <a:pt x="3388241" y="77972"/>
                  <a:pt x="3423683" y="129363"/>
                </a:cubicBezTo>
                <a:cubicBezTo>
                  <a:pt x="3459125" y="180754"/>
                  <a:pt x="3407734" y="279991"/>
                  <a:pt x="3370520" y="342014"/>
                </a:cubicBezTo>
                <a:cubicBezTo>
                  <a:pt x="3333306" y="404037"/>
                  <a:pt x="3278371" y="450111"/>
                  <a:pt x="3200399" y="501502"/>
                </a:cubicBezTo>
                <a:cubicBezTo>
                  <a:pt x="3122427" y="552893"/>
                  <a:pt x="2970028" y="604283"/>
                  <a:pt x="2902688" y="650358"/>
                </a:cubicBezTo>
                <a:cubicBezTo>
                  <a:pt x="2835348" y="696433"/>
                  <a:pt x="2817627" y="708837"/>
                  <a:pt x="2796362" y="777949"/>
                </a:cubicBezTo>
                <a:cubicBezTo>
                  <a:pt x="2775097" y="847061"/>
                  <a:pt x="2755604" y="999461"/>
                  <a:pt x="2775097" y="1065028"/>
                </a:cubicBezTo>
                <a:cubicBezTo>
                  <a:pt x="2794590" y="1130596"/>
                  <a:pt x="2851297" y="1141229"/>
                  <a:pt x="2913320" y="1171354"/>
                </a:cubicBezTo>
                <a:cubicBezTo>
                  <a:pt x="2975343" y="1201479"/>
                  <a:pt x="3085214" y="1208567"/>
                  <a:pt x="3147237" y="1245781"/>
                </a:cubicBezTo>
                <a:cubicBezTo>
                  <a:pt x="3209260" y="1282995"/>
                  <a:pt x="3274828" y="1327297"/>
                  <a:pt x="3285460" y="1394637"/>
                </a:cubicBezTo>
                <a:cubicBezTo>
                  <a:pt x="3296093" y="1461977"/>
                  <a:pt x="3242930" y="1575391"/>
                  <a:pt x="3211032" y="1649819"/>
                </a:cubicBezTo>
                <a:cubicBezTo>
                  <a:pt x="3179134" y="1724247"/>
                  <a:pt x="3218120" y="1800447"/>
                  <a:pt x="3094074" y="1841205"/>
                </a:cubicBezTo>
                <a:cubicBezTo>
                  <a:pt x="2970028" y="1881963"/>
                  <a:pt x="2619153" y="1885507"/>
                  <a:pt x="2466753" y="1894367"/>
                </a:cubicBezTo>
                <a:cubicBezTo>
                  <a:pt x="2314353" y="1903227"/>
                  <a:pt x="2232837" y="1841204"/>
                  <a:pt x="2179674" y="1894367"/>
                </a:cubicBezTo>
                <a:cubicBezTo>
                  <a:pt x="2126511" y="1947530"/>
                  <a:pt x="2170813" y="2117651"/>
                  <a:pt x="2147776" y="2213344"/>
                </a:cubicBezTo>
                <a:cubicBezTo>
                  <a:pt x="2124739" y="2309037"/>
                  <a:pt x="2108790" y="2418907"/>
                  <a:pt x="2041451" y="2468526"/>
                </a:cubicBezTo>
                <a:cubicBezTo>
                  <a:pt x="1974112" y="2518145"/>
                  <a:pt x="1842976" y="2535865"/>
                  <a:pt x="1743739" y="2511056"/>
                </a:cubicBezTo>
                <a:cubicBezTo>
                  <a:pt x="1644502" y="2486247"/>
                  <a:pt x="1589566" y="2378149"/>
                  <a:pt x="1446027" y="2319670"/>
                </a:cubicBezTo>
                <a:cubicBezTo>
                  <a:pt x="1302488" y="2261191"/>
                  <a:pt x="1049079" y="2225749"/>
                  <a:pt x="882502" y="2160181"/>
                </a:cubicBezTo>
                <a:cubicBezTo>
                  <a:pt x="715925" y="2094613"/>
                  <a:pt x="535171" y="2009553"/>
                  <a:pt x="446567" y="1926265"/>
                </a:cubicBezTo>
                <a:cubicBezTo>
                  <a:pt x="357963" y="1842977"/>
                  <a:pt x="386316" y="1796902"/>
                  <a:pt x="350874" y="1660451"/>
                </a:cubicBezTo>
                <a:cubicBezTo>
                  <a:pt x="315432" y="1524000"/>
                  <a:pt x="271130" y="1219200"/>
                  <a:pt x="233916" y="1107558"/>
                </a:cubicBezTo>
                <a:cubicBezTo>
                  <a:pt x="196702" y="995916"/>
                  <a:pt x="141767" y="1049079"/>
                  <a:pt x="127590" y="990600"/>
                </a:cubicBezTo>
                <a:cubicBezTo>
                  <a:pt x="113413" y="932121"/>
                  <a:pt x="157715" y="816935"/>
                  <a:pt x="148855" y="756684"/>
                </a:cubicBezTo>
                <a:cubicBezTo>
                  <a:pt x="139995" y="696433"/>
                  <a:pt x="0" y="696433"/>
                  <a:pt x="85060" y="629093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29"/>
          <p:cNvSpPr/>
          <p:nvPr/>
        </p:nvSpPr>
        <p:spPr>
          <a:xfrm>
            <a:off x="4267200" y="914400"/>
            <a:ext cx="3361660" cy="2121195"/>
          </a:xfrm>
          <a:custGeom>
            <a:avLst/>
            <a:gdLst>
              <a:gd name="connsiteX0" fmla="*/ 0 w 3361660"/>
              <a:gd name="connsiteY0" fmla="*/ 42530 h 2121195"/>
              <a:gd name="connsiteX1" fmla="*/ 382772 w 3361660"/>
              <a:gd name="connsiteY1" fmla="*/ 0 h 2121195"/>
              <a:gd name="connsiteX2" fmla="*/ 861237 w 3361660"/>
              <a:gd name="connsiteY2" fmla="*/ 42530 h 2121195"/>
              <a:gd name="connsiteX3" fmla="*/ 1318437 w 3361660"/>
              <a:gd name="connsiteY3" fmla="*/ 116958 h 2121195"/>
              <a:gd name="connsiteX4" fmla="*/ 1839432 w 3361660"/>
              <a:gd name="connsiteY4" fmla="*/ 212651 h 2121195"/>
              <a:gd name="connsiteX5" fmla="*/ 2445488 w 3361660"/>
              <a:gd name="connsiteY5" fmla="*/ 382772 h 2121195"/>
              <a:gd name="connsiteX6" fmla="*/ 2860158 w 3361660"/>
              <a:gd name="connsiteY6" fmla="*/ 542260 h 2121195"/>
              <a:gd name="connsiteX7" fmla="*/ 3296093 w 3361660"/>
              <a:gd name="connsiteY7" fmla="*/ 829339 h 2121195"/>
              <a:gd name="connsiteX8" fmla="*/ 3253563 w 3361660"/>
              <a:gd name="connsiteY8" fmla="*/ 1084520 h 2121195"/>
              <a:gd name="connsiteX9" fmla="*/ 2966484 w 3361660"/>
              <a:gd name="connsiteY9" fmla="*/ 1297172 h 2121195"/>
              <a:gd name="connsiteX10" fmla="*/ 2721935 w 3361660"/>
              <a:gd name="connsiteY10" fmla="*/ 1626781 h 2121195"/>
              <a:gd name="connsiteX11" fmla="*/ 2615609 w 3361660"/>
              <a:gd name="connsiteY11" fmla="*/ 1807534 h 2121195"/>
              <a:gd name="connsiteX12" fmla="*/ 2360428 w 3361660"/>
              <a:gd name="connsiteY12" fmla="*/ 1881962 h 2121195"/>
              <a:gd name="connsiteX13" fmla="*/ 1850065 w 3361660"/>
              <a:gd name="connsiteY13" fmla="*/ 1903227 h 2121195"/>
              <a:gd name="connsiteX14" fmla="*/ 1637414 w 3361660"/>
              <a:gd name="connsiteY14" fmla="*/ 2062716 h 2121195"/>
              <a:gd name="connsiteX15" fmla="*/ 1488558 w 3361660"/>
              <a:gd name="connsiteY15" fmla="*/ 2094614 h 2121195"/>
              <a:gd name="connsiteX16" fmla="*/ 1095153 w 3361660"/>
              <a:gd name="connsiteY16" fmla="*/ 2083981 h 2121195"/>
              <a:gd name="connsiteX17" fmla="*/ 744279 w 3361660"/>
              <a:gd name="connsiteY17" fmla="*/ 1871330 h 2121195"/>
              <a:gd name="connsiteX18" fmla="*/ 723014 w 3361660"/>
              <a:gd name="connsiteY18" fmla="*/ 1754372 h 2121195"/>
              <a:gd name="connsiteX19" fmla="*/ 925032 w 3361660"/>
              <a:gd name="connsiteY19" fmla="*/ 1562986 h 2121195"/>
              <a:gd name="connsiteX20" fmla="*/ 903767 w 3361660"/>
              <a:gd name="connsiteY20" fmla="*/ 1318437 h 2121195"/>
              <a:gd name="connsiteX21" fmla="*/ 478465 w 3361660"/>
              <a:gd name="connsiteY21" fmla="*/ 1148316 h 2121195"/>
              <a:gd name="connsiteX22" fmla="*/ 446567 w 3361660"/>
              <a:gd name="connsiteY22" fmla="*/ 818707 h 2121195"/>
              <a:gd name="connsiteX23" fmla="*/ 308344 w 3361660"/>
              <a:gd name="connsiteY23" fmla="*/ 637953 h 2121195"/>
              <a:gd name="connsiteX24" fmla="*/ 63795 w 3361660"/>
              <a:gd name="connsiteY24" fmla="*/ 520995 h 2121195"/>
              <a:gd name="connsiteX25" fmla="*/ 42530 w 3361660"/>
              <a:gd name="connsiteY25" fmla="*/ 170120 h 2121195"/>
              <a:gd name="connsiteX26" fmla="*/ 127591 w 3361660"/>
              <a:gd name="connsiteY26" fmla="*/ 21265 h 212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61660" h="2121195">
                <a:moveTo>
                  <a:pt x="0" y="42530"/>
                </a:moveTo>
                <a:cubicBezTo>
                  <a:pt x="119616" y="21265"/>
                  <a:pt x="239233" y="0"/>
                  <a:pt x="382772" y="0"/>
                </a:cubicBezTo>
                <a:cubicBezTo>
                  <a:pt x="526311" y="0"/>
                  <a:pt x="705293" y="23037"/>
                  <a:pt x="861237" y="42530"/>
                </a:cubicBezTo>
                <a:cubicBezTo>
                  <a:pt x="1017181" y="62023"/>
                  <a:pt x="1318437" y="116958"/>
                  <a:pt x="1318437" y="116958"/>
                </a:cubicBezTo>
                <a:cubicBezTo>
                  <a:pt x="1481469" y="145311"/>
                  <a:pt x="1651590" y="168349"/>
                  <a:pt x="1839432" y="212651"/>
                </a:cubicBezTo>
                <a:cubicBezTo>
                  <a:pt x="2027274" y="256953"/>
                  <a:pt x="2275367" y="327837"/>
                  <a:pt x="2445488" y="382772"/>
                </a:cubicBezTo>
                <a:cubicBezTo>
                  <a:pt x="2615609" y="437707"/>
                  <a:pt x="2718391" y="467832"/>
                  <a:pt x="2860158" y="542260"/>
                </a:cubicBezTo>
                <a:cubicBezTo>
                  <a:pt x="3001925" y="616688"/>
                  <a:pt x="3230526" y="738962"/>
                  <a:pt x="3296093" y="829339"/>
                </a:cubicBezTo>
                <a:cubicBezTo>
                  <a:pt x="3361660" y="919716"/>
                  <a:pt x="3308498" y="1006548"/>
                  <a:pt x="3253563" y="1084520"/>
                </a:cubicBezTo>
                <a:cubicBezTo>
                  <a:pt x="3198628" y="1162492"/>
                  <a:pt x="3055089" y="1206795"/>
                  <a:pt x="2966484" y="1297172"/>
                </a:cubicBezTo>
                <a:cubicBezTo>
                  <a:pt x="2877879" y="1387549"/>
                  <a:pt x="2780414" y="1541721"/>
                  <a:pt x="2721935" y="1626781"/>
                </a:cubicBezTo>
                <a:cubicBezTo>
                  <a:pt x="2663456" y="1711841"/>
                  <a:pt x="2675860" y="1765004"/>
                  <a:pt x="2615609" y="1807534"/>
                </a:cubicBezTo>
                <a:cubicBezTo>
                  <a:pt x="2555358" y="1850064"/>
                  <a:pt x="2488018" y="1866013"/>
                  <a:pt x="2360428" y="1881962"/>
                </a:cubicBezTo>
                <a:cubicBezTo>
                  <a:pt x="2232838" y="1897911"/>
                  <a:pt x="1970567" y="1873101"/>
                  <a:pt x="1850065" y="1903227"/>
                </a:cubicBezTo>
                <a:cubicBezTo>
                  <a:pt x="1729563" y="1933353"/>
                  <a:pt x="1697665" y="2030818"/>
                  <a:pt x="1637414" y="2062716"/>
                </a:cubicBezTo>
                <a:cubicBezTo>
                  <a:pt x="1577163" y="2094614"/>
                  <a:pt x="1578935" y="2091070"/>
                  <a:pt x="1488558" y="2094614"/>
                </a:cubicBezTo>
                <a:cubicBezTo>
                  <a:pt x="1398181" y="2098158"/>
                  <a:pt x="1219199" y="2121195"/>
                  <a:pt x="1095153" y="2083981"/>
                </a:cubicBezTo>
                <a:cubicBezTo>
                  <a:pt x="971107" y="2046767"/>
                  <a:pt x="806302" y="1926265"/>
                  <a:pt x="744279" y="1871330"/>
                </a:cubicBezTo>
                <a:cubicBezTo>
                  <a:pt x="682256" y="1816395"/>
                  <a:pt x="692889" y="1805763"/>
                  <a:pt x="723014" y="1754372"/>
                </a:cubicBezTo>
                <a:cubicBezTo>
                  <a:pt x="753139" y="1702981"/>
                  <a:pt x="894907" y="1635642"/>
                  <a:pt x="925032" y="1562986"/>
                </a:cubicBezTo>
                <a:cubicBezTo>
                  <a:pt x="955157" y="1490330"/>
                  <a:pt x="978195" y="1387549"/>
                  <a:pt x="903767" y="1318437"/>
                </a:cubicBezTo>
                <a:cubicBezTo>
                  <a:pt x="829339" y="1249325"/>
                  <a:pt x="554665" y="1231604"/>
                  <a:pt x="478465" y="1148316"/>
                </a:cubicBezTo>
                <a:cubicBezTo>
                  <a:pt x="402265" y="1065028"/>
                  <a:pt x="474920" y="903767"/>
                  <a:pt x="446567" y="818707"/>
                </a:cubicBezTo>
                <a:cubicBezTo>
                  <a:pt x="418214" y="733647"/>
                  <a:pt x="372139" y="687572"/>
                  <a:pt x="308344" y="637953"/>
                </a:cubicBezTo>
                <a:cubicBezTo>
                  <a:pt x="244549" y="588334"/>
                  <a:pt x="108097" y="598967"/>
                  <a:pt x="63795" y="520995"/>
                </a:cubicBezTo>
                <a:cubicBezTo>
                  <a:pt x="19493" y="443023"/>
                  <a:pt x="31897" y="253408"/>
                  <a:pt x="42530" y="170120"/>
                </a:cubicBezTo>
                <a:cubicBezTo>
                  <a:pt x="53163" y="86832"/>
                  <a:pt x="90377" y="54048"/>
                  <a:pt x="127591" y="21265"/>
                </a:cubicBezTo>
              </a:path>
            </a:pathLst>
          </a:custGeom>
          <a:solidFill>
            <a:schemeClr val="accent2">
              <a:alpha val="39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1"/>
          <p:cNvSpPr/>
          <p:nvPr/>
        </p:nvSpPr>
        <p:spPr>
          <a:xfrm>
            <a:off x="5812464" y="1430080"/>
            <a:ext cx="3179136" cy="2760920"/>
          </a:xfrm>
          <a:custGeom>
            <a:avLst/>
            <a:gdLst>
              <a:gd name="connsiteX0" fmla="*/ 1770321 w 3179136"/>
              <a:gd name="connsiteY0" fmla="*/ 388087 h 2760920"/>
              <a:gd name="connsiteX1" fmla="*/ 2014870 w 3179136"/>
              <a:gd name="connsiteY1" fmla="*/ 515678 h 2760920"/>
              <a:gd name="connsiteX2" fmla="*/ 2355112 w 3179136"/>
              <a:gd name="connsiteY2" fmla="*/ 781492 h 2760920"/>
              <a:gd name="connsiteX3" fmla="*/ 2642191 w 3179136"/>
              <a:gd name="connsiteY3" fmla="*/ 1089836 h 2760920"/>
              <a:gd name="connsiteX4" fmla="*/ 2865475 w 3179136"/>
              <a:gd name="connsiteY4" fmla="*/ 1387548 h 2760920"/>
              <a:gd name="connsiteX5" fmla="*/ 3003698 w 3179136"/>
              <a:gd name="connsiteY5" fmla="*/ 1738422 h 2760920"/>
              <a:gd name="connsiteX6" fmla="*/ 3152554 w 3179136"/>
              <a:gd name="connsiteY6" fmla="*/ 2291315 h 2760920"/>
              <a:gd name="connsiteX7" fmla="*/ 3131289 w 3179136"/>
              <a:gd name="connsiteY7" fmla="*/ 2684720 h 2760920"/>
              <a:gd name="connsiteX8" fmla="*/ 2865475 w 3179136"/>
              <a:gd name="connsiteY8" fmla="*/ 2748515 h 2760920"/>
              <a:gd name="connsiteX9" fmla="*/ 2631558 w 3179136"/>
              <a:gd name="connsiteY9" fmla="*/ 2620925 h 2760920"/>
              <a:gd name="connsiteX10" fmla="*/ 2323214 w 3179136"/>
              <a:gd name="connsiteY10" fmla="*/ 2589027 h 2760920"/>
              <a:gd name="connsiteX11" fmla="*/ 1759689 w 3179136"/>
              <a:gd name="connsiteY11" fmla="*/ 2355111 h 2760920"/>
              <a:gd name="connsiteX12" fmla="*/ 1493875 w 3179136"/>
              <a:gd name="connsiteY12" fmla="*/ 2323213 h 2760920"/>
              <a:gd name="connsiteX13" fmla="*/ 1089837 w 3179136"/>
              <a:gd name="connsiteY13" fmla="*/ 2493334 h 2760920"/>
              <a:gd name="connsiteX14" fmla="*/ 802758 w 3179136"/>
              <a:gd name="connsiteY14" fmla="*/ 2493334 h 2760920"/>
              <a:gd name="connsiteX15" fmla="*/ 292395 w 3179136"/>
              <a:gd name="connsiteY15" fmla="*/ 2408273 h 2760920"/>
              <a:gd name="connsiteX16" fmla="*/ 111642 w 3179136"/>
              <a:gd name="connsiteY16" fmla="*/ 2184990 h 2760920"/>
              <a:gd name="connsiteX17" fmla="*/ 37214 w 3179136"/>
              <a:gd name="connsiteY17" fmla="*/ 1749055 h 2760920"/>
              <a:gd name="connsiteX18" fmla="*/ 37214 w 3179136"/>
              <a:gd name="connsiteY18" fmla="*/ 1578934 h 2760920"/>
              <a:gd name="connsiteX19" fmla="*/ 260498 w 3179136"/>
              <a:gd name="connsiteY19" fmla="*/ 1408813 h 2760920"/>
              <a:gd name="connsiteX20" fmla="*/ 473149 w 3179136"/>
              <a:gd name="connsiteY20" fmla="*/ 1387548 h 2760920"/>
              <a:gd name="connsiteX21" fmla="*/ 494414 w 3179136"/>
              <a:gd name="connsiteY21" fmla="*/ 845287 h 2760920"/>
              <a:gd name="connsiteX22" fmla="*/ 685800 w 3179136"/>
              <a:gd name="connsiteY22" fmla="*/ 441250 h 2760920"/>
              <a:gd name="connsiteX23" fmla="*/ 1089837 w 3179136"/>
              <a:gd name="connsiteY23" fmla="*/ 47846 h 2760920"/>
              <a:gd name="connsiteX24" fmla="*/ 1483242 w 3179136"/>
              <a:gd name="connsiteY24" fmla="*/ 154171 h 2760920"/>
              <a:gd name="connsiteX25" fmla="*/ 1770321 w 3179136"/>
              <a:gd name="connsiteY25" fmla="*/ 388087 h 276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79136" h="2760920">
                <a:moveTo>
                  <a:pt x="1770321" y="388087"/>
                </a:moveTo>
                <a:cubicBezTo>
                  <a:pt x="1858926" y="448338"/>
                  <a:pt x="1917405" y="450111"/>
                  <a:pt x="2014870" y="515678"/>
                </a:cubicBezTo>
                <a:cubicBezTo>
                  <a:pt x="2112335" y="581245"/>
                  <a:pt x="2250559" y="685799"/>
                  <a:pt x="2355112" y="781492"/>
                </a:cubicBezTo>
                <a:cubicBezTo>
                  <a:pt x="2459666" y="877185"/>
                  <a:pt x="2557131" y="988827"/>
                  <a:pt x="2642191" y="1089836"/>
                </a:cubicBezTo>
                <a:cubicBezTo>
                  <a:pt x="2727251" y="1190845"/>
                  <a:pt x="2805224" y="1279450"/>
                  <a:pt x="2865475" y="1387548"/>
                </a:cubicBezTo>
                <a:cubicBezTo>
                  <a:pt x="2925726" y="1495646"/>
                  <a:pt x="2955852" y="1587794"/>
                  <a:pt x="3003698" y="1738422"/>
                </a:cubicBezTo>
                <a:cubicBezTo>
                  <a:pt x="3051544" y="1889050"/>
                  <a:pt x="3131289" y="2133599"/>
                  <a:pt x="3152554" y="2291315"/>
                </a:cubicBezTo>
                <a:cubicBezTo>
                  <a:pt x="3173819" y="2449031"/>
                  <a:pt x="3179136" y="2608520"/>
                  <a:pt x="3131289" y="2684720"/>
                </a:cubicBezTo>
                <a:cubicBezTo>
                  <a:pt x="3083443" y="2760920"/>
                  <a:pt x="2948763" y="2759147"/>
                  <a:pt x="2865475" y="2748515"/>
                </a:cubicBezTo>
                <a:cubicBezTo>
                  <a:pt x="2782187" y="2737883"/>
                  <a:pt x="2721935" y="2647506"/>
                  <a:pt x="2631558" y="2620925"/>
                </a:cubicBezTo>
                <a:cubicBezTo>
                  <a:pt x="2541181" y="2594344"/>
                  <a:pt x="2468525" y="2633329"/>
                  <a:pt x="2323214" y="2589027"/>
                </a:cubicBezTo>
                <a:cubicBezTo>
                  <a:pt x="2177903" y="2544725"/>
                  <a:pt x="1897912" y="2399413"/>
                  <a:pt x="1759689" y="2355111"/>
                </a:cubicBezTo>
                <a:cubicBezTo>
                  <a:pt x="1621466" y="2310809"/>
                  <a:pt x="1605517" y="2300176"/>
                  <a:pt x="1493875" y="2323213"/>
                </a:cubicBezTo>
                <a:cubicBezTo>
                  <a:pt x="1382233" y="2346250"/>
                  <a:pt x="1205023" y="2464980"/>
                  <a:pt x="1089837" y="2493334"/>
                </a:cubicBezTo>
                <a:cubicBezTo>
                  <a:pt x="974651" y="2521688"/>
                  <a:pt x="935665" y="2507511"/>
                  <a:pt x="802758" y="2493334"/>
                </a:cubicBezTo>
                <a:cubicBezTo>
                  <a:pt x="669851" y="2479157"/>
                  <a:pt x="407581" y="2459664"/>
                  <a:pt x="292395" y="2408273"/>
                </a:cubicBezTo>
                <a:cubicBezTo>
                  <a:pt x="177209" y="2356882"/>
                  <a:pt x="154172" y="2294860"/>
                  <a:pt x="111642" y="2184990"/>
                </a:cubicBezTo>
                <a:cubicBezTo>
                  <a:pt x="69112" y="2075120"/>
                  <a:pt x="49619" y="1850064"/>
                  <a:pt x="37214" y="1749055"/>
                </a:cubicBezTo>
                <a:cubicBezTo>
                  <a:pt x="24809" y="1648046"/>
                  <a:pt x="0" y="1635641"/>
                  <a:pt x="37214" y="1578934"/>
                </a:cubicBezTo>
                <a:cubicBezTo>
                  <a:pt x="74428" y="1522227"/>
                  <a:pt x="187842" y="1440711"/>
                  <a:pt x="260498" y="1408813"/>
                </a:cubicBezTo>
                <a:cubicBezTo>
                  <a:pt x="333154" y="1376915"/>
                  <a:pt x="434163" y="1481469"/>
                  <a:pt x="473149" y="1387548"/>
                </a:cubicBezTo>
                <a:cubicBezTo>
                  <a:pt x="512135" y="1293627"/>
                  <a:pt x="458972" y="1003003"/>
                  <a:pt x="494414" y="845287"/>
                </a:cubicBezTo>
                <a:cubicBezTo>
                  <a:pt x="529856" y="687571"/>
                  <a:pt x="586563" y="574157"/>
                  <a:pt x="685800" y="441250"/>
                </a:cubicBezTo>
                <a:cubicBezTo>
                  <a:pt x="785037" y="308343"/>
                  <a:pt x="956930" y="95692"/>
                  <a:pt x="1089837" y="47846"/>
                </a:cubicBezTo>
                <a:cubicBezTo>
                  <a:pt x="1222744" y="0"/>
                  <a:pt x="1373372" y="97464"/>
                  <a:pt x="1483242" y="154171"/>
                </a:cubicBezTo>
                <a:cubicBezTo>
                  <a:pt x="1593112" y="210878"/>
                  <a:pt x="1681716" y="327836"/>
                  <a:pt x="1770321" y="388087"/>
                </a:cubicBezTo>
                <a:close/>
              </a:path>
            </a:pathLst>
          </a:custGeom>
          <a:solidFill>
            <a:srgbClr val="FFFF00">
              <a:alpha val="4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2514600" y="4114800"/>
            <a:ext cx="4276061" cy="2558902"/>
          </a:xfrm>
          <a:custGeom>
            <a:avLst/>
            <a:gdLst>
              <a:gd name="connsiteX0" fmla="*/ 1384005 w 4276061"/>
              <a:gd name="connsiteY0" fmla="*/ 47846 h 2558902"/>
              <a:gd name="connsiteX1" fmla="*/ 1384005 w 4276061"/>
              <a:gd name="connsiteY1" fmla="*/ 334925 h 2558902"/>
              <a:gd name="connsiteX2" fmla="*/ 1394638 w 4276061"/>
              <a:gd name="connsiteY2" fmla="*/ 526311 h 2558902"/>
              <a:gd name="connsiteX3" fmla="*/ 1171354 w 4276061"/>
              <a:gd name="connsiteY3" fmla="*/ 526311 h 2558902"/>
              <a:gd name="connsiteX4" fmla="*/ 852377 w 4276061"/>
              <a:gd name="connsiteY4" fmla="*/ 579474 h 2558902"/>
              <a:gd name="connsiteX5" fmla="*/ 618461 w 4276061"/>
              <a:gd name="connsiteY5" fmla="*/ 622004 h 2558902"/>
              <a:gd name="connsiteX6" fmla="*/ 405810 w 4276061"/>
              <a:gd name="connsiteY6" fmla="*/ 515678 h 2558902"/>
              <a:gd name="connsiteX7" fmla="*/ 171894 w 4276061"/>
              <a:gd name="connsiteY7" fmla="*/ 611371 h 2558902"/>
              <a:gd name="connsiteX8" fmla="*/ 12405 w 4276061"/>
              <a:gd name="connsiteY8" fmla="*/ 855920 h 2558902"/>
              <a:gd name="connsiteX9" fmla="*/ 97466 w 4276061"/>
              <a:gd name="connsiteY9" fmla="*/ 1068571 h 2558902"/>
              <a:gd name="connsiteX10" fmla="*/ 97466 w 4276061"/>
              <a:gd name="connsiteY10" fmla="*/ 1355650 h 2558902"/>
              <a:gd name="connsiteX11" fmla="*/ 129364 w 4276061"/>
              <a:gd name="connsiteY11" fmla="*/ 1472609 h 2558902"/>
              <a:gd name="connsiteX12" fmla="*/ 320750 w 4276061"/>
              <a:gd name="connsiteY12" fmla="*/ 1642730 h 2558902"/>
              <a:gd name="connsiteX13" fmla="*/ 256954 w 4276061"/>
              <a:gd name="connsiteY13" fmla="*/ 1866013 h 2558902"/>
              <a:gd name="connsiteX14" fmla="*/ 193159 w 4276061"/>
              <a:gd name="connsiteY14" fmla="*/ 2036134 h 2558902"/>
              <a:gd name="connsiteX15" fmla="*/ 139996 w 4276061"/>
              <a:gd name="connsiteY15" fmla="*/ 2195623 h 2558902"/>
              <a:gd name="connsiteX16" fmla="*/ 320750 w 4276061"/>
              <a:gd name="connsiteY16" fmla="*/ 2301948 h 2558902"/>
              <a:gd name="connsiteX17" fmla="*/ 703522 w 4276061"/>
              <a:gd name="connsiteY17" fmla="*/ 2408274 h 2558902"/>
              <a:gd name="connsiteX18" fmla="*/ 1022498 w 4276061"/>
              <a:gd name="connsiteY18" fmla="*/ 2472069 h 2558902"/>
              <a:gd name="connsiteX19" fmla="*/ 1394638 w 4276061"/>
              <a:gd name="connsiteY19" fmla="*/ 2514599 h 2558902"/>
              <a:gd name="connsiteX20" fmla="*/ 1671084 w 4276061"/>
              <a:gd name="connsiteY20" fmla="*/ 2535864 h 2558902"/>
              <a:gd name="connsiteX21" fmla="*/ 2000694 w 4276061"/>
              <a:gd name="connsiteY21" fmla="*/ 2557130 h 2558902"/>
              <a:gd name="connsiteX22" fmla="*/ 2553587 w 4276061"/>
              <a:gd name="connsiteY22" fmla="*/ 2525232 h 2558902"/>
              <a:gd name="connsiteX23" fmla="*/ 2861931 w 4276061"/>
              <a:gd name="connsiteY23" fmla="*/ 2503967 h 2558902"/>
              <a:gd name="connsiteX24" fmla="*/ 3244703 w 4276061"/>
              <a:gd name="connsiteY24" fmla="*/ 2440171 h 2558902"/>
              <a:gd name="connsiteX25" fmla="*/ 3606210 w 4276061"/>
              <a:gd name="connsiteY25" fmla="*/ 2344478 h 2558902"/>
              <a:gd name="connsiteX26" fmla="*/ 4010247 w 4276061"/>
              <a:gd name="connsiteY26" fmla="*/ 2227520 h 2558902"/>
              <a:gd name="connsiteX27" fmla="*/ 4233531 w 4276061"/>
              <a:gd name="connsiteY27" fmla="*/ 2014869 h 2558902"/>
              <a:gd name="connsiteX28" fmla="*/ 4265429 w 4276061"/>
              <a:gd name="connsiteY28" fmla="*/ 1908543 h 2558902"/>
              <a:gd name="connsiteX29" fmla="*/ 4212266 w 4276061"/>
              <a:gd name="connsiteY29" fmla="*/ 1780953 h 2558902"/>
              <a:gd name="connsiteX30" fmla="*/ 4063410 w 4276061"/>
              <a:gd name="connsiteY30" fmla="*/ 1557669 h 2558902"/>
              <a:gd name="connsiteX31" fmla="*/ 3627475 w 4276061"/>
              <a:gd name="connsiteY31" fmla="*/ 1355650 h 2558902"/>
              <a:gd name="connsiteX32" fmla="*/ 3499884 w 4276061"/>
              <a:gd name="connsiteY32" fmla="*/ 1015409 h 2558902"/>
              <a:gd name="connsiteX33" fmla="*/ 3361661 w 4276061"/>
              <a:gd name="connsiteY33" fmla="*/ 685799 h 2558902"/>
              <a:gd name="connsiteX34" fmla="*/ 3223438 w 4276061"/>
              <a:gd name="connsiteY34" fmla="*/ 653902 h 2558902"/>
              <a:gd name="connsiteX35" fmla="*/ 2915094 w 4276061"/>
              <a:gd name="connsiteY35" fmla="*/ 760227 h 2558902"/>
              <a:gd name="connsiteX36" fmla="*/ 2702443 w 4276061"/>
              <a:gd name="connsiteY36" fmla="*/ 877185 h 2558902"/>
              <a:gd name="connsiteX37" fmla="*/ 2468526 w 4276061"/>
              <a:gd name="connsiteY37" fmla="*/ 792125 h 2558902"/>
              <a:gd name="connsiteX38" fmla="*/ 2245243 w 4276061"/>
              <a:gd name="connsiteY38" fmla="*/ 611371 h 2558902"/>
              <a:gd name="connsiteX39" fmla="*/ 1968796 w 4276061"/>
              <a:gd name="connsiteY39" fmla="*/ 303027 h 2558902"/>
              <a:gd name="connsiteX40" fmla="*/ 1819940 w 4276061"/>
              <a:gd name="connsiteY40" fmla="*/ 143539 h 2558902"/>
              <a:gd name="connsiteX41" fmla="*/ 1660452 w 4276061"/>
              <a:gd name="connsiteY41" fmla="*/ 47846 h 2558902"/>
              <a:gd name="connsiteX42" fmla="*/ 1384005 w 4276061"/>
              <a:gd name="connsiteY42" fmla="*/ 47846 h 255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76061" h="2558902">
                <a:moveTo>
                  <a:pt x="1384005" y="47846"/>
                </a:moveTo>
                <a:cubicBezTo>
                  <a:pt x="1337931" y="95693"/>
                  <a:pt x="1382233" y="255181"/>
                  <a:pt x="1384005" y="334925"/>
                </a:cubicBezTo>
                <a:cubicBezTo>
                  <a:pt x="1385777" y="414669"/>
                  <a:pt x="1430080" y="494413"/>
                  <a:pt x="1394638" y="526311"/>
                </a:cubicBezTo>
                <a:cubicBezTo>
                  <a:pt x="1359196" y="558209"/>
                  <a:pt x="1261731" y="517451"/>
                  <a:pt x="1171354" y="526311"/>
                </a:cubicBezTo>
                <a:cubicBezTo>
                  <a:pt x="1080977" y="535171"/>
                  <a:pt x="852377" y="579474"/>
                  <a:pt x="852377" y="579474"/>
                </a:cubicBezTo>
                <a:cubicBezTo>
                  <a:pt x="760228" y="595423"/>
                  <a:pt x="692889" y="632637"/>
                  <a:pt x="618461" y="622004"/>
                </a:cubicBezTo>
                <a:cubicBezTo>
                  <a:pt x="544033" y="611371"/>
                  <a:pt x="480238" y="517450"/>
                  <a:pt x="405810" y="515678"/>
                </a:cubicBezTo>
                <a:cubicBezTo>
                  <a:pt x="331382" y="513906"/>
                  <a:pt x="237461" y="554664"/>
                  <a:pt x="171894" y="611371"/>
                </a:cubicBezTo>
                <a:cubicBezTo>
                  <a:pt x="106327" y="668078"/>
                  <a:pt x="24810" y="779720"/>
                  <a:pt x="12405" y="855920"/>
                </a:cubicBezTo>
                <a:cubicBezTo>
                  <a:pt x="0" y="932120"/>
                  <a:pt x="83289" y="985283"/>
                  <a:pt x="97466" y="1068571"/>
                </a:cubicBezTo>
                <a:cubicBezTo>
                  <a:pt x="111643" y="1151859"/>
                  <a:pt x="92150" y="1288310"/>
                  <a:pt x="97466" y="1355650"/>
                </a:cubicBezTo>
                <a:cubicBezTo>
                  <a:pt x="102782" y="1422990"/>
                  <a:pt x="92150" y="1424762"/>
                  <a:pt x="129364" y="1472609"/>
                </a:cubicBezTo>
                <a:cubicBezTo>
                  <a:pt x="166578" y="1520456"/>
                  <a:pt x="299485" y="1577163"/>
                  <a:pt x="320750" y="1642730"/>
                </a:cubicBezTo>
                <a:cubicBezTo>
                  <a:pt x="342015" y="1708297"/>
                  <a:pt x="278219" y="1800446"/>
                  <a:pt x="256954" y="1866013"/>
                </a:cubicBezTo>
                <a:cubicBezTo>
                  <a:pt x="235689" y="1931580"/>
                  <a:pt x="212652" y="1981199"/>
                  <a:pt x="193159" y="2036134"/>
                </a:cubicBezTo>
                <a:cubicBezTo>
                  <a:pt x="173666" y="2091069"/>
                  <a:pt x="118731" y="2151321"/>
                  <a:pt x="139996" y="2195623"/>
                </a:cubicBezTo>
                <a:cubicBezTo>
                  <a:pt x="161261" y="2239925"/>
                  <a:pt x="226829" y="2266506"/>
                  <a:pt x="320750" y="2301948"/>
                </a:cubicBezTo>
                <a:cubicBezTo>
                  <a:pt x="414671" y="2337390"/>
                  <a:pt x="586564" y="2379921"/>
                  <a:pt x="703522" y="2408274"/>
                </a:cubicBezTo>
                <a:cubicBezTo>
                  <a:pt x="820480" y="2436628"/>
                  <a:pt x="907312" y="2454348"/>
                  <a:pt x="1022498" y="2472069"/>
                </a:cubicBezTo>
                <a:cubicBezTo>
                  <a:pt x="1137684" y="2489790"/>
                  <a:pt x="1286540" y="2503967"/>
                  <a:pt x="1394638" y="2514599"/>
                </a:cubicBezTo>
                <a:cubicBezTo>
                  <a:pt x="1502736" y="2525232"/>
                  <a:pt x="1671084" y="2535864"/>
                  <a:pt x="1671084" y="2535864"/>
                </a:cubicBezTo>
                <a:cubicBezTo>
                  <a:pt x="1772093" y="2542953"/>
                  <a:pt x="1853610" y="2558902"/>
                  <a:pt x="2000694" y="2557130"/>
                </a:cubicBezTo>
                <a:cubicBezTo>
                  <a:pt x="2147778" y="2555358"/>
                  <a:pt x="2553587" y="2525232"/>
                  <a:pt x="2553587" y="2525232"/>
                </a:cubicBezTo>
                <a:cubicBezTo>
                  <a:pt x="2697126" y="2516372"/>
                  <a:pt x="2746745" y="2518144"/>
                  <a:pt x="2861931" y="2503967"/>
                </a:cubicBezTo>
                <a:cubicBezTo>
                  <a:pt x="2977117" y="2489790"/>
                  <a:pt x="3120657" y="2466752"/>
                  <a:pt x="3244703" y="2440171"/>
                </a:cubicBezTo>
                <a:cubicBezTo>
                  <a:pt x="3368749" y="2413590"/>
                  <a:pt x="3478619" y="2379920"/>
                  <a:pt x="3606210" y="2344478"/>
                </a:cubicBezTo>
                <a:cubicBezTo>
                  <a:pt x="3733801" y="2309036"/>
                  <a:pt x="3905694" y="2282455"/>
                  <a:pt x="4010247" y="2227520"/>
                </a:cubicBezTo>
                <a:cubicBezTo>
                  <a:pt x="4114800" y="2172585"/>
                  <a:pt x="4191001" y="2068032"/>
                  <a:pt x="4233531" y="2014869"/>
                </a:cubicBezTo>
                <a:cubicBezTo>
                  <a:pt x="4276061" y="1961706"/>
                  <a:pt x="4268973" y="1947529"/>
                  <a:pt x="4265429" y="1908543"/>
                </a:cubicBezTo>
                <a:cubicBezTo>
                  <a:pt x="4261885" y="1869557"/>
                  <a:pt x="4245936" y="1839432"/>
                  <a:pt x="4212266" y="1780953"/>
                </a:cubicBezTo>
                <a:cubicBezTo>
                  <a:pt x="4178596" y="1722474"/>
                  <a:pt x="4160875" y="1628553"/>
                  <a:pt x="4063410" y="1557669"/>
                </a:cubicBezTo>
                <a:cubicBezTo>
                  <a:pt x="3965945" y="1486785"/>
                  <a:pt x="3721396" y="1446027"/>
                  <a:pt x="3627475" y="1355650"/>
                </a:cubicBezTo>
                <a:cubicBezTo>
                  <a:pt x="3533554" y="1265273"/>
                  <a:pt x="3544186" y="1127051"/>
                  <a:pt x="3499884" y="1015409"/>
                </a:cubicBezTo>
                <a:cubicBezTo>
                  <a:pt x="3455582" y="903767"/>
                  <a:pt x="3407735" y="746050"/>
                  <a:pt x="3361661" y="685799"/>
                </a:cubicBezTo>
                <a:cubicBezTo>
                  <a:pt x="3315587" y="625548"/>
                  <a:pt x="3297866" y="641497"/>
                  <a:pt x="3223438" y="653902"/>
                </a:cubicBezTo>
                <a:cubicBezTo>
                  <a:pt x="3149010" y="666307"/>
                  <a:pt x="3001927" y="723013"/>
                  <a:pt x="2915094" y="760227"/>
                </a:cubicBezTo>
                <a:cubicBezTo>
                  <a:pt x="2828261" y="797441"/>
                  <a:pt x="2776871" y="871869"/>
                  <a:pt x="2702443" y="877185"/>
                </a:cubicBezTo>
                <a:cubicBezTo>
                  <a:pt x="2628015" y="882501"/>
                  <a:pt x="2544726" y="836427"/>
                  <a:pt x="2468526" y="792125"/>
                </a:cubicBezTo>
                <a:cubicBezTo>
                  <a:pt x="2392326" y="747823"/>
                  <a:pt x="2328531" y="692887"/>
                  <a:pt x="2245243" y="611371"/>
                </a:cubicBezTo>
                <a:cubicBezTo>
                  <a:pt x="2161955" y="529855"/>
                  <a:pt x="2039680" y="380999"/>
                  <a:pt x="1968796" y="303027"/>
                </a:cubicBezTo>
                <a:cubicBezTo>
                  <a:pt x="1897912" y="225055"/>
                  <a:pt x="1871331" y="186069"/>
                  <a:pt x="1819940" y="143539"/>
                </a:cubicBezTo>
                <a:cubicBezTo>
                  <a:pt x="1768549" y="101009"/>
                  <a:pt x="1733108" y="69111"/>
                  <a:pt x="1660452" y="47846"/>
                </a:cubicBezTo>
                <a:cubicBezTo>
                  <a:pt x="1587796" y="26581"/>
                  <a:pt x="1430080" y="0"/>
                  <a:pt x="1384005" y="47846"/>
                </a:cubicBezTo>
                <a:close/>
              </a:path>
            </a:pathLst>
          </a:custGeom>
          <a:solidFill>
            <a:srgbClr val="7030A0">
              <a:alpha val="4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3"/>
          <p:cNvSpPr/>
          <p:nvPr/>
        </p:nvSpPr>
        <p:spPr>
          <a:xfrm>
            <a:off x="152400" y="1600200"/>
            <a:ext cx="2977115" cy="2720162"/>
          </a:xfrm>
          <a:custGeom>
            <a:avLst/>
            <a:gdLst>
              <a:gd name="connsiteX0" fmla="*/ 1823483 w 2977115"/>
              <a:gd name="connsiteY0" fmla="*/ 21265 h 2720162"/>
              <a:gd name="connsiteX1" fmla="*/ 1653362 w 2977115"/>
              <a:gd name="connsiteY1" fmla="*/ 42530 h 2720162"/>
              <a:gd name="connsiteX2" fmla="*/ 1376915 w 2977115"/>
              <a:gd name="connsiteY2" fmla="*/ 191386 h 2720162"/>
              <a:gd name="connsiteX3" fmla="*/ 1057939 w 2977115"/>
              <a:gd name="connsiteY3" fmla="*/ 382772 h 2720162"/>
              <a:gd name="connsiteX4" fmla="*/ 781492 w 2977115"/>
              <a:gd name="connsiteY4" fmla="*/ 659219 h 2720162"/>
              <a:gd name="connsiteX5" fmla="*/ 536943 w 2977115"/>
              <a:gd name="connsiteY5" fmla="*/ 893135 h 2720162"/>
              <a:gd name="connsiteX6" fmla="*/ 366822 w 2977115"/>
              <a:gd name="connsiteY6" fmla="*/ 1137684 h 2720162"/>
              <a:gd name="connsiteX7" fmla="*/ 228599 w 2977115"/>
              <a:gd name="connsiteY7" fmla="*/ 1414130 h 2720162"/>
              <a:gd name="connsiteX8" fmla="*/ 132906 w 2977115"/>
              <a:gd name="connsiteY8" fmla="*/ 1637414 h 2720162"/>
              <a:gd name="connsiteX9" fmla="*/ 37213 w 2977115"/>
              <a:gd name="connsiteY9" fmla="*/ 1903228 h 2720162"/>
              <a:gd name="connsiteX10" fmla="*/ 5315 w 2977115"/>
              <a:gd name="connsiteY10" fmla="*/ 2169042 h 2720162"/>
              <a:gd name="connsiteX11" fmla="*/ 47846 w 2977115"/>
              <a:gd name="connsiteY11" fmla="*/ 2402958 h 2720162"/>
              <a:gd name="connsiteX12" fmla="*/ 292394 w 2977115"/>
              <a:gd name="connsiteY12" fmla="*/ 2466754 h 2720162"/>
              <a:gd name="connsiteX13" fmla="*/ 483780 w 2977115"/>
              <a:gd name="connsiteY13" fmla="*/ 2466754 h 2720162"/>
              <a:gd name="connsiteX14" fmla="*/ 717697 w 2977115"/>
              <a:gd name="connsiteY14" fmla="*/ 2349796 h 2720162"/>
              <a:gd name="connsiteX15" fmla="*/ 781492 w 2977115"/>
              <a:gd name="connsiteY15" fmla="*/ 2200940 h 2720162"/>
              <a:gd name="connsiteX16" fmla="*/ 951613 w 2977115"/>
              <a:gd name="connsiteY16" fmla="*/ 2115879 h 2720162"/>
              <a:gd name="connsiteX17" fmla="*/ 1206794 w 2977115"/>
              <a:gd name="connsiteY17" fmla="*/ 2094614 h 2720162"/>
              <a:gd name="connsiteX18" fmla="*/ 1472608 w 2977115"/>
              <a:gd name="connsiteY18" fmla="*/ 2190307 h 2720162"/>
              <a:gd name="connsiteX19" fmla="*/ 1547036 w 2977115"/>
              <a:gd name="connsiteY19" fmla="*/ 2286000 h 2720162"/>
              <a:gd name="connsiteX20" fmla="*/ 1600199 w 2977115"/>
              <a:gd name="connsiteY20" fmla="*/ 2509284 h 2720162"/>
              <a:gd name="connsiteX21" fmla="*/ 1674627 w 2977115"/>
              <a:gd name="connsiteY21" fmla="*/ 2647507 h 2720162"/>
              <a:gd name="connsiteX22" fmla="*/ 1812850 w 2977115"/>
              <a:gd name="connsiteY22" fmla="*/ 2711302 h 2720162"/>
              <a:gd name="connsiteX23" fmla="*/ 2110562 w 2977115"/>
              <a:gd name="connsiteY23" fmla="*/ 2594344 h 2720162"/>
              <a:gd name="connsiteX24" fmla="*/ 2248785 w 2977115"/>
              <a:gd name="connsiteY24" fmla="*/ 2519916 h 2720162"/>
              <a:gd name="connsiteX25" fmla="*/ 2450804 w 2977115"/>
              <a:gd name="connsiteY25" fmla="*/ 2381693 h 2720162"/>
              <a:gd name="connsiteX26" fmla="*/ 2620925 w 2977115"/>
              <a:gd name="connsiteY26" fmla="*/ 2211572 h 2720162"/>
              <a:gd name="connsiteX27" fmla="*/ 2642190 w 2977115"/>
              <a:gd name="connsiteY27" fmla="*/ 1977656 h 2720162"/>
              <a:gd name="connsiteX28" fmla="*/ 2695353 w 2977115"/>
              <a:gd name="connsiteY28" fmla="*/ 1701209 h 2720162"/>
              <a:gd name="connsiteX29" fmla="*/ 2695353 w 2977115"/>
              <a:gd name="connsiteY29" fmla="*/ 1626782 h 2720162"/>
              <a:gd name="connsiteX30" fmla="*/ 2865474 w 2977115"/>
              <a:gd name="connsiteY30" fmla="*/ 1488558 h 2720162"/>
              <a:gd name="connsiteX31" fmla="*/ 2971799 w 2977115"/>
              <a:gd name="connsiteY31" fmla="*/ 1414130 h 2720162"/>
              <a:gd name="connsiteX32" fmla="*/ 2897371 w 2977115"/>
              <a:gd name="connsiteY32" fmla="*/ 1180214 h 2720162"/>
              <a:gd name="connsiteX33" fmla="*/ 2812311 w 2977115"/>
              <a:gd name="connsiteY33" fmla="*/ 946298 h 2720162"/>
              <a:gd name="connsiteX34" fmla="*/ 2663455 w 2977115"/>
              <a:gd name="connsiteY34" fmla="*/ 808075 h 2720162"/>
              <a:gd name="connsiteX35" fmla="*/ 2301948 w 2977115"/>
              <a:gd name="connsiteY35" fmla="*/ 680484 h 2720162"/>
              <a:gd name="connsiteX36" fmla="*/ 2004236 w 2977115"/>
              <a:gd name="connsiteY36" fmla="*/ 478465 h 2720162"/>
              <a:gd name="connsiteX37" fmla="*/ 1887278 w 2977115"/>
              <a:gd name="connsiteY37" fmla="*/ 318977 h 2720162"/>
              <a:gd name="connsiteX38" fmla="*/ 1908543 w 2977115"/>
              <a:gd name="connsiteY38" fmla="*/ 170121 h 2720162"/>
              <a:gd name="connsiteX39" fmla="*/ 1823483 w 2977115"/>
              <a:gd name="connsiteY39" fmla="*/ 21265 h 272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977115" h="2720162">
                <a:moveTo>
                  <a:pt x="1823483" y="21265"/>
                </a:moveTo>
                <a:cubicBezTo>
                  <a:pt x="1780953" y="0"/>
                  <a:pt x="1727790" y="14177"/>
                  <a:pt x="1653362" y="42530"/>
                </a:cubicBezTo>
                <a:cubicBezTo>
                  <a:pt x="1578934" y="70883"/>
                  <a:pt x="1476152" y="134679"/>
                  <a:pt x="1376915" y="191386"/>
                </a:cubicBezTo>
                <a:cubicBezTo>
                  <a:pt x="1277678" y="248093"/>
                  <a:pt x="1157176" y="304800"/>
                  <a:pt x="1057939" y="382772"/>
                </a:cubicBezTo>
                <a:cubicBezTo>
                  <a:pt x="958702" y="460744"/>
                  <a:pt x="868325" y="574159"/>
                  <a:pt x="781492" y="659219"/>
                </a:cubicBezTo>
                <a:cubicBezTo>
                  <a:pt x="694659" y="744279"/>
                  <a:pt x="606055" y="813391"/>
                  <a:pt x="536943" y="893135"/>
                </a:cubicBezTo>
                <a:cubicBezTo>
                  <a:pt x="467831" y="972879"/>
                  <a:pt x="418213" y="1050852"/>
                  <a:pt x="366822" y="1137684"/>
                </a:cubicBezTo>
                <a:cubicBezTo>
                  <a:pt x="315431" y="1224517"/>
                  <a:pt x="267585" y="1330842"/>
                  <a:pt x="228599" y="1414130"/>
                </a:cubicBezTo>
                <a:cubicBezTo>
                  <a:pt x="189613" y="1497418"/>
                  <a:pt x="164804" y="1555898"/>
                  <a:pt x="132906" y="1637414"/>
                </a:cubicBezTo>
                <a:cubicBezTo>
                  <a:pt x="101008" y="1718930"/>
                  <a:pt x="58478" y="1814623"/>
                  <a:pt x="37213" y="1903228"/>
                </a:cubicBezTo>
                <a:cubicBezTo>
                  <a:pt x="15948" y="1991833"/>
                  <a:pt x="3543" y="2085754"/>
                  <a:pt x="5315" y="2169042"/>
                </a:cubicBezTo>
                <a:cubicBezTo>
                  <a:pt x="7087" y="2252330"/>
                  <a:pt x="0" y="2353339"/>
                  <a:pt x="47846" y="2402958"/>
                </a:cubicBezTo>
                <a:cubicBezTo>
                  <a:pt x="95692" y="2452577"/>
                  <a:pt x="219738" y="2456121"/>
                  <a:pt x="292394" y="2466754"/>
                </a:cubicBezTo>
                <a:cubicBezTo>
                  <a:pt x="365050" y="2477387"/>
                  <a:pt x="412896" y="2486247"/>
                  <a:pt x="483780" y="2466754"/>
                </a:cubicBezTo>
                <a:cubicBezTo>
                  <a:pt x="554664" y="2447261"/>
                  <a:pt x="668078" y="2394098"/>
                  <a:pt x="717697" y="2349796"/>
                </a:cubicBezTo>
                <a:cubicBezTo>
                  <a:pt x="767316" y="2305494"/>
                  <a:pt x="742506" y="2239926"/>
                  <a:pt x="781492" y="2200940"/>
                </a:cubicBezTo>
                <a:cubicBezTo>
                  <a:pt x="820478" y="2161954"/>
                  <a:pt x="880729" y="2133600"/>
                  <a:pt x="951613" y="2115879"/>
                </a:cubicBezTo>
                <a:cubicBezTo>
                  <a:pt x="1022497" y="2098158"/>
                  <a:pt x="1119962" y="2082209"/>
                  <a:pt x="1206794" y="2094614"/>
                </a:cubicBezTo>
                <a:cubicBezTo>
                  <a:pt x="1293627" y="2107019"/>
                  <a:pt x="1415901" y="2158409"/>
                  <a:pt x="1472608" y="2190307"/>
                </a:cubicBezTo>
                <a:cubicBezTo>
                  <a:pt x="1529315" y="2222205"/>
                  <a:pt x="1525771" y="2232837"/>
                  <a:pt x="1547036" y="2286000"/>
                </a:cubicBezTo>
                <a:cubicBezTo>
                  <a:pt x="1568301" y="2339163"/>
                  <a:pt x="1578934" y="2449033"/>
                  <a:pt x="1600199" y="2509284"/>
                </a:cubicBezTo>
                <a:cubicBezTo>
                  <a:pt x="1621464" y="2569535"/>
                  <a:pt x="1639185" y="2613837"/>
                  <a:pt x="1674627" y="2647507"/>
                </a:cubicBezTo>
                <a:cubicBezTo>
                  <a:pt x="1710069" y="2681177"/>
                  <a:pt x="1740194" y="2720162"/>
                  <a:pt x="1812850" y="2711302"/>
                </a:cubicBezTo>
                <a:cubicBezTo>
                  <a:pt x="1885506" y="2702442"/>
                  <a:pt x="2037906" y="2626242"/>
                  <a:pt x="2110562" y="2594344"/>
                </a:cubicBezTo>
                <a:cubicBezTo>
                  <a:pt x="2183218" y="2562446"/>
                  <a:pt x="2192078" y="2555358"/>
                  <a:pt x="2248785" y="2519916"/>
                </a:cubicBezTo>
                <a:cubicBezTo>
                  <a:pt x="2305492" y="2484474"/>
                  <a:pt x="2388781" y="2433084"/>
                  <a:pt x="2450804" y="2381693"/>
                </a:cubicBezTo>
                <a:cubicBezTo>
                  <a:pt x="2512827" y="2330302"/>
                  <a:pt x="2589027" y="2278912"/>
                  <a:pt x="2620925" y="2211572"/>
                </a:cubicBezTo>
                <a:cubicBezTo>
                  <a:pt x="2652823" y="2144233"/>
                  <a:pt x="2629785" y="2062716"/>
                  <a:pt x="2642190" y="1977656"/>
                </a:cubicBezTo>
                <a:cubicBezTo>
                  <a:pt x="2654595" y="1892596"/>
                  <a:pt x="2686493" y="1759688"/>
                  <a:pt x="2695353" y="1701209"/>
                </a:cubicBezTo>
                <a:cubicBezTo>
                  <a:pt x="2704214" y="1642730"/>
                  <a:pt x="2666999" y="1662224"/>
                  <a:pt x="2695353" y="1626782"/>
                </a:cubicBezTo>
                <a:cubicBezTo>
                  <a:pt x="2723707" y="1591340"/>
                  <a:pt x="2819400" y="1524000"/>
                  <a:pt x="2865474" y="1488558"/>
                </a:cubicBezTo>
                <a:cubicBezTo>
                  <a:pt x="2911548" y="1453116"/>
                  <a:pt x="2966483" y="1465521"/>
                  <a:pt x="2971799" y="1414130"/>
                </a:cubicBezTo>
                <a:cubicBezTo>
                  <a:pt x="2977115" y="1362739"/>
                  <a:pt x="2923952" y="1258186"/>
                  <a:pt x="2897371" y="1180214"/>
                </a:cubicBezTo>
                <a:cubicBezTo>
                  <a:pt x="2870790" y="1102242"/>
                  <a:pt x="2851297" y="1008321"/>
                  <a:pt x="2812311" y="946298"/>
                </a:cubicBezTo>
                <a:cubicBezTo>
                  <a:pt x="2773325" y="884275"/>
                  <a:pt x="2748516" y="852377"/>
                  <a:pt x="2663455" y="808075"/>
                </a:cubicBezTo>
                <a:cubicBezTo>
                  <a:pt x="2578395" y="763773"/>
                  <a:pt x="2411818" y="735419"/>
                  <a:pt x="2301948" y="680484"/>
                </a:cubicBezTo>
                <a:cubicBezTo>
                  <a:pt x="2192078" y="625549"/>
                  <a:pt x="2073348" y="538716"/>
                  <a:pt x="2004236" y="478465"/>
                </a:cubicBezTo>
                <a:cubicBezTo>
                  <a:pt x="1935124" y="418214"/>
                  <a:pt x="1903227" y="370367"/>
                  <a:pt x="1887278" y="318977"/>
                </a:cubicBezTo>
                <a:cubicBezTo>
                  <a:pt x="1871329" y="267587"/>
                  <a:pt x="1919175" y="219740"/>
                  <a:pt x="1908543" y="170121"/>
                </a:cubicBezTo>
                <a:cubicBezTo>
                  <a:pt x="1897911" y="120502"/>
                  <a:pt x="1866013" y="42530"/>
                  <a:pt x="1823483" y="21265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 flipH="1" flipV="1">
            <a:off x="1752600" y="2590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 flipH="1" flipV="1"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 flipH="1" flipV="1">
            <a:off x="43434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 flipH="1" flipV="1">
            <a:off x="67818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 flipH="1" flipV="1">
            <a:off x="6019800" y="205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6" name="Picture 16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956932" y="304800"/>
            <a:ext cx="336766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8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" y="914400"/>
            <a:ext cx="8839200" cy="579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191905" y="1705970"/>
            <a:ext cx="957617" cy="568657"/>
          </a:xfrm>
          <a:custGeom>
            <a:avLst/>
            <a:gdLst>
              <a:gd name="connsiteX0" fmla="*/ 718782 w 957617"/>
              <a:gd name="connsiteY0" fmla="*/ 13648 h 568657"/>
              <a:gd name="connsiteX1" fmla="*/ 36394 w 957617"/>
              <a:gd name="connsiteY1" fmla="*/ 368490 h 568657"/>
              <a:gd name="connsiteX2" fmla="*/ 500417 w 957617"/>
              <a:gd name="connsiteY2" fmla="*/ 545911 h 568657"/>
              <a:gd name="connsiteX3" fmla="*/ 909850 w 957617"/>
              <a:gd name="connsiteY3" fmla="*/ 504967 h 568657"/>
              <a:gd name="connsiteX4" fmla="*/ 787020 w 957617"/>
              <a:gd name="connsiteY4" fmla="*/ 286603 h 568657"/>
              <a:gd name="connsiteX5" fmla="*/ 718782 w 957617"/>
              <a:gd name="connsiteY5" fmla="*/ 13648 h 56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617" h="568657">
                <a:moveTo>
                  <a:pt x="718782" y="13648"/>
                </a:moveTo>
                <a:cubicBezTo>
                  <a:pt x="593678" y="27296"/>
                  <a:pt x="72788" y="279780"/>
                  <a:pt x="36394" y="368490"/>
                </a:cubicBezTo>
                <a:cubicBezTo>
                  <a:pt x="0" y="457200"/>
                  <a:pt x="354841" y="523165"/>
                  <a:pt x="500417" y="545911"/>
                </a:cubicBezTo>
                <a:cubicBezTo>
                  <a:pt x="645993" y="568657"/>
                  <a:pt x="862083" y="548185"/>
                  <a:pt x="909850" y="504967"/>
                </a:cubicBezTo>
                <a:cubicBezTo>
                  <a:pt x="957617" y="461749"/>
                  <a:pt x="816590" y="366215"/>
                  <a:pt x="787020" y="286603"/>
                </a:cubicBezTo>
                <a:cubicBezTo>
                  <a:pt x="757450" y="206991"/>
                  <a:pt x="843886" y="0"/>
                  <a:pt x="718782" y="1364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79093" y="1460311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15989" y="1132764"/>
            <a:ext cx="609599" cy="755176"/>
          </a:xfrm>
          <a:custGeom>
            <a:avLst/>
            <a:gdLst>
              <a:gd name="connsiteX0" fmla="*/ 172871 w 609599"/>
              <a:gd name="connsiteY0" fmla="*/ 750627 h 755176"/>
              <a:gd name="connsiteX1" fmla="*/ 9098 w 609599"/>
              <a:gd name="connsiteY1" fmla="*/ 600502 h 755176"/>
              <a:gd name="connsiteX2" fmla="*/ 118280 w 609599"/>
              <a:gd name="connsiteY2" fmla="*/ 272955 h 755176"/>
              <a:gd name="connsiteX3" fmla="*/ 50041 w 609599"/>
              <a:gd name="connsiteY3" fmla="*/ 163773 h 755176"/>
              <a:gd name="connsiteX4" fmla="*/ 282053 w 609599"/>
              <a:gd name="connsiteY4" fmla="*/ 13648 h 755176"/>
              <a:gd name="connsiteX5" fmla="*/ 541360 w 609599"/>
              <a:gd name="connsiteY5" fmla="*/ 81887 h 755176"/>
              <a:gd name="connsiteX6" fmla="*/ 432178 w 609599"/>
              <a:gd name="connsiteY6" fmla="*/ 327546 h 755176"/>
              <a:gd name="connsiteX7" fmla="*/ 568656 w 609599"/>
              <a:gd name="connsiteY7" fmla="*/ 573206 h 755176"/>
              <a:gd name="connsiteX8" fmla="*/ 172871 w 609599"/>
              <a:gd name="connsiteY8" fmla="*/ 750627 h 75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99" h="755176">
                <a:moveTo>
                  <a:pt x="172871" y="750627"/>
                </a:moveTo>
                <a:cubicBezTo>
                  <a:pt x="79611" y="755176"/>
                  <a:pt x="18196" y="680114"/>
                  <a:pt x="9098" y="600502"/>
                </a:cubicBezTo>
                <a:cubicBezTo>
                  <a:pt x="0" y="520890"/>
                  <a:pt x="111456" y="345743"/>
                  <a:pt x="118280" y="272955"/>
                </a:cubicBezTo>
                <a:cubicBezTo>
                  <a:pt x="125104" y="200167"/>
                  <a:pt x="22746" y="206991"/>
                  <a:pt x="50041" y="163773"/>
                </a:cubicBezTo>
                <a:cubicBezTo>
                  <a:pt x="77336" y="120555"/>
                  <a:pt x="200167" y="27296"/>
                  <a:pt x="282053" y="13648"/>
                </a:cubicBezTo>
                <a:cubicBezTo>
                  <a:pt x="363939" y="0"/>
                  <a:pt x="516339" y="29571"/>
                  <a:pt x="541360" y="81887"/>
                </a:cubicBezTo>
                <a:cubicBezTo>
                  <a:pt x="566381" y="134203"/>
                  <a:pt x="427629" y="245660"/>
                  <a:pt x="432178" y="327546"/>
                </a:cubicBezTo>
                <a:cubicBezTo>
                  <a:pt x="436727" y="409432"/>
                  <a:pt x="609599" y="502693"/>
                  <a:pt x="568656" y="573206"/>
                </a:cubicBezTo>
                <a:cubicBezTo>
                  <a:pt x="527713" y="643720"/>
                  <a:pt x="266131" y="746078"/>
                  <a:pt x="172871" y="75062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52884" y="1059976"/>
            <a:ext cx="759725" cy="573207"/>
          </a:xfrm>
          <a:custGeom>
            <a:avLst/>
            <a:gdLst>
              <a:gd name="connsiteX0" fmla="*/ 204716 w 759725"/>
              <a:gd name="connsiteY0" fmla="*/ 509517 h 573207"/>
              <a:gd name="connsiteX1" fmla="*/ 54591 w 759725"/>
              <a:gd name="connsiteY1" fmla="*/ 359391 h 573207"/>
              <a:gd name="connsiteX2" fmla="*/ 27295 w 759725"/>
              <a:gd name="connsiteY2" fmla="*/ 86436 h 573207"/>
              <a:gd name="connsiteX3" fmla="*/ 218364 w 759725"/>
              <a:gd name="connsiteY3" fmla="*/ 4549 h 573207"/>
              <a:gd name="connsiteX4" fmla="*/ 518615 w 759725"/>
              <a:gd name="connsiteY4" fmla="*/ 113731 h 573207"/>
              <a:gd name="connsiteX5" fmla="*/ 696035 w 759725"/>
              <a:gd name="connsiteY5" fmla="*/ 195618 h 573207"/>
              <a:gd name="connsiteX6" fmla="*/ 682388 w 759725"/>
              <a:gd name="connsiteY6" fmla="*/ 441278 h 573207"/>
              <a:gd name="connsiteX7" fmla="*/ 232012 w 759725"/>
              <a:gd name="connsiteY7" fmla="*/ 564108 h 573207"/>
              <a:gd name="connsiteX8" fmla="*/ 204716 w 759725"/>
              <a:gd name="connsiteY8" fmla="*/ 509517 h 57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725" h="573207">
                <a:moveTo>
                  <a:pt x="204716" y="509517"/>
                </a:moveTo>
                <a:cubicBezTo>
                  <a:pt x="175146" y="475398"/>
                  <a:pt x="84161" y="429904"/>
                  <a:pt x="54591" y="359391"/>
                </a:cubicBezTo>
                <a:cubicBezTo>
                  <a:pt x="25021" y="288878"/>
                  <a:pt x="0" y="145576"/>
                  <a:pt x="27295" y="86436"/>
                </a:cubicBezTo>
                <a:cubicBezTo>
                  <a:pt x="54591" y="27296"/>
                  <a:pt x="136477" y="0"/>
                  <a:pt x="218364" y="4549"/>
                </a:cubicBezTo>
                <a:cubicBezTo>
                  <a:pt x="300251" y="9098"/>
                  <a:pt x="439003" y="81886"/>
                  <a:pt x="518615" y="113731"/>
                </a:cubicBezTo>
                <a:cubicBezTo>
                  <a:pt x="598227" y="145576"/>
                  <a:pt x="668740" y="141027"/>
                  <a:pt x="696035" y="195618"/>
                </a:cubicBezTo>
                <a:cubicBezTo>
                  <a:pt x="723330" y="250209"/>
                  <a:pt x="759725" y="379863"/>
                  <a:pt x="682388" y="441278"/>
                </a:cubicBezTo>
                <a:cubicBezTo>
                  <a:pt x="605051" y="502693"/>
                  <a:pt x="313899" y="555010"/>
                  <a:pt x="232012" y="564108"/>
                </a:cubicBezTo>
                <a:cubicBezTo>
                  <a:pt x="150125" y="573207"/>
                  <a:pt x="234286" y="543637"/>
                  <a:pt x="204716" y="50951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392305" y="898477"/>
            <a:ext cx="878005" cy="614150"/>
          </a:xfrm>
          <a:custGeom>
            <a:avLst/>
            <a:gdLst>
              <a:gd name="connsiteX0" fmla="*/ 275229 w 878005"/>
              <a:gd name="connsiteY0" fmla="*/ 534538 h 614150"/>
              <a:gd name="connsiteX1" fmla="*/ 29570 w 878005"/>
              <a:gd name="connsiteY1" fmla="*/ 534538 h 614150"/>
              <a:gd name="connsiteX2" fmla="*/ 97808 w 878005"/>
              <a:gd name="connsiteY2" fmla="*/ 56866 h 614150"/>
              <a:gd name="connsiteX3" fmla="*/ 507241 w 878005"/>
              <a:gd name="connsiteY3" fmla="*/ 193344 h 614150"/>
              <a:gd name="connsiteX4" fmla="*/ 848435 w 878005"/>
              <a:gd name="connsiteY4" fmla="*/ 247935 h 614150"/>
              <a:gd name="connsiteX5" fmla="*/ 684662 w 878005"/>
              <a:gd name="connsiteY5" fmla="*/ 466299 h 614150"/>
              <a:gd name="connsiteX6" fmla="*/ 329820 w 878005"/>
              <a:gd name="connsiteY6" fmla="*/ 548186 h 614150"/>
              <a:gd name="connsiteX7" fmla="*/ 275229 w 878005"/>
              <a:gd name="connsiteY7" fmla="*/ 534538 h 61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8005" h="614150">
                <a:moveTo>
                  <a:pt x="275229" y="534538"/>
                </a:moveTo>
                <a:cubicBezTo>
                  <a:pt x="225187" y="532263"/>
                  <a:pt x="59140" y="614150"/>
                  <a:pt x="29570" y="534538"/>
                </a:cubicBezTo>
                <a:cubicBezTo>
                  <a:pt x="0" y="454926"/>
                  <a:pt x="18196" y="113732"/>
                  <a:pt x="97808" y="56866"/>
                </a:cubicBezTo>
                <a:cubicBezTo>
                  <a:pt x="177420" y="0"/>
                  <a:pt x="382137" y="161499"/>
                  <a:pt x="507241" y="193344"/>
                </a:cubicBezTo>
                <a:cubicBezTo>
                  <a:pt x="632346" y="225189"/>
                  <a:pt x="818865" y="202443"/>
                  <a:pt x="848435" y="247935"/>
                </a:cubicBezTo>
                <a:cubicBezTo>
                  <a:pt x="878005" y="293428"/>
                  <a:pt x="771098" y="416257"/>
                  <a:pt x="684662" y="466299"/>
                </a:cubicBezTo>
                <a:cubicBezTo>
                  <a:pt x="598226" y="516341"/>
                  <a:pt x="400333" y="534538"/>
                  <a:pt x="329820" y="548186"/>
                </a:cubicBezTo>
                <a:cubicBezTo>
                  <a:pt x="259307" y="561834"/>
                  <a:pt x="325271" y="536813"/>
                  <a:pt x="275229" y="53453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283958" y="1239671"/>
            <a:ext cx="664191" cy="573206"/>
          </a:xfrm>
          <a:custGeom>
            <a:avLst/>
            <a:gdLst>
              <a:gd name="connsiteX0" fmla="*/ 134203 w 664191"/>
              <a:gd name="connsiteY0" fmla="*/ 329822 h 573206"/>
              <a:gd name="connsiteX1" fmla="*/ 11373 w 664191"/>
              <a:gd name="connsiteY1" fmla="*/ 111457 h 573206"/>
              <a:gd name="connsiteX2" fmla="*/ 202442 w 664191"/>
              <a:gd name="connsiteY2" fmla="*/ 2275 h 573206"/>
              <a:gd name="connsiteX3" fmla="*/ 598227 w 664191"/>
              <a:gd name="connsiteY3" fmla="*/ 125105 h 573206"/>
              <a:gd name="connsiteX4" fmla="*/ 598227 w 664191"/>
              <a:gd name="connsiteY4" fmla="*/ 466299 h 573206"/>
              <a:gd name="connsiteX5" fmla="*/ 325272 w 664191"/>
              <a:gd name="connsiteY5" fmla="*/ 561833 h 573206"/>
              <a:gd name="connsiteX6" fmla="*/ 175146 w 664191"/>
              <a:gd name="connsiteY6" fmla="*/ 398060 h 573206"/>
              <a:gd name="connsiteX7" fmla="*/ 134203 w 664191"/>
              <a:gd name="connsiteY7" fmla="*/ 329822 h 57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191" h="573206">
                <a:moveTo>
                  <a:pt x="134203" y="329822"/>
                </a:moveTo>
                <a:cubicBezTo>
                  <a:pt x="106908" y="282055"/>
                  <a:pt x="0" y="166048"/>
                  <a:pt x="11373" y="111457"/>
                </a:cubicBezTo>
                <a:cubicBezTo>
                  <a:pt x="22746" y="56866"/>
                  <a:pt x="104633" y="0"/>
                  <a:pt x="202442" y="2275"/>
                </a:cubicBezTo>
                <a:cubicBezTo>
                  <a:pt x="300251" y="4550"/>
                  <a:pt x="532263" y="47768"/>
                  <a:pt x="598227" y="125105"/>
                </a:cubicBezTo>
                <a:cubicBezTo>
                  <a:pt x="664191" y="202442"/>
                  <a:pt x="643720" y="393511"/>
                  <a:pt x="598227" y="466299"/>
                </a:cubicBezTo>
                <a:cubicBezTo>
                  <a:pt x="552734" y="539087"/>
                  <a:pt x="395785" y="573206"/>
                  <a:pt x="325272" y="561833"/>
                </a:cubicBezTo>
                <a:cubicBezTo>
                  <a:pt x="254759" y="550460"/>
                  <a:pt x="206991" y="439003"/>
                  <a:pt x="175146" y="398060"/>
                </a:cubicBezTo>
                <a:cubicBezTo>
                  <a:pt x="143301" y="357117"/>
                  <a:pt x="161498" y="377589"/>
                  <a:pt x="134203" y="32982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011839" y="1214651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721523" y="1526274"/>
            <a:ext cx="796119" cy="564108"/>
          </a:xfrm>
          <a:custGeom>
            <a:avLst/>
            <a:gdLst>
              <a:gd name="connsiteX0" fmla="*/ 156949 w 796119"/>
              <a:gd name="connsiteY0" fmla="*/ 452651 h 564108"/>
              <a:gd name="connsiteX1" fmla="*/ 47767 w 796119"/>
              <a:gd name="connsiteY1" fmla="*/ 275230 h 564108"/>
              <a:gd name="connsiteX2" fmla="*/ 47767 w 796119"/>
              <a:gd name="connsiteY2" fmla="*/ 97810 h 564108"/>
              <a:gd name="connsiteX3" fmla="*/ 334370 w 796119"/>
              <a:gd name="connsiteY3" fmla="*/ 15923 h 564108"/>
              <a:gd name="connsiteX4" fmla="*/ 539086 w 796119"/>
              <a:gd name="connsiteY4" fmla="*/ 56866 h 564108"/>
              <a:gd name="connsiteX5" fmla="*/ 784746 w 796119"/>
              <a:gd name="connsiteY5" fmla="*/ 357117 h 564108"/>
              <a:gd name="connsiteX6" fmla="*/ 470847 w 796119"/>
              <a:gd name="connsiteY6" fmla="*/ 548186 h 564108"/>
              <a:gd name="connsiteX7" fmla="*/ 156949 w 796119"/>
              <a:gd name="connsiteY7" fmla="*/ 452651 h 56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6119" h="564108">
                <a:moveTo>
                  <a:pt x="156949" y="452651"/>
                </a:moveTo>
                <a:cubicBezTo>
                  <a:pt x="86436" y="407158"/>
                  <a:pt x="65964" y="334370"/>
                  <a:pt x="47767" y="275230"/>
                </a:cubicBezTo>
                <a:cubicBezTo>
                  <a:pt x="29570" y="216090"/>
                  <a:pt x="0" y="141028"/>
                  <a:pt x="47767" y="97810"/>
                </a:cubicBezTo>
                <a:cubicBezTo>
                  <a:pt x="95534" y="54592"/>
                  <a:pt x="252484" y="22747"/>
                  <a:pt x="334370" y="15923"/>
                </a:cubicBezTo>
                <a:cubicBezTo>
                  <a:pt x="416257" y="9099"/>
                  <a:pt x="464023" y="0"/>
                  <a:pt x="539086" y="56866"/>
                </a:cubicBezTo>
                <a:cubicBezTo>
                  <a:pt x="614149" y="113732"/>
                  <a:pt x="796119" y="275230"/>
                  <a:pt x="784746" y="357117"/>
                </a:cubicBezTo>
                <a:cubicBezTo>
                  <a:pt x="773373" y="439004"/>
                  <a:pt x="573205" y="532264"/>
                  <a:pt x="470847" y="548186"/>
                </a:cubicBezTo>
                <a:cubicBezTo>
                  <a:pt x="368489" y="564108"/>
                  <a:pt x="227462" y="498144"/>
                  <a:pt x="156949" y="45265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453952" y="2006221"/>
            <a:ext cx="741529" cy="618698"/>
          </a:xfrm>
          <a:custGeom>
            <a:avLst/>
            <a:gdLst>
              <a:gd name="connsiteX0" fmla="*/ 52317 w 741529"/>
              <a:gd name="connsiteY0" fmla="*/ 477672 h 618698"/>
              <a:gd name="connsiteX1" fmla="*/ 11373 w 741529"/>
              <a:gd name="connsiteY1" fmla="*/ 177421 h 618698"/>
              <a:gd name="connsiteX2" fmla="*/ 120555 w 741529"/>
              <a:gd name="connsiteY2" fmla="*/ 54591 h 618698"/>
              <a:gd name="connsiteX3" fmla="*/ 297976 w 741529"/>
              <a:gd name="connsiteY3" fmla="*/ 13648 h 618698"/>
              <a:gd name="connsiteX4" fmla="*/ 489045 w 741529"/>
              <a:gd name="connsiteY4" fmla="*/ 54591 h 618698"/>
              <a:gd name="connsiteX5" fmla="*/ 734705 w 741529"/>
              <a:gd name="connsiteY5" fmla="*/ 341194 h 618698"/>
              <a:gd name="connsiteX6" fmla="*/ 529988 w 741529"/>
              <a:gd name="connsiteY6" fmla="*/ 436728 h 618698"/>
              <a:gd name="connsiteX7" fmla="*/ 311624 w 741529"/>
              <a:gd name="connsiteY7" fmla="*/ 614149 h 618698"/>
              <a:gd name="connsiteX8" fmla="*/ 52317 w 741529"/>
              <a:gd name="connsiteY8" fmla="*/ 477672 h 61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529" h="618698">
                <a:moveTo>
                  <a:pt x="52317" y="477672"/>
                </a:moveTo>
                <a:cubicBezTo>
                  <a:pt x="2275" y="404884"/>
                  <a:pt x="0" y="247935"/>
                  <a:pt x="11373" y="177421"/>
                </a:cubicBezTo>
                <a:cubicBezTo>
                  <a:pt x="22746" y="106908"/>
                  <a:pt x="72788" y="81886"/>
                  <a:pt x="120555" y="54591"/>
                </a:cubicBezTo>
                <a:cubicBezTo>
                  <a:pt x="168322" y="27296"/>
                  <a:pt x="236561" y="13648"/>
                  <a:pt x="297976" y="13648"/>
                </a:cubicBezTo>
                <a:cubicBezTo>
                  <a:pt x="359391" y="13648"/>
                  <a:pt x="416257" y="0"/>
                  <a:pt x="489045" y="54591"/>
                </a:cubicBezTo>
                <a:cubicBezTo>
                  <a:pt x="561833" y="109182"/>
                  <a:pt x="727881" y="277504"/>
                  <a:pt x="734705" y="341194"/>
                </a:cubicBezTo>
                <a:cubicBezTo>
                  <a:pt x="741529" y="404884"/>
                  <a:pt x="600502" y="391235"/>
                  <a:pt x="529988" y="436728"/>
                </a:cubicBezTo>
                <a:cubicBezTo>
                  <a:pt x="459474" y="482221"/>
                  <a:pt x="391236" y="609600"/>
                  <a:pt x="311624" y="614149"/>
                </a:cubicBezTo>
                <a:cubicBezTo>
                  <a:pt x="232012" y="618698"/>
                  <a:pt x="102359" y="550460"/>
                  <a:pt x="52317" y="47767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833815" y="2461147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788323" y="3298209"/>
            <a:ext cx="680113" cy="645994"/>
          </a:xfrm>
          <a:custGeom>
            <a:avLst/>
            <a:gdLst>
              <a:gd name="connsiteX0" fmla="*/ 277504 w 680113"/>
              <a:gd name="connsiteY0" fmla="*/ 113731 h 645994"/>
              <a:gd name="connsiteX1" fmla="*/ 577755 w 680113"/>
              <a:gd name="connsiteY1" fmla="*/ 31845 h 645994"/>
              <a:gd name="connsiteX2" fmla="*/ 645993 w 680113"/>
              <a:gd name="connsiteY2" fmla="*/ 304800 h 645994"/>
              <a:gd name="connsiteX3" fmla="*/ 373038 w 680113"/>
              <a:gd name="connsiteY3" fmla="*/ 618698 h 645994"/>
              <a:gd name="connsiteX4" fmla="*/ 45492 w 680113"/>
              <a:gd name="connsiteY4" fmla="*/ 468573 h 645994"/>
              <a:gd name="connsiteX5" fmla="*/ 100083 w 680113"/>
              <a:gd name="connsiteY5" fmla="*/ 141027 h 645994"/>
              <a:gd name="connsiteX6" fmla="*/ 277504 w 680113"/>
              <a:gd name="connsiteY6" fmla="*/ 113731 h 64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113" h="645994">
                <a:moveTo>
                  <a:pt x="277504" y="113731"/>
                </a:moveTo>
                <a:cubicBezTo>
                  <a:pt x="357116" y="95534"/>
                  <a:pt x="516340" y="0"/>
                  <a:pt x="577755" y="31845"/>
                </a:cubicBezTo>
                <a:cubicBezTo>
                  <a:pt x="639170" y="63690"/>
                  <a:pt x="680113" y="206991"/>
                  <a:pt x="645993" y="304800"/>
                </a:cubicBezTo>
                <a:cubicBezTo>
                  <a:pt x="611873" y="402609"/>
                  <a:pt x="473122" y="591403"/>
                  <a:pt x="373038" y="618698"/>
                </a:cubicBezTo>
                <a:cubicBezTo>
                  <a:pt x="272955" y="645994"/>
                  <a:pt x="90984" y="548185"/>
                  <a:pt x="45492" y="468573"/>
                </a:cubicBezTo>
                <a:cubicBezTo>
                  <a:pt x="0" y="388961"/>
                  <a:pt x="56865" y="200167"/>
                  <a:pt x="100083" y="141027"/>
                </a:cubicBezTo>
                <a:cubicBezTo>
                  <a:pt x="143301" y="81887"/>
                  <a:pt x="197892" y="131928"/>
                  <a:pt x="277504" y="11373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8420668" y="3368722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8015785" y="4046561"/>
            <a:ext cx="707409" cy="764275"/>
          </a:xfrm>
          <a:custGeom>
            <a:avLst/>
            <a:gdLst>
              <a:gd name="connsiteX0" fmla="*/ 22746 w 707409"/>
              <a:gd name="connsiteY0" fmla="*/ 238836 h 764275"/>
              <a:gd name="connsiteX1" fmla="*/ 282054 w 707409"/>
              <a:gd name="connsiteY1" fmla="*/ 20472 h 764275"/>
              <a:gd name="connsiteX2" fmla="*/ 555009 w 707409"/>
              <a:gd name="connsiteY2" fmla="*/ 116006 h 764275"/>
              <a:gd name="connsiteX3" fmla="*/ 677839 w 707409"/>
              <a:gd name="connsiteY3" fmla="*/ 307075 h 764275"/>
              <a:gd name="connsiteX4" fmla="*/ 677839 w 707409"/>
              <a:gd name="connsiteY4" fmla="*/ 593678 h 764275"/>
              <a:gd name="connsiteX5" fmla="*/ 500418 w 707409"/>
              <a:gd name="connsiteY5" fmla="*/ 757451 h 764275"/>
              <a:gd name="connsiteX6" fmla="*/ 213815 w 707409"/>
              <a:gd name="connsiteY6" fmla="*/ 634621 h 764275"/>
              <a:gd name="connsiteX7" fmla="*/ 145576 w 707409"/>
              <a:gd name="connsiteY7" fmla="*/ 334370 h 764275"/>
              <a:gd name="connsiteX8" fmla="*/ 22746 w 707409"/>
              <a:gd name="connsiteY8" fmla="*/ 238836 h 76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7409" h="764275">
                <a:moveTo>
                  <a:pt x="22746" y="238836"/>
                </a:moveTo>
                <a:cubicBezTo>
                  <a:pt x="45492" y="186520"/>
                  <a:pt x="193343" y="40944"/>
                  <a:pt x="282054" y="20472"/>
                </a:cubicBezTo>
                <a:cubicBezTo>
                  <a:pt x="370765" y="0"/>
                  <a:pt x="489045" y="68239"/>
                  <a:pt x="555009" y="116006"/>
                </a:cubicBezTo>
                <a:cubicBezTo>
                  <a:pt x="620973" y="163773"/>
                  <a:pt x="657367" y="227463"/>
                  <a:pt x="677839" y="307075"/>
                </a:cubicBezTo>
                <a:cubicBezTo>
                  <a:pt x="698311" y="386687"/>
                  <a:pt x="707409" y="518615"/>
                  <a:pt x="677839" y="593678"/>
                </a:cubicBezTo>
                <a:cubicBezTo>
                  <a:pt x="648269" y="668741"/>
                  <a:pt x="577755" y="750627"/>
                  <a:pt x="500418" y="757451"/>
                </a:cubicBezTo>
                <a:cubicBezTo>
                  <a:pt x="423081" y="764275"/>
                  <a:pt x="272955" y="705135"/>
                  <a:pt x="213815" y="634621"/>
                </a:cubicBezTo>
                <a:cubicBezTo>
                  <a:pt x="154675" y="564107"/>
                  <a:pt x="179695" y="398059"/>
                  <a:pt x="145576" y="334370"/>
                </a:cubicBezTo>
                <a:cubicBezTo>
                  <a:pt x="111457" y="270681"/>
                  <a:pt x="0" y="291152"/>
                  <a:pt x="22746" y="23883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761027" y="4808561"/>
            <a:ext cx="607325" cy="732430"/>
          </a:xfrm>
          <a:custGeom>
            <a:avLst/>
            <a:gdLst>
              <a:gd name="connsiteX0" fmla="*/ 18197 w 607325"/>
              <a:gd name="connsiteY0" fmla="*/ 268406 h 732430"/>
              <a:gd name="connsiteX1" fmla="*/ 181970 w 607325"/>
              <a:gd name="connsiteY1" fmla="*/ 36394 h 732430"/>
              <a:gd name="connsiteX2" fmla="*/ 413982 w 607325"/>
              <a:gd name="connsiteY2" fmla="*/ 50042 h 732430"/>
              <a:gd name="connsiteX3" fmla="*/ 550460 w 607325"/>
              <a:gd name="connsiteY3" fmla="*/ 50042 h 732430"/>
              <a:gd name="connsiteX4" fmla="*/ 577755 w 607325"/>
              <a:gd name="connsiteY4" fmla="*/ 322997 h 732430"/>
              <a:gd name="connsiteX5" fmla="*/ 373039 w 607325"/>
              <a:gd name="connsiteY5" fmla="*/ 650543 h 732430"/>
              <a:gd name="connsiteX6" fmla="*/ 72788 w 607325"/>
              <a:gd name="connsiteY6" fmla="*/ 664191 h 732430"/>
              <a:gd name="connsiteX7" fmla="*/ 18197 w 607325"/>
              <a:gd name="connsiteY7" fmla="*/ 268406 h 73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7325" h="732430">
                <a:moveTo>
                  <a:pt x="18197" y="268406"/>
                </a:moveTo>
                <a:cubicBezTo>
                  <a:pt x="36394" y="163773"/>
                  <a:pt x="116006" y="72788"/>
                  <a:pt x="181970" y="36394"/>
                </a:cubicBezTo>
                <a:cubicBezTo>
                  <a:pt x="247934" y="0"/>
                  <a:pt x="352567" y="47767"/>
                  <a:pt x="413982" y="50042"/>
                </a:cubicBezTo>
                <a:cubicBezTo>
                  <a:pt x="475397" y="52317"/>
                  <a:pt x="523165" y="4550"/>
                  <a:pt x="550460" y="50042"/>
                </a:cubicBezTo>
                <a:cubicBezTo>
                  <a:pt x="577756" y="95535"/>
                  <a:pt x="607325" y="222913"/>
                  <a:pt x="577755" y="322997"/>
                </a:cubicBezTo>
                <a:cubicBezTo>
                  <a:pt x="548185" y="423081"/>
                  <a:pt x="457200" y="593677"/>
                  <a:pt x="373039" y="650543"/>
                </a:cubicBezTo>
                <a:cubicBezTo>
                  <a:pt x="288878" y="707409"/>
                  <a:pt x="136478" y="732430"/>
                  <a:pt x="72788" y="664191"/>
                </a:cubicBezTo>
                <a:cubicBezTo>
                  <a:pt x="9098" y="595952"/>
                  <a:pt x="0" y="373039"/>
                  <a:pt x="18197" y="2684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117308" y="5331726"/>
            <a:ext cx="736978" cy="577755"/>
          </a:xfrm>
          <a:custGeom>
            <a:avLst/>
            <a:gdLst>
              <a:gd name="connsiteX0" fmla="*/ 539086 w 736978"/>
              <a:gd name="connsiteY0" fmla="*/ 154674 h 577755"/>
              <a:gd name="connsiteX1" fmla="*/ 293426 w 736978"/>
              <a:gd name="connsiteY1" fmla="*/ 4549 h 577755"/>
              <a:gd name="connsiteX2" fmla="*/ 75062 w 736978"/>
              <a:gd name="connsiteY2" fmla="*/ 181970 h 577755"/>
              <a:gd name="connsiteX3" fmla="*/ 34119 w 736978"/>
              <a:gd name="connsiteY3" fmla="*/ 427629 h 577755"/>
              <a:gd name="connsiteX4" fmla="*/ 279779 w 736978"/>
              <a:gd name="connsiteY4" fmla="*/ 564107 h 577755"/>
              <a:gd name="connsiteX5" fmla="*/ 689211 w 736978"/>
              <a:gd name="connsiteY5" fmla="*/ 345743 h 577755"/>
              <a:gd name="connsiteX6" fmla="*/ 539086 w 736978"/>
              <a:gd name="connsiteY6" fmla="*/ 154674 h 57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978" h="577755">
                <a:moveTo>
                  <a:pt x="539086" y="154674"/>
                </a:moveTo>
                <a:cubicBezTo>
                  <a:pt x="473122" y="97808"/>
                  <a:pt x="370763" y="0"/>
                  <a:pt x="293426" y="4549"/>
                </a:cubicBezTo>
                <a:cubicBezTo>
                  <a:pt x="216089" y="9098"/>
                  <a:pt x="118280" y="111457"/>
                  <a:pt x="75062" y="181970"/>
                </a:cubicBezTo>
                <a:cubicBezTo>
                  <a:pt x="31844" y="252483"/>
                  <a:pt x="0" y="363940"/>
                  <a:pt x="34119" y="427629"/>
                </a:cubicBezTo>
                <a:cubicBezTo>
                  <a:pt x="68238" y="491318"/>
                  <a:pt x="170597" y="577755"/>
                  <a:pt x="279779" y="564107"/>
                </a:cubicBezTo>
                <a:cubicBezTo>
                  <a:pt x="388961" y="550459"/>
                  <a:pt x="641444" y="411707"/>
                  <a:pt x="689211" y="345743"/>
                </a:cubicBezTo>
                <a:cubicBezTo>
                  <a:pt x="736978" y="279779"/>
                  <a:pt x="605050" y="211540"/>
                  <a:pt x="539086" y="15467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95952" y="2267803"/>
            <a:ext cx="914400" cy="616424"/>
          </a:xfrm>
          <a:custGeom>
            <a:avLst/>
            <a:gdLst>
              <a:gd name="connsiteX0" fmla="*/ 359391 w 914400"/>
              <a:gd name="connsiteY0" fmla="*/ 79612 h 616424"/>
              <a:gd name="connsiteX1" fmla="*/ 686938 w 914400"/>
              <a:gd name="connsiteY1" fmla="*/ 38669 h 616424"/>
              <a:gd name="connsiteX2" fmla="*/ 891654 w 914400"/>
              <a:gd name="connsiteY2" fmla="*/ 311624 h 616424"/>
              <a:gd name="connsiteX3" fmla="*/ 550460 w 914400"/>
              <a:gd name="connsiteY3" fmla="*/ 584579 h 616424"/>
              <a:gd name="connsiteX4" fmla="*/ 154675 w 914400"/>
              <a:gd name="connsiteY4" fmla="*/ 502693 h 616424"/>
              <a:gd name="connsiteX5" fmla="*/ 31845 w 914400"/>
              <a:gd name="connsiteY5" fmla="*/ 338919 h 616424"/>
              <a:gd name="connsiteX6" fmla="*/ 359391 w 914400"/>
              <a:gd name="connsiteY6" fmla="*/ 79612 h 61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616424">
                <a:moveTo>
                  <a:pt x="359391" y="79612"/>
                </a:moveTo>
                <a:cubicBezTo>
                  <a:pt x="468573" y="29570"/>
                  <a:pt x="598228" y="0"/>
                  <a:pt x="686938" y="38669"/>
                </a:cubicBezTo>
                <a:cubicBezTo>
                  <a:pt x="775648" y="77338"/>
                  <a:pt x="914400" y="220639"/>
                  <a:pt x="891654" y="311624"/>
                </a:cubicBezTo>
                <a:cubicBezTo>
                  <a:pt x="868908" y="402609"/>
                  <a:pt x="673290" y="552734"/>
                  <a:pt x="550460" y="584579"/>
                </a:cubicBezTo>
                <a:cubicBezTo>
                  <a:pt x="427630" y="616424"/>
                  <a:pt x="241111" y="543636"/>
                  <a:pt x="154675" y="502693"/>
                </a:cubicBezTo>
                <a:cubicBezTo>
                  <a:pt x="68239" y="461750"/>
                  <a:pt x="0" y="409433"/>
                  <a:pt x="31845" y="338919"/>
                </a:cubicBezTo>
                <a:cubicBezTo>
                  <a:pt x="63690" y="268406"/>
                  <a:pt x="250209" y="129654"/>
                  <a:pt x="359391" y="7961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68573" y="2772771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91069" y="3377821"/>
            <a:ext cx="889379" cy="641445"/>
          </a:xfrm>
          <a:custGeom>
            <a:avLst/>
            <a:gdLst>
              <a:gd name="connsiteX0" fmla="*/ 163773 w 889379"/>
              <a:gd name="connsiteY0" fmla="*/ 580030 h 641445"/>
              <a:gd name="connsiteX1" fmla="*/ 0 w 889379"/>
              <a:gd name="connsiteY1" fmla="*/ 279779 h 641445"/>
              <a:gd name="connsiteX2" fmla="*/ 163773 w 889379"/>
              <a:gd name="connsiteY2" fmla="*/ 20472 h 641445"/>
              <a:gd name="connsiteX3" fmla="*/ 655092 w 889379"/>
              <a:gd name="connsiteY3" fmla="*/ 156949 h 641445"/>
              <a:gd name="connsiteX4" fmla="*/ 887104 w 889379"/>
              <a:gd name="connsiteY4" fmla="*/ 211540 h 641445"/>
              <a:gd name="connsiteX5" fmla="*/ 641444 w 889379"/>
              <a:gd name="connsiteY5" fmla="*/ 443552 h 641445"/>
              <a:gd name="connsiteX6" fmla="*/ 464024 w 889379"/>
              <a:gd name="connsiteY6" fmla="*/ 620973 h 641445"/>
              <a:gd name="connsiteX7" fmla="*/ 163773 w 889379"/>
              <a:gd name="connsiteY7" fmla="*/ 580030 h 6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379" h="641445">
                <a:moveTo>
                  <a:pt x="163773" y="580030"/>
                </a:moveTo>
                <a:cubicBezTo>
                  <a:pt x="86436" y="523164"/>
                  <a:pt x="0" y="373039"/>
                  <a:pt x="0" y="279779"/>
                </a:cubicBezTo>
                <a:cubicBezTo>
                  <a:pt x="0" y="186519"/>
                  <a:pt x="54591" y="40944"/>
                  <a:pt x="163773" y="20472"/>
                </a:cubicBezTo>
                <a:cubicBezTo>
                  <a:pt x="272955" y="0"/>
                  <a:pt x="534537" y="125104"/>
                  <a:pt x="655092" y="156949"/>
                </a:cubicBezTo>
                <a:cubicBezTo>
                  <a:pt x="775647" y="188794"/>
                  <a:pt x="889379" y="163773"/>
                  <a:pt x="887104" y="211540"/>
                </a:cubicBezTo>
                <a:cubicBezTo>
                  <a:pt x="884829" y="259307"/>
                  <a:pt x="711957" y="375313"/>
                  <a:pt x="641444" y="443552"/>
                </a:cubicBezTo>
                <a:cubicBezTo>
                  <a:pt x="570931" y="511791"/>
                  <a:pt x="543636" y="600501"/>
                  <a:pt x="464024" y="620973"/>
                </a:cubicBezTo>
                <a:cubicBezTo>
                  <a:pt x="384412" y="641445"/>
                  <a:pt x="241110" y="636896"/>
                  <a:pt x="163773" y="58003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7075" y="4030639"/>
            <a:ext cx="718782" cy="716507"/>
          </a:xfrm>
          <a:custGeom>
            <a:avLst/>
            <a:gdLst>
              <a:gd name="connsiteX0" fmla="*/ 211540 w 718782"/>
              <a:gd name="connsiteY0" fmla="*/ 282054 h 716507"/>
              <a:gd name="connsiteX1" fmla="*/ 402609 w 718782"/>
              <a:gd name="connsiteY1" fmla="*/ 22746 h 716507"/>
              <a:gd name="connsiteX2" fmla="*/ 689212 w 718782"/>
              <a:gd name="connsiteY2" fmla="*/ 145576 h 716507"/>
              <a:gd name="connsiteX3" fmla="*/ 580029 w 718782"/>
              <a:gd name="connsiteY3" fmla="*/ 555009 h 716507"/>
              <a:gd name="connsiteX4" fmla="*/ 156949 w 718782"/>
              <a:gd name="connsiteY4" fmla="*/ 691486 h 716507"/>
              <a:gd name="connsiteX5" fmla="*/ 6824 w 718782"/>
              <a:gd name="connsiteY5" fmla="*/ 404883 h 716507"/>
              <a:gd name="connsiteX6" fmla="*/ 211540 w 718782"/>
              <a:gd name="connsiteY6" fmla="*/ 282054 h 71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782" h="716507">
                <a:moveTo>
                  <a:pt x="211540" y="282054"/>
                </a:moveTo>
                <a:cubicBezTo>
                  <a:pt x="277504" y="218365"/>
                  <a:pt x="322997" y="45492"/>
                  <a:pt x="402609" y="22746"/>
                </a:cubicBezTo>
                <a:cubicBezTo>
                  <a:pt x="482221" y="0"/>
                  <a:pt x="659642" y="56866"/>
                  <a:pt x="689212" y="145576"/>
                </a:cubicBezTo>
                <a:cubicBezTo>
                  <a:pt x="718782" y="234286"/>
                  <a:pt x="668740" y="464024"/>
                  <a:pt x="580029" y="555009"/>
                </a:cubicBezTo>
                <a:cubicBezTo>
                  <a:pt x="491319" y="645994"/>
                  <a:pt x="252483" y="716507"/>
                  <a:pt x="156949" y="691486"/>
                </a:cubicBezTo>
                <a:cubicBezTo>
                  <a:pt x="61415" y="666465"/>
                  <a:pt x="0" y="473122"/>
                  <a:pt x="6824" y="404883"/>
                </a:cubicBezTo>
                <a:cubicBezTo>
                  <a:pt x="13648" y="336644"/>
                  <a:pt x="145576" y="345743"/>
                  <a:pt x="211540" y="28205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82472" y="4501486"/>
            <a:ext cx="589128" cy="8165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287439" y="5172502"/>
            <a:ext cx="736979" cy="693761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967552" y="5647899"/>
            <a:ext cx="818866" cy="586853"/>
          </a:xfrm>
          <a:custGeom>
            <a:avLst/>
            <a:gdLst>
              <a:gd name="connsiteX0" fmla="*/ 147851 w 818866"/>
              <a:gd name="connsiteY0" fmla="*/ 411707 h 586853"/>
              <a:gd name="connsiteX1" fmla="*/ 11373 w 818866"/>
              <a:gd name="connsiteY1" fmla="*/ 302525 h 586853"/>
              <a:gd name="connsiteX2" fmla="*/ 216090 w 818866"/>
              <a:gd name="connsiteY2" fmla="*/ 84161 h 586853"/>
              <a:gd name="connsiteX3" fmla="*/ 734705 w 818866"/>
              <a:gd name="connsiteY3" fmla="*/ 70513 h 586853"/>
              <a:gd name="connsiteX4" fmla="*/ 721057 w 818866"/>
              <a:gd name="connsiteY4" fmla="*/ 507241 h 586853"/>
              <a:gd name="connsiteX5" fmla="*/ 366215 w 818866"/>
              <a:gd name="connsiteY5" fmla="*/ 548185 h 586853"/>
              <a:gd name="connsiteX6" fmla="*/ 147851 w 818866"/>
              <a:gd name="connsiteY6" fmla="*/ 411707 h 58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586853">
                <a:moveTo>
                  <a:pt x="147851" y="411707"/>
                </a:moveTo>
                <a:cubicBezTo>
                  <a:pt x="88711" y="370764"/>
                  <a:pt x="0" y="357116"/>
                  <a:pt x="11373" y="302525"/>
                </a:cubicBezTo>
                <a:cubicBezTo>
                  <a:pt x="22746" y="247934"/>
                  <a:pt x="95535" y="122830"/>
                  <a:pt x="216090" y="84161"/>
                </a:cubicBezTo>
                <a:cubicBezTo>
                  <a:pt x="336645" y="45492"/>
                  <a:pt x="650544" y="0"/>
                  <a:pt x="734705" y="70513"/>
                </a:cubicBezTo>
                <a:cubicBezTo>
                  <a:pt x="818866" y="141026"/>
                  <a:pt x="782472" y="427629"/>
                  <a:pt x="721057" y="507241"/>
                </a:cubicBezTo>
                <a:cubicBezTo>
                  <a:pt x="659642" y="586853"/>
                  <a:pt x="464024" y="559558"/>
                  <a:pt x="366215" y="548185"/>
                </a:cubicBezTo>
                <a:cubicBezTo>
                  <a:pt x="268406" y="536812"/>
                  <a:pt x="206991" y="452650"/>
                  <a:pt x="147851" y="41170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736376" y="5843516"/>
            <a:ext cx="882556" cy="620974"/>
          </a:xfrm>
          <a:custGeom>
            <a:avLst/>
            <a:gdLst>
              <a:gd name="connsiteX0" fmla="*/ 293427 w 882556"/>
              <a:gd name="connsiteY0" fmla="*/ 570932 h 620974"/>
              <a:gd name="connsiteX1" fmla="*/ 20472 w 882556"/>
              <a:gd name="connsiteY1" fmla="*/ 379863 h 620974"/>
              <a:gd name="connsiteX2" fmla="*/ 170597 w 882556"/>
              <a:gd name="connsiteY2" fmla="*/ 120556 h 620974"/>
              <a:gd name="connsiteX3" fmla="*/ 525439 w 882556"/>
              <a:gd name="connsiteY3" fmla="*/ 38669 h 620974"/>
              <a:gd name="connsiteX4" fmla="*/ 880281 w 882556"/>
              <a:gd name="connsiteY4" fmla="*/ 352568 h 620974"/>
              <a:gd name="connsiteX5" fmla="*/ 511791 w 882556"/>
              <a:gd name="connsiteY5" fmla="*/ 584580 h 620974"/>
              <a:gd name="connsiteX6" fmla="*/ 293427 w 882556"/>
              <a:gd name="connsiteY6" fmla="*/ 570932 h 6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556" h="620974">
                <a:moveTo>
                  <a:pt x="293427" y="570932"/>
                </a:moveTo>
                <a:cubicBezTo>
                  <a:pt x="211541" y="536813"/>
                  <a:pt x="40944" y="454926"/>
                  <a:pt x="20472" y="379863"/>
                </a:cubicBezTo>
                <a:cubicBezTo>
                  <a:pt x="0" y="304800"/>
                  <a:pt x="86436" y="177422"/>
                  <a:pt x="170597" y="120556"/>
                </a:cubicBezTo>
                <a:cubicBezTo>
                  <a:pt x="254758" y="63690"/>
                  <a:pt x="407158" y="0"/>
                  <a:pt x="525439" y="38669"/>
                </a:cubicBezTo>
                <a:cubicBezTo>
                  <a:pt x="643720" y="77338"/>
                  <a:pt x="882556" y="261583"/>
                  <a:pt x="880281" y="352568"/>
                </a:cubicBezTo>
                <a:cubicBezTo>
                  <a:pt x="878006" y="443553"/>
                  <a:pt x="609600" y="548186"/>
                  <a:pt x="511791" y="584580"/>
                </a:cubicBezTo>
                <a:cubicBezTo>
                  <a:pt x="413982" y="620974"/>
                  <a:pt x="375313" y="605051"/>
                  <a:pt x="293427" y="57093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477905" y="5918579"/>
            <a:ext cx="641445" cy="657367"/>
          </a:xfrm>
          <a:custGeom>
            <a:avLst/>
            <a:gdLst>
              <a:gd name="connsiteX0" fmla="*/ 479946 w 641445"/>
              <a:gd name="connsiteY0" fmla="*/ 632346 h 657367"/>
              <a:gd name="connsiteX1" fmla="*/ 84161 w 641445"/>
              <a:gd name="connsiteY1" fmla="*/ 632346 h 657367"/>
              <a:gd name="connsiteX2" fmla="*/ 29570 w 641445"/>
              <a:gd name="connsiteY2" fmla="*/ 495869 h 657367"/>
              <a:gd name="connsiteX3" fmla="*/ 261582 w 641445"/>
              <a:gd name="connsiteY3" fmla="*/ 209266 h 657367"/>
              <a:gd name="connsiteX4" fmla="*/ 275229 w 641445"/>
              <a:gd name="connsiteY4" fmla="*/ 45493 h 657367"/>
              <a:gd name="connsiteX5" fmla="*/ 589128 w 641445"/>
              <a:gd name="connsiteY5" fmla="*/ 72788 h 657367"/>
              <a:gd name="connsiteX6" fmla="*/ 589128 w 641445"/>
              <a:gd name="connsiteY6" fmla="*/ 482221 h 657367"/>
              <a:gd name="connsiteX7" fmla="*/ 479946 w 641445"/>
              <a:gd name="connsiteY7" fmla="*/ 63234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1445" h="657367">
                <a:moveTo>
                  <a:pt x="479946" y="632346"/>
                </a:moveTo>
                <a:cubicBezTo>
                  <a:pt x="395785" y="657367"/>
                  <a:pt x="159224" y="655092"/>
                  <a:pt x="84161" y="632346"/>
                </a:cubicBezTo>
                <a:cubicBezTo>
                  <a:pt x="9098" y="609600"/>
                  <a:pt x="0" y="566382"/>
                  <a:pt x="29570" y="495869"/>
                </a:cubicBezTo>
                <a:cubicBezTo>
                  <a:pt x="59140" y="425356"/>
                  <a:pt x="220639" y="284329"/>
                  <a:pt x="261582" y="209266"/>
                </a:cubicBezTo>
                <a:cubicBezTo>
                  <a:pt x="302525" y="134203"/>
                  <a:pt x="220638" y="68239"/>
                  <a:pt x="275229" y="45493"/>
                </a:cubicBezTo>
                <a:cubicBezTo>
                  <a:pt x="329820" y="22747"/>
                  <a:pt x="536811" y="0"/>
                  <a:pt x="589128" y="72788"/>
                </a:cubicBezTo>
                <a:cubicBezTo>
                  <a:pt x="641445" y="145576"/>
                  <a:pt x="605050" y="388961"/>
                  <a:pt x="589128" y="482221"/>
                </a:cubicBezTo>
                <a:cubicBezTo>
                  <a:pt x="573206" y="575481"/>
                  <a:pt x="564107" y="607325"/>
                  <a:pt x="479946" y="63234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158018" y="6073254"/>
            <a:ext cx="602776" cy="591402"/>
          </a:xfrm>
          <a:custGeom>
            <a:avLst/>
            <a:gdLst>
              <a:gd name="connsiteX0" fmla="*/ 59140 w 602776"/>
              <a:gd name="connsiteY0" fmla="*/ 136477 h 591402"/>
              <a:gd name="connsiteX1" fmla="*/ 386686 w 602776"/>
              <a:gd name="connsiteY1" fmla="*/ 27295 h 591402"/>
              <a:gd name="connsiteX2" fmla="*/ 591403 w 602776"/>
              <a:gd name="connsiteY2" fmla="*/ 300250 h 591402"/>
              <a:gd name="connsiteX3" fmla="*/ 454925 w 602776"/>
              <a:gd name="connsiteY3" fmla="*/ 518615 h 591402"/>
              <a:gd name="connsiteX4" fmla="*/ 72788 w 602776"/>
              <a:gd name="connsiteY4" fmla="*/ 532262 h 591402"/>
              <a:gd name="connsiteX5" fmla="*/ 59140 w 602776"/>
              <a:gd name="connsiteY5" fmla="*/ 136477 h 59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2776" h="591402">
                <a:moveTo>
                  <a:pt x="59140" y="136477"/>
                </a:moveTo>
                <a:cubicBezTo>
                  <a:pt x="111456" y="52316"/>
                  <a:pt x="297976" y="0"/>
                  <a:pt x="386686" y="27295"/>
                </a:cubicBezTo>
                <a:cubicBezTo>
                  <a:pt x="475397" y="54591"/>
                  <a:pt x="580030" y="218363"/>
                  <a:pt x="591403" y="300250"/>
                </a:cubicBezTo>
                <a:cubicBezTo>
                  <a:pt x="602776" y="382137"/>
                  <a:pt x="541361" y="479946"/>
                  <a:pt x="454925" y="518615"/>
                </a:cubicBezTo>
                <a:cubicBezTo>
                  <a:pt x="368489" y="557284"/>
                  <a:pt x="145576" y="591402"/>
                  <a:pt x="72788" y="532262"/>
                </a:cubicBezTo>
                <a:cubicBezTo>
                  <a:pt x="0" y="473122"/>
                  <a:pt x="6824" y="220638"/>
                  <a:pt x="59140" y="13647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728949" y="5704765"/>
            <a:ext cx="686938" cy="723330"/>
          </a:xfrm>
          <a:custGeom>
            <a:avLst/>
            <a:gdLst>
              <a:gd name="connsiteX0" fmla="*/ 129654 w 686938"/>
              <a:gd name="connsiteY0" fmla="*/ 464023 h 723330"/>
              <a:gd name="connsiteX1" fmla="*/ 6824 w 686938"/>
              <a:gd name="connsiteY1" fmla="*/ 272954 h 723330"/>
              <a:gd name="connsiteX2" fmla="*/ 170597 w 686938"/>
              <a:gd name="connsiteY2" fmla="*/ 27295 h 723330"/>
              <a:gd name="connsiteX3" fmla="*/ 607326 w 686938"/>
              <a:gd name="connsiteY3" fmla="*/ 109181 h 723330"/>
              <a:gd name="connsiteX4" fmla="*/ 648269 w 686938"/>
              <a:gd name="connsiteY4" fmla="*/ 627796 h 723330"/>
              <a:gd name="connsiteX5" fmla="*/ 416257 w 686938"/>
              <a:gd name="connsiteY5" fmla="*/ 682387 h 723330"/>
              <a:gd name="connsiteX6" fmla="*/ 129654 w 686938"/>
              <a:gd name="connsiteY6" fmla="*/ 464023 h 7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938" h="723330">
                <a:moveTo>
                  <a:pt x="129654" y="464023"/>
                </a:moveTo>
                <a:cubicBezTo>
                  <a:pt x="61415" y="395784"/>
                  <a:pt x="0" y="345742"/>
                  <a:pt x="6824" y="272954"/>
                </a:cubicBezTo>
                <a:cubicBezTo>
                  <a:pt x="13648" y="200166"/>
                  <a:pt x="70513" y="54591"/>
                  <a:pt x="170597" y="27295"/>
                </a:cubicBezTo>
                <a:cubicBezTo>
                  <a:pt x="270681" y="0"/>
                  <a:pt x="527714" y="9098"/>
                  <a:pt x="607326" y="109181"/>
                </a:cubicBezTo>
                <a:cubicBezTo>
                  <a:pt x="686938" y="209264"/>
                  <a:pt x="680114" y="532262"/>
                  <a:pt x="648269" y="627796"/>
                </a:cubicBezTo>
                <a:cubicBezTo>
                  <a:pt x="616424" y="723330"/>
                  <a:pt x="507242" y="714232"/>
                  <a:pt x="416257" y="682387"/>
                </a:cubicBezTo>
                <a:cubicBezTo>
                  <a:pt x="325272" y="650542"/>
                  <a:pt x="197893" y="532262"/>
                  <a:pt x="129654" y="46402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413612" y="5773004"/>
            <a:ext cx="623247" cy="755175"/>
          </a:xfrm>
          <a:custGeom>
            <a:avLst/>
            <a:gdLst>
              <a:gd name="connsiteX0" fmla="*/ 72788 w 623247"/>
              <a:gd name="connsiteY0" fmla="*/ 723330 h 755175"/>
              <a:gd name="connsiteX1" fmla="*/ 31845 w 623247"/>
              <a:gd name="connsiteY1" fmla="*/ 423080 h 755175"/>
              <a:gd name="connsiteX2" fmla="*/ 154675 w 623247"/>
              <a:gd name="connsiteY2" fmla="*/ 150124 h 755175"/>
              <a:gd name="connsiteX3" fmla="*/ 495869 w 623247"/>
              <a:gd name="connsiteY3" fmla="*/ 27295 h 755175"/>
              <a:gd name="connsiteX4" fmla="*/ 618698 w 623247"/>
              <a:gd name="connsiteY4" fmla="*/ 313897 h 755175"/>
              <a:gd name="connsiteX5" fmla="*/ 468573 w 623247"/>
              <a:gd name="connsiteY5" fmla="*/ 614148 h 755175"/>
              <a:gd name="connsiteX6" fmla="*/ 72788 w 623247"/>
              <a:gd name="connsiteY6" fmla="*/ 723330 h 75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7" h="755175">
                <a:moveTo>
                  <a:pt x="72788" y="723330"/>
                </a:moveTo>
                <a:cubicBezTo>
                  <a:pt x="0" y="691485"/>
                  <a:pt x="18197" y="518614"/>
                  <a:pt x="31845" y="423080"/>
                </a:cubicBezTo>
                <a:cubicBezTo>
                  <a:pt x="45493" y="327546"/>
                  <a:pt x="77338" y="216088"/>
                  <a:pt x="154675" y="150124"/>
                </a:cubicBezTo>
                <a:cubicBezTo>
                  <a:pt x="232012" y="84160"/>
                  <a:pt x="418532" y="0"/>
                  <a:pt x="495869" y="27295"/>
                </a:cubicBezTo>
                <a:cubicBezTo>
                  <a:pt x="573206" y="54590"/>
                  <a:pt x="623247" y="216088"/>
                  <a:pt x="618698" y="313897"/>
                </a:cubicBezTo>
                <a:cubicBezTo>
                  <a:pt x="614149" y="411706"/>
                  <a:pt x="561833" y="545909"/>
                  <a:pt x="468573" y="614148"/>
                </a:cubicBezTo>
                <a:cubicBezTo>
                  <a:pt x="375313" y="682387"/>
                  <a:pt x="145576" y="755175"/>
                  <a:pt x="72788" y="72333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070979" y="5718412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571397" y="5500048"/>
            <a:ext cx="645994" cy="6710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962400" y="51816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886200" y="15240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1447800" y="23622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6400800" y="19812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276600" y="51816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143000" y="28956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990600" y="37338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743200" y="19812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7010400" y="25146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 rot="2748598">
            <a:off x="7401975" y="304429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7239000" y="46482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800600" y="50292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1371600" y="44196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400800" y="2819400"/>
            <a:ext cx="736979" cy="693761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286000" y="2362201"/>
            <a:ext cx="736979" cy="6858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4724400" y="1524000"/>
            <a:ext cx="914400" cy="8382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334000" y="4800600"/>
            <a:ext cx="736979" cy="9144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133600" y="2895600"/>
            <a:ext cx="699448" cy="838200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6019800" y="4572000"/>
            <a:ext cx="623248" cy="9087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981200" y="49530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3581400" y="20574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3437117">
            <a:off x="5697957" y="1758405"/>
            <a:ext cx="762000" cy="841482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3048000" y="2667000"/>
            <a:ext cx="990600" cy="762000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122802">
            <a:off x="1676400" y="3352800"/>
            <a:ext cx="645994" cy="8996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7239000" y="3886200"/>
            <a:ext cx="798394" cy="8234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981200" y="4267200"/>
            <a:ext cx="990600" cy="5720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4495800" y="21336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2895600" y="32766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4114800" y="2895601"/>
            <a:ext cx="914400" cy="762000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rot="17513550">
            <a:off x="5223320" y="2303266"/>
            <a:ext cx="589128" cy="8165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6629400" y="4114800"/>
            <a:ext cx="589128" cy="11213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rot="3753282">
            <a:off x="2425472" y="4905499"/>
            <a:ext cx="969887" cy="64205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5105400" y="3048000"/>
            <a:ext cx="801806" cy="10736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943600" y="32004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3657600" y="35052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5943600" y="38100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3505200" y="4648200"/>
            <a:ext cx="6994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2895600" y="3962400"/>
            <a:ext cx="990600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5029200" y="4191000"/>
            <a:ext cx="1066800" cy="7244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4495800" y="38100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 rot="2748598">
            <a:off x="3816312" y="4376650"/>
            <a:ext cx="996938" cy="486353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600200" y="1981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362200" y="175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048000" y="1371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733800" y="129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876800" y="121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419600" y="1828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733800" y="236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2895600" y="2209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6482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429000" y="2971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257800" y="1905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715000" y="160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324600" y="144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6670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31242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086600" y="175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6294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18288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334000" y="2743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4102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019800" y="205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772400" y="236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6858000" y="3124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0960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8862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572000" y="3200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724400" y="4114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6096000" y="4191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371600" y="3962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3340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543800" y="3429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83058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2390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24384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10668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13716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1066800" y="2590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1676400" y="4724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32004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600200" y="541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2098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286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3733800" y="502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438400" y="586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8956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048000" y="617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581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43434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886200" y="624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4343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5715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4495800" y="6324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029200" y="541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5791200" y="5943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5105400" y="6096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6400800" y="5943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91400" y="556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8001000" y="510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86868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0010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7620000" y="4267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74676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84582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62484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6858000" y="5791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69342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609600" y="3124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810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19812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6858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178130" y="3198421"/>
            <a:ext cx="3131127" cy="3164773"/>
          </a:xfrm>
          <a:custGeom>
            <a:avLst/>
            <a:gdLst>
              <a:gd name="connsiteX0" fmla="*/ 166254 w 3131127"/>
              <a:gd name="connsiteY0" fmla="*/ 7917 h 3164773"/>
              <a:gd name="connsiteX1" fmla="*/ 47501 w 3131127"/>
              <a:gd name="connsiteY1" fmla="*/ 174171 h 3164773"/>
              <a:gd name="connsiteX2" fmla="*/ 11875 w 3131127"/>
              <a:gd name="connsiteY2" fmla="*/ 672935 h 3164773"/>
              <a:gd name="connsiteX3" fmla="*/ 118753 w 3131127"/>
              <a:gd name="connsiteY3" fmla="*/ 1254826 h 3164773"/>
              <a:gd name="connsiteX4" fmla="*/ 391886 w 3131127"/>
              <a:gd name="connsiteY4" fmla="*/ 1753589 h 3164773"/>
              <a:gd name="connsiteX5" fmla="*/ 973776 w 3131127"/>
              <a:gd name="connsiteY5" fmla="*/ 2394857 h 3164773"/>
              <a:gd name="connsiteX6" fmla="*/ 1472540 w 3131127"/>
              <a:gd name="connsiteY6" fmla="*/ 2691740 h 3164773"/>
              <a:gd name="connsiteX7" fmla="*/ 1840675 w 3131127"/>
              <a:gd name="connsiteY7" fmla="*/ 2941122 h 3164773"/>
              <a:gd name="connsiteX8" fmla="*/ 2434441 w 3131127"/>
              <a:gd name="connsiteY8" fmla="*/ 3143002 h 3164773"/>
              <a:gd name="connsiteX9" fmla="*/ 2588821 w 3131127"/>
              <a:gd name="connsiteY9" fmla="*/ 2810493 h 3164773"/>
              <a:gd name="connsiteX10" fmla="*/ 2885704 w 3131127"/>
              <a:gd name="connsiteY10" fmla="*/ 2561111 h 3164773"/>
              <a:gd name="connsiteX11" fmla="*/ 3040083 w 3131127"/>
              <a:gd name="connsiteY11" fmla="*/ 2418608 h 3164773"/>
              <a:gd name="connsiteX12" fmla="*/ 3123210 w 3131127"/>
              <a:gd name="connsiteY12" fmla="*/ 2157350 h 3164773"/>
              <a:gd name="connsiteX13" fmla="*/ 2992582 w 3131127"/>
              <a:gd name="connsiteY13" fmla="*/ 1563584 h 3164773"/>
              <a:gd name="connsiteX14" fmla="*/ 2897579 w 3131127"/>
              <a:gd name="connsiteY14" fmla="*/ 1373579 h 3164773"/>
              <a:gd name="connsiteX15" fmla="*/ 2624447 w 3131127"/>
              <a:gd name="connsiteY15" fmla="*/ 1088571 h 3164773"/>
              <a:gd name="connsiteX16" fmla="*/ 2339439 w 3131127"/>
              <a:gd name="connsiteY16" fmla="*/ 957943 h 3164773"/>
              <a:gd name="connsiteX17" fmla="*/ 2066306 w 3131127"/>
              <a:gd name="connsiteY17" fmla="*/ 969818 h 3164773"/>
              <a:gd name="connsiteX18" fmla="*/ 1793174 w 3131127"/>
              <a:gd name="connsiteY18" fmla="*/ 1100447 h 3164773"/>
              <a:gd name="connsiteX19" fmla="*/ 1615044 w 3131127"/>
              <a:gd name="connsiteY19" fmla="*/ 946067 h 3164773"/>
              <a:gd name="connsiteX20" fmla="*/ 1555667 w 3131127"/>
              <a:gd name="connsiteY20" fmla="*/ 708561 h 3164773"/>
              <a:gd name="connsiteX21" fmla="*/ 1460665 w 3131127"/>
              <a:gd name="connsiteY21" fmla="*/ 506680 h 3164773"/>
              <a:gd name="connsiteX22" fmla="*/ 1033153 w 3131127"/>
              <a:gd name="connsiteY22" fmla="*/ 399802 h 3164773"/>
              <a:gd name="connsiteX23" fmla="*/ 890649 w 3131127"/>
              <a:gd name="connsiteY23" fmla="*/ 269174 h 3164773"/>
              <a:gd name="connsiteX24" fmla="*/ 712519 w 3131127"/>
              <a:gd name="connsiteY24" fmla="*/ 269174 h 3164773"/>
              <a:gd name="connsiteX25" fmla="*/ 415636 w 3131127"/>
              <a:gd name="connsiteY25" fmla="*/ 221673 h 3164773"/>
              <a:gd name="connsiteX26" fmla="*/ 166254 w 3131127"/>
              <a:gd name="connsiteY26" fmla="*/ 7917 h 31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31127" h="3164773">
                <a:moveTo>
                  <a:pt x="166254" y="7917"/>
                </a:moveTo>
                <a:cubicBezTo>
                  <a:pt x="104898" y="0"/>
                  <a:pt x="73231" y="63335"/>
                  <a:pt x="47501" y="174171"/>
                </a:cubicBezTo>
                <a:cubicBezTo>
                  <a:pt x="21771" y="285007"/>
                  <a:pt x="0" y="492826"/>
                  <a:pt x="11875" y="672935"/>
                </a:cubicBezTo>
                <a:cubicBezTo>
                  <a:pt x="23750" y="853044"/>
                  <a:pt x="55418" y="1074717"/>
                  <a:pt x="118753" y="1254826"/>
                </a:cubicBezTo>
                <a:cubicBezTo>
                  <a:pt x="182088" y="1434935"/>
                  <a:pt x="249382" y="1563584"/>
                  <a:pt x="391886" y="1753589"/>
                </a:cubicBezTo>
                <a:cubicBezTo>
                  <a:pt x="534390" y="1943594"/>
                  <a:pt x="793667" y="2238498"/>
                  <a:pt x="973776" y="2394857"/>
                </a:cubicBezTo>
                <a:cubicBezTo>
                  <a:pt x="1153885" y="2551216"/>
                  <a:pt x="1328057" y="2600696"/>
                  <a:pt x="1472540" y="2691740"/>
                </a:cubicBezTo>
                <a:cubicBezTo>
                  <a:pt x="1617023" y="2782784"/>
                  <a:pt x="1680358" y="2865912"/>
                  <a:pt x="1840675" y="2941122"/>
                </a:cubicBezTo>
                <a:cubicBezTo>
                  <a:pt x="2000992" y="3016332"/>
                  <a:pt x="2309750" y="3164773"/>
                  <a:pt x="2434441" y="3143002"/>
                </a:cubicBezTo>
                <a:cubicBezTo>
                  <a:pt x="2559132" y="3121231"/>
                  <a:pt x="2513611" y="2907475"/>
                  <a:pt x="2588821" y="2810493"/>
                </a:cubicBezTo>
                <a:cubicBezTo>
                  <a:pt x="2664031" y="2713511"/>
                  <a:pt x="2810494" y="2626425"/>
                  <a:pt x="2885704" y="2561111"/>
                </a:cubicBezTo>
                <a:cubicBezTo>
                  <a:pt x="2960914" y="2495797"/>
                  <a:pt x="3000499" y="2485902"/>
                  <a:pt x="3040083" y="2418608"/>
                </a:cubicBezTo>
                <a:cubicBezTo>
                  <a:pt x="3079667" y="2351314"/>
                  <a:pt x="3131127" y="2299854"/>
                  <a:pt x="3123210" y="2157350"/>
                </a:cubicBezTo>
                <a:cubicBezTo>
                  <a:pt x="3115293" y="2014846"/>
                  <a:pt x="3030187" y="1694212"/>
                  <a:pt x="2992582" y="1563584"/>
                </a:cubicBezTo>
                <a:cubicBezTo>
                  <a:pt x="2954977" y="1432956"/>
                  <a:pt x="2958935" y="1452748"/>
                  <a:pt x="2897579" y="1373579"/>
                </a:cubicBezTo>
                <a:cubicBezTo>
                  <a:pt x="2836223" y="1294410"/>
                  <a:pt x="2717470" y="1157844"/>
                  <a:pt x="2624447" y="1088571"/>
                </a:cubicBezTo>
                <a:cubicBezTo>
                  <a:pt x="2531424" y="1019298"/>
                  <a:pt x="2432462" y="977735"/>
                  <a:pt x="2339439" y="957943"/>
                </a:cubicBezTo>
                <a:cubicBezTo>
                  <a:pt x="2246416" y="938151"/>
                  <a:pt x="2157350" y="946067"/>
                  <a:pt x="2066306" y="969818"/>
                </a:cubicBezTo>
                <a:cubicBezTo>
                  <a:pt x="1975262" y="993569"/>
                  <a:pt x="1868384" y="1104405"/>
                  <a:pt x="1793174" y="1100447"/>
                </a:cubicBezTo>
                <a:cubicBezTo>
                  <a:pt x="1717964" y="1096489"/>
                  <a:pt x="1654629" y="1011381"/>
                  <a:pt x="1615044" y="946067"/>
                </a:cubicBezTo>
                <a:cubicBezTo>
                  <a:pt x="1575460" y="880753"/>
                  <a:pt x="1581397" y="781792"/>
                  <a:pt x="1555667" y="708561"/>
                </a:cubicBezTo>
                <a:cubicBezTo>
                  <a:pt x="1529937" y="635330"/>
                  <a:pt x="1547751" y="558140"/>
                  <a:pt x="1460665" y="506680"/>
                </a:cubicBezTo>
                <a:cubicBezTo>
                  <a:pt x="1373579" y="455220"/>
                  <a:pt x="1128156" y="439386"/>
                  <a:pt x="1033153" y="399802"/>
                </a:cubicBezTo>
                <a:cubicBezTo>
                  <a:pt x="938150" y="360218"/>
                  <a:pt x="944088" y="290945"/>
                  <a:pt x="890649" y="269174"/>
                </a:cubicBezTo>
                <a:cubicBezTo>
                  <a:pt x="837210" y="247403"/>
                  <a:pt x="791688" y="277091"/>
                  <a:pt x="712519" y="269174"/>
                </a:cubicBezTo>
                <a:cubicBezTo>
                  <a:pt x="633350" y="261257"/>
                  <a:pt x="510638" y="263237"/>
                  <a:pt x="415636" y="221673"/>
                </a:cubicBezTo>
                <a:cubicBezTo>
                  <a:pt x="320634" y="180109"/>
                  <a:pt x="227610" y="15834"/>
                  <a:pt x="166254" y="791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>
            <a:off x="4849091" y="3204359"/>
            <a:ext cx="4132613" cy="3253839"/>
          </a:xfrm>
          <a:custGeom>
            <a:avLst/>
            <a:gdLst>
              <a:gd name="connsiteX0" fmla="*/ 1955470 w 4132613"/>
              <a:gd name="connsiteY0" fmla="*/ 750124 h 3253839"/>
              <a:gd name="connsiteX1" fmla="*/ 1777340 w 4132613"/>
              <a:gd name="connsiteY1" fmla="*/ 1023257 h 3253839"/>
              <a:gd name="connsiteX2" fmla="*/ 1658587 w 4132613"/>
              <a:gd name="connsiteY2" fmla="*/ 1367641 h 3253839"/>
              <a:gd name="connsiteX3" fmla="*/ 1361704 w 4132613"/>
              <a:gd name="connsiteY3" fmla="*/ 1343890 h 3253839"/>
              <a:gd name="connsiteX4" fmla="*/ 1088571 w 4132613"/>
              <a:gd name="connsiteY4" fmla="*/ 1035132 h 3253839"/>
              <a:gd name="connsiteX5" fmla="*/ 447304 w 4132613"/>
              <a:gd name="connsiteY5" fmla="*/ 916379 h 3253839"/>
              <a:gd name="connsiteX6" fmla="*/ 126670 w 4132613"/>
              <a:gd name="connsiteY6" fmla="*/ 1225137 h 3253839"/>
              <a:gd name="connsiteX7" fmla="*/ 7917 w 4132613"/>
              <a:gd name="connsiteY7" fmla="*/ 1617023 h 3253839"/>
              <a:gd name="connsiteX8" fmla="*/ 79169 w 4132613"/>
              <a:gd name="connsiteY8" fmla="*/ 1688275 h 3253839"/>
              <a:gd name="connsiteX9" fmla="*/ 352301 w 4132613"/>
              <a:gd name="connsiteY9" fmla="*/ 1783277 h 3253839"/>
              <a:gd name="connsiteX10" fmla="*/ 411678 w 4132613"/>
              <a:gd name="connsiteY10" fmla="*/ 1878280 h 3253839"/>
              <a:gd name="connsiteX11" fmla="*/ 482930 w 4132613"/>
              <a:gd name="connsiteY11" fmla="*/ 2175163 h 3253839"/>
              <a:gd name="connsiteX12" fmla="*/ 601683 w 4132613"/>
              <a:gd name="connsiteY12" fmla="*/ 2377044 h 3253839"/>
              <a:gd name="connsiteX13" fmla="*/ 803564 w 4132613"/>
              <a:gd name="connsiteY13" fmla="*/ 2460171 h 3253839"/>
              <a:gd name="connsiteX14" fmla="*/ 1041070 w 4132613"/>
              <a:gd name="connsiteY14" fmla="*/ 2519547 h 3253839"/>
              <a:gd name="connsiteX15" fmla="*/ 1195449 w 4132613"/>
              <a:gd name="connsiteY15" fmla="*/ 2602675 h 3253839"/>
              <a:gd name="connsiteX16" fmla="*/ 1195449 w 4132613"/>
              <a:gd name="connsiteY16" fmla="*/ 2899558 h 3253839"/>
              <a:gd name="connsiteX17" fmla="*/ 1195449 w 4132613"/>
              <a:gd name="connsiteY17" fmla="*/ 3172690 h 3253839"/>
              <a:gd name="connsiteX18" fmla="*/ 1409205 w 4132613"/>
              <a:gd name="connsiteY18" fmla="*/ 3220192 h 3253839"/>
              <a:gd name="connsiteX19" fmla="*/ 2157351 w 4132613"/>
              <a:gd name="connsiteY19" fmla="*/ 2970810 h 3253839"/>
              <a:gd name="connsiteX20" fmla="*/ 2917371 w 4132613"/>
              <a:gd name="connsiteY20" fmla="*/ 2578924 h 3253839"/>
              <a:gd name="connsiteX21" fmla="*/ 3202379 w 4132613"/>
              <a:gd name="connsiteY21" fmla="*/ 2341418 h 3253839"/>
              <a:gd name="connsiteX22" fmla="*/ 3629891 w 4132613"/>
              <a:gd name="connsiteY22" fmla="*/ 1878280 h 3253839"/>
              <a:gd name="connsiteX23" fmla="*/ 3950525 w 4132613"/>
              <a:gd name="connsiteY23" fmla="*/ 1284514 h 3253839"/>
              <a:gd name="connsiteX24" fmla="*/ 4104904 w 4132613"/>
              <a:gd name="connsiteY24" fmla="*/ 845127 h 3253839"/>
              <a:gd name="connsiteX25" fmla="*/ 4116779 w 4132613"/>
              <a:gd name="connsiteY25" fmla="*/ 548244 h 3253839"/>
              <a:gd name="connsiteX26" fmla="*/ 4033652 w 4132613"/>
              <a:gd name="connsiteY26" fmla="*/ 120732 h 3253839"/>
              <a:gd name="connsiteX27" fmla="*/ 3891148 w 4132613"/>
              <a:gd name="connsiteY27" fmla="*/ 13854 h 3253839"/>
              <a:gd name="connsiteX28" fmla="*/ 3772395 w 4132613"/>
              <a:gd name="connsiteY28" fmla="*/ 37605 h 3253839"/>
              <a:gd name="connsiteX29" fmla="*/ 3724893 w 4132613"/>
              <a:gd name="connsiteY29" fmla="*/ 120732 h 3253839"/>
              <a:gd name="connsiteX30" fmla="*/ 3606140 w 4132613"/>
              <a:gd name="connsiteY30" fmla="*/ 405740 h 3253839"/>
              <a:gd name="connsiteX31" fmla="*/ 3416135 w 4132613"/>
              <a:gd name="connsiteY31" fmla="*/ 761999 h 3253839"/>
              <a:gd name="connsiteX32" fmla="*/ 3309257 w 4132613"/>
              <a:gd name="connsiteY32" fmla="*/ 821376 h 3253839"/>
              <a:gd name="connsiteX33" fmla="*/ 2679865 w 4132613"/>
              <a:gd name="connsiteY33" fmla="*/ 571994 h 3253839"/>
              <a:gd name="connsiteX34" fmla="*/ 2442358 w 4132613"/>
              <a:gd name="connsiteY34" fmla="*/ 548244 h 3253839"/>
              <a:gd name="connsiteX35" fmla="*/ 2145475 w 4132613"/>
              <a:gd name="connsiteY35" fmla="*/ 678872 h 3253839"/>
              <a:gd name="connsiteX36" fmla="*/ 2050473 w 4132613"/>
              <a:gd name="connsiteY36" fmla="*/ 761999 h 3253839"/>
              <a:gd name="connsiteX37" fmla="*/ 1955470 w 4132613"/>
              <a:gd name="connsiteY37" fmla="*/ 750124 h 325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132613" h="3253839">
                <a:moveTo>
                  <a:pt x="1955470" y="750124"/>
                </a:moveTo>
                <a:cubicBezTo>
                  <a:pt x="1909948" y="793667"/>
                  <a:pt x="1826821" y="920338"/>
                  <a:pt x="1777340" y="1023257"/>
                </a:cubicBezTo>
                <a:cubicBezTo>
                  <a:pt x="1727860" y="1126177"/>
                  <a:pt x="1727860" y="1314202"/>
                  <a:pt x="1658587" y="1367641"/>
                </a:cubicBezTo>
                <a:cubicBezTo>
                  <a:pt x="1589314" y="1421080"/>
                  <a:pt x="1456707" y="1399308"/>
                  <a:pt x="1361704" y="1343890"/>
                </a:cubicBezTo>
                <a:cubicBezTo>
                  <a:pt x="1266701" y="1288472"/>
                  <a:pt x="1240971" y="1106384"/>
                  <a:pt x="1088571" y="1035132"/>
                </a:cubicBezTo>
                <a:cubicBezTo>
                  <a:pt x="936171" y="963880"/>
                  <a:pt x="607621" y="884712"/>
                  <a:pt x="447304" y="916379"/>
                </a:cubicBezTo>
                <a:cubicBezTo>
                  <a:pt x="286987" y="948047"/>
                  <a:pt x="199901" y="1108363"/>
                  <a:pt x="126670" y="1225137"/>
                </a:cubicBezTo>
                <a:cubicBezTo>
                  <a:pt x="53439" y="1341911"/>
                  <a:pt x="15834" y="1539833"/>
                  <a:pt x="7917" y="1617023"/>
                </a:cubicBezTo>
                <a:cubicBezTo>
                  <a:pt x="0" y="1694213"/>
                  <a:pt x="21772" y="1660566"/>
                  <a:pt x="79169" y="1688275"/>
                </a:cubicBezTo>
                <a:cubicBezTo>
                  <a:pt x="136566" y="1715984"/>
                  <a:pt x="296883" y="1751610"/>
                  <a:pt x="352301" y="1783277"/>
                </a:cubicBezTo>
                <a:cubicBezTo>
                  <a:pt x="407719" y="1814944"/>
                  <a:pt x="389907" y="1812966"/>
                  <a:pt x="411678" y="1878280"/>
                </a:cubicBezTo>
                <a:cubicBezTo>
                  <a:pt x="433449" y="1943594"/>
                  <a:pt x="451263" y="2092036"/>
                  <a:pt x="482930" y="2175163"/>
                </a:cubicBezTo>
                <a:cubicBezTo>
                  <a:pt x="514597" y="2258290"/>
                  <a:pt x="548244" y="2329543"/>
                  <a:pt x="601683" y="2377044"/>
                </a:cubicBezTo>
                <a:cubicBezTo>
                  <a:pt x="655122" y="2424545"/>
                  <a:pt x="730333" y="2436420"/>
                  <a:pt x="803564" y="2460171"/>
                </a:cubicBezTo>
                <a:cubicBezTo>
                  <a:pt x="876795" y="2483922"/>
                  <a:pt x="975756" y="2495796"/>
                  <a:pt x="1041070" y="2519547"/>
                </a:cubicBezTo>
                <a:cubicBezTo>
                  <a:pt x="1106384" y="2543298"/>
                  <a:pt x="1169719" y="2539340"/>
                  <a:pt x="1195449" y="2602675"/>
                </a:cubicBezTo>
                <a:cubicBezTo>
                  <a:pt x="1221179" y="2666010"/>
                  <a:pt x="1195449" y="2899558"/>
                  <a:pt x="1195449" y="2899558"/>
                </a:cubicBezTo>
                <a:cubicBezTo>
                  <a:pt x="1195449" y="2994560"/>
                  <a:pt x="1159823" y="3119251"/>
                  <a:pt x="1195449" y="3172690"/>
                </a:cubicBezTo>
                <a:cubicBezTo>
                  <a:pt x="1231075" y="3226129"/>
                  <a:pt x="1248888" y="3253839"/>
                  <a:pt x="1409205" y="3220192"/>
                </a:cubicBezTo>
                <a:cubicBezTo>
                  <a:pt x="1569522" y="3186545"/>
                  <a:pt x="1905990" y="3077688"/>
                  <a:pt x="2157351" y="2970810"/>
                </a:cubicBezTo>
                <a:cubicBezTo>
                  <a:pt x="2408712" y="2863932"/>
                  <a:pt x="2743200" y="2683823"/>
                  <a:pt x="2917371" y="2578924"/>
                </a:cubicBezTo>
                <a:cubicBezTo>
                  <a:pt x="3091542" y="2474025"/>
                  <a:pt x="3083626" y="2458192"/>
                  <a:pt x="3202379" y="2341418"/>
                </a:cubicBezTo>
                <a:cubicBezTo>
                  <a:pt x="3321132" y="2224644"/>
                  <a:pt x="3505200" y="2054431"/>
                  <a:pt x="3629891" y="1878280"/>
                </a:cubicBezTo>
                <a:cubicBezTo>
                  <a:pt x="3754582" y="1702129"/>
                  <a:pt x="3871356" y="1456706"/>
                  <a:pt x="3950525" y="1284514"/>
                </a:cubicBezTo>
                <a:cubicBezTo>
                  <a:pt x="4029694" y="1112322"/>
                  <a:pt x="4077195" y="967839"/>
                  <a:pt x="4104904" y="845127"/>
                </a:cubicBezTo>
                <a:cubicBezTo>
                  <a:pt x="4132613" y="722415"/>
                  <a:pt x="4128654" y="668976"/>
                  <a:pt x="4116779" y="548244"/>
                </a:cubicBezTo>
                <a:cubicBezTo>
                  <a:pt x="4104904" y="427512"/>
                  <a:pt x="4071257" y="209797"/>
                  <a:pt x="4033652" y="120732"/>
                </a:cubicBezTo>
                <a:cubicBezTo>
                  <a:pt x="3996047" y="31667"/>
                  <a:pt x="3934691" y="27708"/>
                  <a:pt x="3891148" y="13854"/>
                </a:cubicBezTo>
                <a:cubicBezTo>
                  <a:pt x="3847605" y="0"/>
                  <a:pt x="3800104" y="19792"/>
                  <a:pt x="3772395" y="37605"/>
                </a:cubicBezTo>
                <a:cubicBezTo>
                  <a:pt x="3744686" y="55418"/>
                  <a:pt x="3752602" y="59376"/>
                  <a:pt x="3724893" y="120732"/>
                </a:cubicBezTo>
                <a:cubicBezTo>
                  <a:pt x="3697184" y="182088"/>
                  <a:pt x="3657600" y="298862"/>
                  <a:pt x="3606140" y="405740"/>
                </a:cubicBezTo>
                <a:cubicBezTo>
                  <a:pt x="3554680" y="512618"/>
                  <a:pt x="3465616" y="692726"/>
                  <a:pt x="3416135" y="761999"/>
                </a:cubicBezTo>
                <a:cubicBezTo>
                  <a:pt x="3366655" y="831272"/>
                  <a:pt x="3431969" y="853043"/>
                  <a:pt x="3309257" y="821376"/>
                </a:cubicBezTo>
                <a:cubicBezTo>
                  <a:pt x="3186545" y="789709"/>
                  <a:pt x="2824348" y="617516"/>
                  <a:pt x="2679865" y="571994"/>
                </a:cubicBezTo>
                <a:cubicBezTo>
                  <a:pt x="2535382" y="526472"/>
                  <a:pt x="2531423" y="530431"/>
                  <a:pt x="2442358" y="548244"/>
                </a:cubicBezTo>
                <a:cubicBezTo>
                  <a:pt x="2353293" y="566057"/>
                  <a:pt x="2210789" y="643246"/>
                  <a:pt x="2145475" y="678872"/>
                </a:cubicBezTo>
                <a:cubicBezTo>
                  <a:pt x="2080161" y="714498"/>
                  <a:pt x="2086099" y="748145"/>
                  <a:pt x="2050473" y="761999"/>
                </a:cubicBezTo>
                <a:cubicBezTo>
                  <a:pt x="2014847" y="775853"/>
                  <a:pt x="2000992" y="706581"/>
                  <a:pt x="1955470" y="750124"/>
                </a:cubicBezTo>
                <a:close/>
              </a:path>
            </a:pathLst>
          </a:custGeom>
          <a:solidFill>
            <a:srgbClr val="C0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>
            <a:off x="2299854" y="2580904"/>
            <a:ext cx="4526478" cy="2258290"/>
          </a:xfrm>
          <a:custGeom>
            <a:avLst/>
            <a:gdLst>
              <a:gd name="connsiteX0" fmla="*/ 728354 w 4526478"/>
              <a:gd name="connsiteY0" fmla="*/ 43543 h 2258290"/>
              <a:gd name="connsiteX1" fmla="*/ 823356 w 4526478"/>
              <a:gd name="connsiteY1" fmla="*/ 376052 h 2258290"/>
              <a:gd name="connsiteX2" fmla="*/ 787730 w 4526478"/>
              <a:gd name="connsiteY2" fmla="*/ 494805 h 2258290"/>
              <a:gd name="connsiteX3" fmla="*/ 621476 w 4526478"/>
              <a:gd name="connsiteY3" fmla="*/ 554182 h 2258290"/>
              <a:gd name="connsiteX4" fmla="*/ 538349 w 4526478"/>
              <a:gd name="connsiteY4" fmla="*/ 779813 h 2258290"/>
              <a:gd name="connsiteX5" fmla="*/ 502723 w 4526478"/>
              <a:gd name="connsiteY5" fmla="*/ 1100447 h 2258290"/>
              <a:gd name="connsiteX6" fmla="*/ 348343 w 4526478"/>
              <a:gd name="connsiteY6" fmla="*/ 1349828 h 2258290"/>
              <a:gd name="connsiteX7" fmla="*/ 110837 w 4526478"/>
              <a:gd name="connsiteY7" fmla="*/ 1492332 h 2258290"/>
              <a:gd name="connsiteX8" fmla="*/ 15834 w 4526478"/>
              <a:gd name="connsiteY8" fmla="*/ 1551709 h 2258290"/>
              <a:gd name="connsiteX9" fmla="*/ 205840 w 4526478"/>
              <a:gd name="connsiteY9" fmla="*/ 1551709 h 2258290"/>
              <a:gd name="connsiteX10" fmla="*/ 419595 w 4526478"/>
              <a:gd name="connsiteY10" fmla="*/ 1658587 h 2258290"/>
              <a:gd name="connsiteX11" fmla="*/ 621476 w 4526478"/>
              <a:gd name="connsiteY11" fmla="*/ 1812966 h 2258290"/>
              <a:gd name="connsiteX12" fmla="*/ 775855 w 4526478"/>
              <a:gd name="connsiteY12" fmla="*/ 2002971 h 2258290"/>
              <a:gd name="connsiteX13" fmla="*/ 882733 w 4526478"/>
              <a:gd name="connsiteY13" fmla="*/ 2169226 h 2258290"/>
              <a:gd name="connsiteX14" fmla="*/ 1048988 w 4526478"/>
              <a:gd name="connsiteY14" fmla="*/ 2121725 h 2258290"/>
              <a:gd name="connsiteX15" fmla="*/ 1262743 w 4526478"/>
              <a:gd name="connsiteY15" fmla="*/ 2074223 h 2258290"/>
              <a:gd name="connsiteX16" fmla="*/ 1488375 w 4526478"/>
              <a:gd name="connsiteY16" fmla="*/ 2086099 h 2258290"/>
              <a:gd name="connsiteX17" fmla="*/ 1630878 w 4526478"/>
              <a:gd name="connsiteY17" fmla="*/ 2086099 h 2258290"/>
              <a:gd name="connsiteX18" fmla="*/ 1630878 w 4526478"/>
              <a:gd name="connsiteY18" fmla="*/ 1884218 h 2258290"/>
              <a:gd name="connsiteX19" fmla="*/ 1607128 w 4526478"/>
              <a:gd name="connsiteY19" fmla="*/ 1694213 h 2258290"/>
              <a:gd name="connsiteX20" fmla="*/ 1630878 w 4526478"/>
              <a:gd name="connsiteY20" fmla="*/ 1563584 h 2258290"/>
              <a:gd name="connsiteX21" fmla="*/ 1892136 w 4526478"/>
              <a:gd name="connsiteY21" fmla="*/ 1587335 h 2258290"/>
              <a:gd name="connsiteX22" fmla="*/ 2082141 w 4526478"/>
              <a:gd name="connsiteY22" fmla="*/ 1706088 h 2258290"/>
              <a:gd name="connsiteX23" fmla="*/ 2272146 w 4526478"/>
              <a:gd name="connsiteY23" fmla="*/ 1896093 h 2258290"/>
              <a:gd name="connsiteX24" fmla="*/ 2450276 w 4526478"/>
              <a:gd name="connsiteY24" fmla="*/ 2062348 h 2258290"/>
              <a:gd name="connsiteX25" fmla="*/ 2557154 w 4526478"/>
              <a:gd name="connsiteY25" fmla="*/ 2228602 h 2258290"/>
              <a:gd name="connsiteX26" fmla="*/ 2628406 w 4526478"/>
              <a:gd name="connsiteY26" fmla="*/ 1884218 h 2258290"/>
              <a:gd name="connsiteX27" fmla="*/ 2806536 w 4526478"/>
              <a:gd name="connsiteY27" fmla="*/ 1646712 h 2258290"/>
              <a:gd name="connsiteX28" fmla="*/ 2925289 w 4526478"/>
              <a:gd name="connsiteY28" fmla="*/ 1551709 h 2258290"/>
              <a:gd name="connsiteX29" fmla="*/ 3174671 w 4526478"/>
              <a:gd name="connsiteY29" fmla="*/ 1551709 h 2258290"/>
              <a:gd name="connsiteX30" fmla="*/ 3435928 w 4526478"/>
              <a:gd name="connsiteY30" fmla="*/ 1599210 h 2258290"/>
              <a:gd name="connsiteX31" fmla="*/ 3661559 w 4526478"/>
              <a:gd name="connsiteY31" fmla="*/ 1658587 h 2258290"/>
              <a:gd name="connsiteX32" fmla="*/ 3804063 w 4526478"/>
              <a:gd name="connsiteY32" fmla="*/ 1884218 h 2258290"/>
              <a:gd name="connsiteX33" fmla="*/ 4041569 w 4526478"/>
              <a:gd name="connsiteY33" fmla="*/ 2038597 h 2258290"/>
              <a:gd name="connsiteX34" fmla="*/ 4243450 w 4526478"/>
              <a:gd name="connsiteY34" fmla="*/ 1955470 h 2258290"/>
              <a:gd name="connsiteX35" fmla="*/ 4302827 w 4526478"/>
              <a:gd name="connsiteY35" fmla="*/ 1694213 h 2258290"/>
              <a:gd name="connsiteX36" fmla="*/ 4409704 w 4526478"/>
              <a:gd name="connsiteY36" fmla="*/ 1444831 h 2258290"/>
              <a:gd name="connsiteX37" fmla="*/ 4504707 w 4526478"/>
              <a:gd name="connsiteY37" fmla="*/ 1373579 h 2258290"/>
              <a:gd name="connsiteX38" fmla="*/ 4279076 w 4526478"/>
              <a:gd name="connsiteY38" fmla="*/ 1326078 h 2258290"/>
              <a:gd name="connsiteX39" fmla="*/ 3982193 w 4526478"/>
              <a:gd name="connsiteY39" fmla="*/ 1290452 h 2258290"/>
              <a:gd name="connsiteX40" fmla="*/ 3768437 w 4526478"/>
              <a:gd name="connsiteY40" fmla="*/ 1195449 h 2258290"/>
              <a:gd name="connsiteX41" fmla="*/ 3614058 w 4526478"/>
              <a:gd name="connsiteY41" fmla="*/ 1029195 h 2258290"/>
              <a:gd name="connsiteX42" fmla="*/ 3614058 w 4526478"/>
              <a:gd name="connsiteY42" fmla="*/ 815439 h 2258290"/>
              <a:gd name="connsiteX43" fmla="*/ 3566556 w 4526478"/>
              <a:gd name="connsiteY43" fmla="*/ 566057 h 2258290"/>
              <a:gd name="connsiteX44" fmla="*/ 3542806 w 4526478"/>
              <a:gd name="connsiteY44" fmla="*/ 423553 h 2258290"/>
              <a:gd name="connsiteX45" fmla="*/ 3329050 w 4526478"/>
              <a:gd name="connsiteY45" fmla="*/ 459179 h 2258290"/>
              <a:gd name="connsiteX46" fmla="*/ 3150920 w 4526478"/>
              <a:gd name="connsiteY46" fmla="*/ 435428 h 2258290"/>
              <a:gd name="connsiteX47" fmla="*/ 2960915 w 4526478"/>
              <a:gd name="connsiteY47" fmla="*/ 423553 h 2258290"/>
              <a:gd name="connsiteX48" fmla="*/ 2794660 w 4526478"/>
              <a:gd name="connsiteY48" fmla="*/ 304800 h 2258290"/>
              <a:gd name="connsiteX49" fmla="*/ 2687782 w 4526478"/>
              <a:gd name="connsiteY49" fmla="*/ 186047 h 2258290"/>
              <a:gd name="connsiteX50" fmla="*/ 2545278 w 4526478"/>
              <a:gd name="connsiteY50" fmla="*/ 245423 h 2258290"/>
              <a:gd name="connsiteX51" fmla="*/ 2260271 w 4526478"/>
              <a:gd name="connsiteY51" fmla="*/ 245423 h 2258290"/>
              <a:gd name="connsiteX52" fmla="*/ 1963388 w 4526478"/>
              <a:gd name="connsiteY52" fmla="*/ 221673 h 2258290"/>
              <a:gd name="connsiteX53" fmla="*/ 1678380 w 4526478"/>
              <a:gd name="connsiteY53" fmla="*/ 257299 h 2258290"/>
              <a:gd name="connsiteX54" fmla="*/ 1452749 w 4526478"/>
              <a:gd name="connsiteY54" fmla="*/ 162296 h 2258290"/>
              <a:gd name="connsiteX55" fmla="*/ 1215242 w 4526478"/>
              <a:gd name="connsiteY55" fmla="*/ 114795 h 2258290"/>
              <a:gd name="connsiteX56" fmla="*/ 728354 w 4526478"/>
              <a:gd name="connsiteY56" fmla="*/ 43543 h 22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526478" h="2258290">
                <a:moveTo>
                  <a:pt x="728354" y="43543"/>
                </a:moveTo>
                <a:cubicBezTo>
                  <a:pt x="663040" y="87086"/>
                  <a:pt x="813460" y="300842"/>
                  <a:pt x="823356" y="376052"/>
                </a:cubicBezTo>
                <a:cubicBezTo>
                  <a:pt x="833252" y="451262"/>
                  <a:pt x="821377" y="465117"/>
                  <a:pt x="787730" y="494805"/>
                </a:cubicBezTo>
                <a:cubicBezTo>
                  <a:pt x="754083" y="524493"/>
                  <a:pt x="663040" y="506681"/>
                  <a:pt x="621476" y="554182"/>
                </a:cubicBezTo>
                <a:cubicBezTo>
                  <a:pt x="579912" y="601683"/>
                  <a:pt x="558141" y="688769"/>
                  <a:pt x="538349" y="779813"/>
                </a:cubicBezTo>
                <a:cubicBezTo>
                  <a:pt x="518557" y="870857"/>
                  <a:pt x="534391" y="1005445"/>
                  <a:pt x="502723" y="1100447"/>
                </a:cubicBezTo>
                <a:cubicBezTo>
                  <a:pt x="471055" y="1195450"/>
                  <a:pt x="413657" y="1284514"/>
                  <a:pt x="348343" y="1349828"/>
                </a:cubicBezTo>
                <a:cubicBezTo>
                  <a:pt x="283029" y="1415142"/>
                  <a:pt x="166255" y="1458685"/>
                  <a:pt x="110837" y="1492332"/>
                </a:cubicBezTo>
                <a:cubicBezTo>
                  <a:pt x="55419" y="1525979"/>
                  <a:pt x="0" y="1541813"/>
                  <a:pt x="15834" y="1551709"/>
                </a:cubicBezTo>
                <a:cubicBezTo>
                  <a:pt x="31668" y="1561605"/>
                  <a:pt x="138546" y="1533896"/>
                  <a:pt x="205840" y="1551709"/>
                </a:cubicBezTo>
                <a:cubicBezTo>
                  <a:pt x="273134" y="1569522"/>
                  <a:pt x="350322" y="1615044"/>
                  <a:pt x="419595" y="1658587"/>
                </a:cubicBezTo>
                <a:cubicBezTo>
                  <a:pt x="488868" y="1702130"/>
                  <a:pt x="562099" y="1755569"/>
                  <a:pt x="621476" y="1812966"/>
                </a:cubicBezTo>
                <a:cubicBezTo>
                  <a:pt x="680853" y="1870363"/>
                  <a:pt x="732312" y="1943594"/>
                  <a:pt x="775855" y="2002971"/>
                </a:cubicBezTo>
                <a:cubicBezTo>
                  <a:pt x="819398" y="2062348"/>
                  <a:pt x="837211" y="2149434"/>
                  <a:pt x="882733" y="2169226"/>
                </a:cubicBezTo>
                <a:cubicBezTo>
                  <a:pt x="928255" y="2189018"/>
                  <a:pt x="985653" y="2137559"/>
                  <a:pt x="1048988" y="2121725"/>
                </a:cubicBezTo>
                <a:cubicBezTo>
                  <a:pt x="1112323" y="2105891"/>
                  <a:pt x="1189512" y="2080161"/>
                  <a:pt x="1262743" y="2074223"/>
                </a:cubicBezTo>
                <a:cubicBezTo>
                  <a:pt x="1335974" y="2068285"/>
                  <a:pt x="1427019" y="2084120"/>
                  <a:pt x="1488375" y="2086099"/>
                </a:cubicBezTo>
                <a:cubicBezTo>
                  <a:pt x="1549731" y="2088078"/>
                  <a:pt x="1607127" y="2119746"/>
                  <a:pt x="1630878" y="2086099"/>
                </a:cubicBezTo>
                <a:cubicBezTo>
                  <a:pt x="1654629" y="2052452"/>
                  <a:pt x="1634836" y="1949532"/>
                  <a:pt x="1630878" y="1884218"/>
                </a:cubicBezTo>
                <a:cubicBezTo>
                  <a:pt x="1626920" y="1818904"/>
                  <a:pt x="1607128" y="1747652"/>
                  <a:pt x="1607128" y="1694213"/>
                </a:cubicBezTo>
                <a:cubicBezTo>
                  <a:pt x="1607128" y="1640774"/>
                  <a:pt x="1583377" y="1581397"/>
                  <a:pt x="1630878" y="1563584"/>
                </a:cubicBezTo>
                <a:cubicBezTo>
                  <a:pt x="1678379" y="1545771"/>
                  <a:pt x="1816926" y="1563584"/>
                  <a:pt x="1892136" y="1587335"/>
                </a:cubicBezTo>
                <a:cubicBezTo>
                  <a:pt x="1967347" y="1611086"/>
                  <a:pt x="2018806" y="1654628"/>
                  <a:pt x="2082141" y="1706088"/>
                </a:cubicBezTo>
                <a:cubicBezTo>
                  <a:pt x="2145476" y="1757548"/>
                  <a:pt x="2210790" y="1836716"/>
                  <a:pt x="2272146" y="1896093"/>
                </a:cubicBezTo>
                <a:cubicBezTo>
                  <a:pt x="2333502" y="1955470"/>
                  <a:pt x="2402775" y="2006930"/>
                  <a:pt x="2450276" y="2062348"/>
                </a:cubicBezTo>
                <a:cubicBezTo>
                  <a:pt x="2497777" y="2117766"/>
                  <a:pt x="2527466" y="2258290"/>
                  <a:pt x="2557154" y="2228602"/>
                </a:cubicBezTo>
                <a:cubicBezTo>
                  <a:pt x="2586842" y="2198914"/>
                  <a:pt x="2586842" y="1981200"/>
                  <a:pt x="2628406" y="1884218"/>
                </a:cubicBezTo>
                <a:cubicBezTo>
                  <a:pt x="2669970" y="1787236"/>
                  <a:pt x="2757056" y="1702130"/>
                  <a:pt x="2806536" y="1646712"/>
                </a:cubicBezTo>
                <a:cubicBezTo>
                  <a:pt x="2856016" y="1591294"/>
                  <a:pt x="2863933" y="1567543"/>
                  <a:pt x="2925289" y="1551709"/>
                </a:cubicBezTo>
                <a:cubicBezTo>
                  <a:pt x="2986645" y="1535875"/>
                  <a:pt x="3089565" y="1543792"/>
                  <a:pt x="3174671" y="1551709"/>
                </a:cubicBezTo>
                <a:cubicBezTo>
                  <a:pt x="3259778" y="1559626"/>
                  <a:pt x="3354780" y="1581397"/>
                  <a:pt x="3435928" y="1599210"/>
                </a:cubicBezTo>
                <a:cubicBezTo>
                  <a:pt x="3517076" y="1617023"/>
                  <a:pt x="3600203" y="1611086"/>
                  <a:pt x="3661559" y="1658587"/>
                </a:cubicBezTo>
                <a:cubicBezTo>
                  <a:pt x="3722915" y="1706088"/>
                  <a:pt x="3740728" y="1820883"/>
                  <a:pt x="3804063" y="1884218"/>
                </a:cubicBezTo>
                <a:cubicBezTo>
                  <a:pt x="3867398" y="1947553"/>
                  <a:pt x="3968338" y="2026722"/>
                  <a:pt x="4041569" y="2038597"/>
                </a:cubicBezTo>
                <a:cubicBezTo>
                  <a:pt x="4114800" y="2050472"/>
                  <a:pt x="4199907" y="2012867"/>
                  <a:pt x="4243450" y="1955470"/>
                </a:cubicBezTo>
                <a:cubicBezTo>
                  <a:pt x="4286993" y="1898073"/>
                  <a:pt x="4275118" y="1779320"/>
                  <a:pt x="4302827" y="1694213"/>
                </a:cubicBezTo>
                <a:cubicBezTo>
                  <a:pt x="4330536" y="1609107"/>
                  <a:pt x="4376057" y="1498270"/>
                  <a:pt x="4409704" y="1444831"/>
                </a:cubicBezTo>
                <a:cubicBezTo>
                  <a:pt x="4443351" y="1391392"/>
                  <a:pt x="4526478" y="1393371"/>
                  <a:pt x="4504707" y="1373579"/>
                </a:cubicBezTo>
                <a:cubicBezTo>
                  <a:pt x="4482936" y="1353787"/>
                  <a:pt x="4366162" y="1339932"/>
                  <a:pt x="4279076" y="1326078"/>
                </a:cubicBezTo>
                <a:cubicBezTo>
                  <a:pt x="4191990" y="1312224"/>
                  <a:pt x="4067299" y="1312223"/>
                  <a:pt x="3982193" y="1290452"/>
                </a:cubicBezTo>
                <a:cubicBezTo>
                  <a:pt x="3897087" y="1268681"/>
                  <a:pt x="3829793" y="1238992"/>
                  <a:pt x="3768437" y="1195449"/>
                </a:cubicBezTo>
                <a:cubicBezTo>
                  <a:pt x="3707081" y="1151906"/>
                  <a:pt x="3639788" y="1092530"/>
                  <a:pt x="3614058" y="1029195"/>
                </a:cubicBezTo>
                <a:cubicBezTo>
                  <a:pt x="3588328" y="965860"/>
                  <a:pt x="3621975" y="892629"/>
                  <a:pt x="3614058" y="815439"/>
                </a:cubicBezTo>
                <a:cubicBezTo>
                  <a:pt x="3606141" y="738249"/>
                  <a:pt x="3578431" y="631371"/>
                  <a:pt x="3566556" y="566057"/>
                </a:cubicBezTo>
                <a:cubicBezTo>
                  <a:pt x="3554681" y="500743"/>
                  <a:pt x="3582390" y="441366"/>
                  <a:pt x="3542806" y="423553"/>
                </a:cubicBezTo>
                <a:cubicBezTo>
                  <a:pt x="3503222" y="405740"/>
                  <a:pt x="3394364" y="457200"/>
                  <a:pt x="3329050" y="459179"/>
                </a:cubicBezTo>
                <a:cubicBezTo>
                  <a:pt x="3263736" y="461158"/>
                  <a:pt x="3212276" y="441366"/>
                  <a:pt x="3150920" y="435428"/>
                </a:cubicBezTo>
                <a:cubicBezTo>
                  <a:pt x="3089564" y="429490"/>
                  <a:pt x="3020292" y="445324"/>
                  <a:pt x="2960915" y="423553"/>
                </a:cubicBezTo>
                <a:cubicBezTo>
                  <a:pt x="2901538" y="401782"/>
                  <a:pt x="2840182" y="344384"/>
                  <a:pt x="2794660" y="304800"/>
                </a:cubicBezTo>
                <a:cubicBezTo>
                  <a:pt x="2749138" y="265216"/>
                  <a:pt x="2729346" y="195943"/>
                  <a:pt x="2687782" y="186047"/>
                </a:cubicBezTo>
                <a:cubicBezTo>
                  <a:pt x="2646218" y="176151"/>
                  <a:pt x="2616530" y="235527"/>
                  <a:pt x="2545278" y="245423"/>
                </a:cubicBezTo>
                <a:cubicBezTo>
                  <a:pt x="2474026" y="255319"/>
                  <a:pt x="2357253" y="249381"/>
                  <a:pt x="2260271" y="245423"/>
                </a:cubicBezTo>
                <a:cubicBezTo>
                  <a:pt x="2163289" y="241465"/>
                  <a:pt x="2060370" y="219694"/>
                  <a:pt x="1963388" y="221673"/>
                </a:cubicBezTo>
                <a:cubicBezTo>
                  <a:pt x="1866406" y="223652"/>
                  <a:pt x="1763486" y="267195"/>
                  <a:pt x="1678380" y="257299"/>
                </a:cubicBezTo>
                <a:cubicBezTo>
                  <a:pt x="1593274" y="247403"/>
                  <a:pt x="1529939" y="186047"/>
                  <a:pt x="1452749" y="162296"/>
                </a:cubicBezTo>
                <a:cubicBezTo>
                  <a:pt x="1375559" y="138545"/>
                  <a:pt x="1339933" y="134587"/>
                  <a:pt x="1215242" y="114795"/>
                </a:cubicBezTo>
                <a:cubicBezTo>
                  <a:pt x="1090551" y="95003"/>
                  <a:pt x="793668" y="0"/>
                  <a:pt x="728354" y="43543"/>
                </a:cubicBez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4"/>
          <p:cNvSpPr/>
          <p:nvPr/>
        </p:nvSpPr>
        <p:spPr>
          <a:xfrm>
            <a:off x="1638795" y="4500748"/>
            <a:ext cx="579911" cy="950026"/>
          </a:xfrm>
          <a:custGeom>
            <a:avLst/>
            <a:gdLst>
              <a:gd name="connsiteX0" fmla="*/ 0 w 579911"/>
              <a:gd name="connsiteY0" fmla="*/ 950026 h 950026"/>
              <a:gd name="connsiteX1" fmla="*/ 130628 w 579911"/>
              <a:gd name="connsiteY1" fmla="*/ 855023 h 950026"/>
              <a:gd name="connsiteX2" fmla="*/ 213756 w 579911"/>
              <a:gd name="connsiteY2" fmla="*/ 558140 h 950026"/>
              <a:gd name="connsiteX3" fmla="*/ 225631 w 579911"/>
              <a:gd name="connsiteY3" fmla="*/ 285008 h 950026"/>
              <a:gd name="connsiteX4" fmla="*/ 522514 w 579911"/>
              <a:gd name="connsiteY4" fmla="*/ 154379 h 950026"/>
              <a:gd name="connsiteX5" fmla="*/ 570015 w 579911"/>
              <a:gd name="connsiteY5" fmla="*/ 0 h 950026"/>
              <a:gd name="connsiteX6" fmla="*/ 570015 w 579911"/>
              <a:gd name="connsiteY6" fmla="*/ 0 h 95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911" h="950026">
                <a:moveTo>
                  <a:pt x="0" y="950026"/>
                </a:moveTo>
                <a:cubicBezTo>
                  <a:pt x="47501" y="935181"/>
                  <a:pt x="95002" y="920337"/>
                  <a:pt x="130628" y="855023"/>
                </a:cubicBezTo>
                <a:cubicBezTo>
                  <a:pt x="166254" y="789709"/>
                  <a:pt x="197922" y="653142"/>
                  <a:pt x="213756" y="558140"/>
                </a:cubicBezTo>
                <a:cubicBezTo>
                  <a:pt x="229590" y="463138"/>
                  <a:pt x="174171" y="352302"/>
                  <a:pt x="225631" y="285008"/>
                </a:cubicBezTo>
                <a:cubicBezTo>
                  <a:pt x="277091" y="217715"/>
                  <a:pt x="465117" y="201880"/>
                  <a:pt x="522514" y="154379"/>
                </a:cubicBezTo>
                <a:cubicBezTo>
                  <a:pt x="579911" y="106878"/>
                  <a:pt x="570015" y="0"/>
                  <a:pt x="570015" y="0"/>
                </a:cubicBezTo>
                <a:lnTo>
                  <a:pt x="570015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reeform 165"/>
          <p:cNvSpPr/>
          <p:nvPr/>
        </p:nvSpPr>
        <p:spPr>
          <a:xfrm>
            <a:off x="2244436" y="4500748"/>
            <a:ext cx="720436" cy="807522"/>
          </a:xfrm>
          <a:custGeom>
            <a:avLst/>
            <a:gdLst>
              <a:gd name="connsiteX0" fmla="*/ 676894 w 720436"/>
              <a:gd name="connsiteY0" fmla="*/ 807522 h 807522"/>
              <a:gd name="connsiteX1" fmla="*/ 688769 w 720436"/>
              <a:gd name="connsiteY1" fmla="*/ 570016 h 807522"/>
              <a:gd name="connsiteX2" fmla="*/ 486889 w 720436"/>
              <a:gd name="connsiteY2" fmla="*/ 510639 h 807522"/>
              <a:gd name="connsiteX3" fmla="*/ 510639 w 720436"/>
              <a:gd name="connsiteY3" fmla="*/ 213756 h 807522"/>
              <a:gd name="connsiteX4" fmla="*/ 0 w 720436"/>
              <a:gd name="connsiteY4" fmla="*/ 0 h 807522"/>
              <a:gd name="connsiteX5" fmla="*/ 0 w 720436"/>
              <a:gd name="connsiteY5" fmla="*/ 0 h 80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436" h="807522">
                <a:moveTo>
                  <a:pt x="676894" y="807522"/>
                </a:moveTo>
                <a:cubicBezTo>
                  <a:pt x="698665" y="713509"/>
                  <a:pt x="720436" y="619496"/>
                  <a:pt x="688769" y="570016"/>
                </a:cubicBezTo>
                <a:cubicBezTo>
                  <a:pt x="657102" y="520536"/>
                  <a:pt x="516577" y="570016"/>
                  <a:pt x="486889" y="510639"/>
                </a:cubicBezTo>
                <a:cubicBezTo>
                  <a:pt x="457201" y="451262"/>
                  <a:pt x="591787" y="298863"/>
                  <a:pt x="510639" y="213756"/>
                </a:cubicBezTo>
                <a:cubicBezTo>
                  <a:pt x="429491" y="128650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Freeform 166"/>
          <p:cNvSpPr/>
          <p:nvPr/>
        </p:nvSpPr>
        <p:spPr>
          <a:xfrm>
            <a:off x="2107870" y="4524499"/>
            <a:ext cx="344385" cy="771896"/>
          </a:xfrm>
          <a:custGeom>
            <a:avLst/>
            <a:gdLst>
              <a:gd name="connsiteX0" fmla="*/ 219694 w 344385"/>
              <a:gd name="connsiteY0" fmla="*/ 771896 h 771896"/>
              <a:gd name="connsiteX1" fmla="*/ 17813 w 344385"/>
              <a:gd name="connsiteY1" fmla="*/ 641267 h 771896"/>
              <a:gd name="connsiteX2" fmla="*/ 326572 w 344385"/>
              <a:gd name="connsiteY2" fmla="*/ 451262 h 771896"/>
              <a:gd name="connsiteX3" fmla="*/ 124691 w 344385"/>
              <a:gd name="connsiteY3" fmla="*/ 0 h 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85" h="771896">
                <a:moveTo>
                  <a:pt x="219694" y="771896"/>
                </a:moveTo>
                <a:cubicBezTo>
                  <a:pt x="109847" y="733301"/>
                  <a:pt x="0" y="694706"/>
                  <a:pt x="17813" y="641267"/>
                </a:cubicBezTo>
                <a:cubicBezTo>
                  <a:pt x="35626" y="587828"/>
                  <a:pt x="308759" y="558140"/>
                  <a:pt x="326572" y="451262"/>
                </a:cubicBezTo>
                <a:cubicBezTo>
                  <a:pt x="344385" y="344384"/>
                  <a:pt x="234538" y="172192"/>
                  <a:pt x="124691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 167"/>
          <p:cNvSpPr/>
          <p:nvPr/>
        </p:nvSpPr>
        <p:spPr>
          <a:xfrm>
            <a:off x="2163288" y="4512623"/>
            <a:ext cx="534390" cy="1401289"/>
          </a:xfrm>
          <a:custGeom>
            <a:avLst/>
            <a:gdLst>
              <a:gd name="connsiteX0" fmla="*/ 283029 w 534390"/>
              <a:gd name="connsiteY0" fmla="*/ 1401289 h 1401289"/>
              <a:gd name="connsiteX1" fmla="*/ 33647 w 534390"/>
              <a:gd name="connsiteY1" fmla="*/ 1223159 h 1401289"/>
              <a:gd name="connsiteX2" fmla="*/ 484909 w 534390"/>
              <a:gd name="connsiteY2" fmla="*/ 1021278 h 1401289"/>
              <a:gd name="connsiteX3" fmla="*/ 330530 w 534390"/>
              <a:gd name="connsiteY3" fmla="*/ 783772 h 1401289"/>
              <a:gd name="connsiteX4" fmla="*/ 508660 w 534390"/>
              <a:gd name="connsiteY4" fmla="*/ 510639 h 1401289"/>
              <a:gd name="connsiteX5" fmla="*/ 401782 w 534390"/>
              <a:gd name="connsiteY5" fmla="*/ 225632 h 1401289"/>
              <a:gd name="connsiteX6" fmla="*/ 69273 w 534390"/>
              <a:gd name="connsiteY6" fmla="*/ 0 h 140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390" h="1401289">
                <a:moveTo>
                  <a:pt x="283029" y="1401289"/>
                </a:moveTo>
                <a:cubicBezTo>
                  <a:pt x="141514" y="1343891"/>
                  <a:pt x="0" y="1286494"/>
                  <a:pt x="33647" y="1223159"/>
                </a:cubicBezTo>
                <a:cubicBezTo>
                  <a:pt x="67294" y="1159824"/>
                  <a:pt x="435429" y="1094509"/>
                  <a:pt x="484909" y="1021278"/>
                </a:cubicBezTo>
                <a:cubicBezTo>
                  <a:pt x="534390" y="948047"/>
                  <a:pt x="326571" y="868879"/>
                  <a:pt x="330530" y="783772"/>
                </a:cubicBezTo>
                <a:cubicBezTo>
                  <a:pt x="334489" y="698665"/>
                  <a:pt x="496785" y="603662"/>
                  <a:pt x="508660" y="510639"/>
                </a:cubicBezTo>
                <a:cubicBezTo>
                  <a:pt x="520535" y="417616"/>
                  <a:pt x="475013" y="310739"/>
                  <a:pt x="401782" y="225632"/>
                </a:cubicBezTo>
                <a:cubicBezTo>
                  <a:pt x="328551" y="140526"/>
                  <a:pt x="198912" y="70263"/>
                  <a:pt x="69273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>
            <a:off x="1371600" y="4013860"/>
            <a:ext cx="825335" cy="556161"/>
          </a:xfrm>
          <a:custGeom>
            <a:avLst/>
            <a:gdLst>
              <a:gd name="connsiteX0" fmla="*/ 29688 w 825335"/>
              <a:gd name="connsiteY0" fmla="*/ 0 h 556161"/>
              <a:gd name="connsiteX1" fmla="*/ 53439 w 825335"/>
              <a:gd name="connsiteY1" fmla="*/ 201880 h 556161"/>
              <a:gd name="connsiteX2" fmla="*/ 350322 w 825335"/>
              <a:gd name="connsiteY2" fmla="*/ 201880 h 556161"/>
              <a:gd name="connsiteX3" fmla="*/ 480951 w 825335"/>
              <a:gd name="connsiteY3" fmla="*/ 510639 h 556161"/>
              <a:gd name="connsiteX4" fmla="*/ 825335 w 825335"/>
              <a:gd name="connsiteY4" fmla="*/ 475013 h 55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35" h="556161">
                <a:moveTo>
                  <a:pt x="29688" y="0"/>
                </a:moveTo>
                <a:cubicBezTo>
                  <a:pt x="14844" y="84116"/>
                  <a:pt x="0" y="168233"/>
                  <a:pt x="53439" y="201880"/>
                </a:cubicBezTo>
                <a:cubicBezTo>
                  <a:pt x="106878" y="235527"/>
                  <a:pt x="279070" y="150420"/>
                  <a:pt x="350322" y="201880"/>
                </a:cubicBezTo>
                <a:cubicBezTo>
                  <a:pt x="421574" y="253340"/>
                  <a:pt x="401782" y="465117"/>
                  <a:pt x="480951" y="510639"/>
                </a:cubicBezTo>
                <a:cubicBezTo>
                  <a:pt x="560120" y="556161"/>
                  <a:pt x="692727" y="515587"/>
                  <a:pt x="825335" y="47501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1668483" y="4548249"/>
            <a:ext cx="516577" cy="225632"/>
          </a:xfrm>
          <a:custGeom>
            <a:avLst/>
            <a:gdLst>
              <a:gd name="connsiteX0" fmla="*/ 41564 w 516577"/>
              <a:gd name="connsiteY0" fmla="*/ 225632 h 225632"/>
              <a:gd name="connsiteX1" fmla="*/ 41564 w 516577"/>
              <a:gd name="connsiteY1" fmla="*/ 95003 h 225632"/>
              <a:gd name="connsiteX2" fmla="*/ 290946 w 516577"/>
              <a:gd name="connsiteY2" fmla="*/ 71252 h 225632"/>
              <a:gd name="connsiteX3" fmla="*/ 516577 w 516577"/>
              <a:gd name="connsiteY3" fmla="*/ 0 h 22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577" h="225632">
                <a:moveTo>
                  <a:pt x="41564" y="225632"/>
                </a:moveTo>
                <a:cubicBezTo>
                  <a:pt x="20782" y="173182"/>
                  <a:pt x="0" y="120733"/>
                  <a:pt x="41564" y="95003"/>
                </a:cubicBezTo>
                <a:cubicBezTo>
                  <a:pt x="83128" y="69273"/>
                  <a:pt x="211777" y="87086"/>
                  <a:pt x="290946" y="71252"/>
                </a:cubicBezTo>
                <a:cubicBezTo>
                  <a:pt x="370115" y="55418"/>
                  <a:pt x="443346" y="27709"/>
                  <a:pt x="51657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0"/>
          <p:cNvSpPr/>
          <p:nvPr/>
        </p:nvSpPr>
        <p:spPr>
          <a:xfrm>
            <a:off x="415636" y="3592286"/>
            <a:ext cx="1769424" cy="1017319"/>
          </a:xfrm>
          <a:custGeom>
            <a:avLst/>
            <a:gdLst>
              <a:gd name="connsiteX0" fmla="*/ 0 w 1769424"/>
              <a:gd name="connsiteY0" fmla="*/ 100940 h 1017319"/>
              <a:gd name="connsiteX1" fmla="*/ 225632 w 1769424"/>
              <a:gd name="connsiteY1" fmla="*/ 65314 h 1017319"/>
              <a:gd name="connsiteX2" fmla="*/ 130629 w 1769424"/>
              <a:gd name="connsiteY2" fmla="*/ 492826 h 1017319"/>
              <a:gd name="connsiteX3" fmla="*/ 807522 w 1769424"/>
              <a:gd name="connsiteY3" fmla="*/ 694706 h 1017319"/>
              <a:gd name="connsiteX4" fmla="*/ 914400 w 1769424"/>
              <a:gd name="connsiteY4" fmla="*/ 979714 h 1017319"/>
              <a:gd name="connsiteX5" fmla="*/ 1769424 w 1769424"/>
              <a:gd name="connsiteY5" fmla="*/ 920337 h 10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9424" h="1017319">
                <a:moveTo>
                  <a:pt x="0" y="100940"/>
                </a:moveTo>
                <a:cubicBezTo>
                  <a:pt x="101930" y="50470"/>
                  <a:pt x="203861" y="0"/>
                  <a:pt x="225632" y="65314"/>
                </a:cubicBezTo>
                <a:cubicBezTo>
                  <a:pt x="247403" y="130628"/>
                  <a:pt x="33647" y="387927"/>
                  <a:pt x="130629" y="492826"/>
                </a:cubicBezTo>
                <a:cubicBezTo>
                  <a:pt x="227611" y="597725"/>
                  <a:pt x="676894" y="613558"/>
                  <a:pt x="807522" y="694706"/>
                </a:cubicBezTo>
                <a:cubicBezTo>
                  <a:pt x="938151" y="775854"/>
                  <a:pt x="754083" y="942109"/>
                  <a:pt x="914400" y="979714"/>
                </a:cubicBezTo>
                <a:cubicBezTo>
                  <a:pt x="1074717" y="1017319"/>
                  <a:pt x="1422070" y="968828"/>
                  <a:pt x="1769424" y="92033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2"/>
          <p:cNvSpPr/>
          <p:nvPr/>
        </p:nvSpPr>
        <p:spPr>
          <a:xfrm>
            <a:off x="700644" y="4360223"/>
            <a:ext cx="1484416" cy="342405"/>
          </a:xfrm>
          <a:custGeom>
            <a:avLst/>
            <a:gdLst>
              <a:gd name="connsiteX0" fmla="*/ 0 w 1484416"/>
              <a:gd name="connsiteY0" fmla="*/ 21772 h 342405"/>
              <a:gd name="connsiteX1" fmla="*/ 225631 w 1484416"/>
              <a:gd name="connsiteY1" fmla="*/ 9896 h 342405"/>
              <a:gd name="connsiteX2" fmla="*/ 391886 w 1484416"/>
              <a:gd name="connsiteY2" fmla="*/ 81148 h 342405"/>
              <a:gd name="connsiteX3" fmla="*/ 534390 w 1484416"/>
              <a:gd name="connsiteY3" fmla="*/ 211777 h 342405"/>
              <a:gd name="connsiteX4" fmla="*/ 700644 w 1484416"/>
              <a:gd name="connsiteY4" fmla="*/ 330530 h 342405"/>
              <a:gd name="connsiteX5" fmla="*/ 1484416 w 1484416"/>
              <a:gd name="connsiteY5" fmla="*/ 140525 h 34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416" h="342405">
                <a:moveTo>
                  <a:pt x="0" y="21772"/>
                </a:moveTo>
                <a:cubicBezTo>
                  <a:pt x="80158" y="10886"/>
                  <a:pt x="160317" y="0"/>
                  <a:pt x="225631" y="9896"/>
                </a:cubicBezTo>
                <a:cubicBezTo>
                  <a:pt x="290945" y="19792"/>
                  <a:pt x="340426" y="47501"/>
                  <a:pt x="391886" y="81148"/>
                </a:cubicBezTo>
                <a:cubicBezTo>
                  <a:pt x="443346" y="114795"/>
                  <a:pt x="482930" y="170213"/>
                  <a:pt x="534390" y="211777"/>
                </a:cubicBezTo>
                <a:cubicBezTo>
                  <a:pt x="585850" y="253341"/>
                  <a:pt x="542306" y="342405"/>
                  <a:pt x="700644" y="330530"/>
                </a:cubicBezTo>
                <a:cubicBezTo>
                  <a:pt x="858982" y="318655"/>
                  <a:pt x="1171699" y="229590"/>
                  <a:pt x="1484416" y="14052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Freeform 173"/>
          <p:cNvSpPr/>
          <p:nvPr/>
        </p:nvSpPr>
        <p:spPr>
          <a:xfrm>
            <a:off x="1116281" y="4488873"/>
            <a:ext cx="1116280" cy="690748"/>
          </a:xfrm>
          <a:custGeom>
            <a:avLst/>
            <a:gdLst>
              <a:gd name="connsiteX0" fmla="*/ 0 w 1116280"/>
              <a:gd name="connsiteY0" fmla="*/ 510639 h 690748"/>
              <a:gd name="connsiteX1" fmla="*/ 95002 w 1116280"/>
              <a:gd name="connsiteY1" fmla="*/ 653143 h 690748"/>
              <a:gd name="connsiteX2" fmla="*/ 368135 w 1116280"/>
              <a:gd name="connsiteY2" fmla="*/ 653143 h 690748"/>
              <a:gd name="connsiteX3" fmla="*/ 617516 w 1116280"/>
              <a:gd name="connsiteY3" fmla="*/ 427511 h 690748"/>
              <a:gd name="connsiteX4" fmla="*/ 831272 w 1116280"/>
              <a:gd name="connsiteY4" fmla="*/ 166254 h 690748"/>
              <a:gd name="connsiteX5" fmla="*/ 1116280 w 1116280"/>
              <a:gd name="connsiteY5" fmla="*/ 0 h 69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6280" h="690748">
                <a:moveTo>
                  <a:pt x="0" y="510639"/>
                </a:moveTo>
                <a:cubicBezTo>
                  <a:pt x="16823" y="570015"/>
                  <a:pt x="33646" y="629392"/>
                  <a:pt x="95002" y="653143"/>
                </a:cubicBezTo>
                <a:cubicBezTo>
                  <a:pt x="156358" y="676894"/>
                  <a:pt x="281049" y="690748"/>
                  <a:pt x="368135" y="653143"/>
                </a:cubicBezTo>
                <a:cubicBezTo>
                  <a:pt x="455221" y="615538"/>
                  <a:pt x="540326" y="508659"/>
                  <a:pt x="617516" y="427511"/>
                </a:cubicBezTo>
                <a:cubicBezTo>
                  <a:pt x="694706" y="346363"/>
                  <a:pt x="748145" y="237506"/>
                  <a:pt x="831272" y="166254"/>
                </a:cubicBezTo>
                <a:cubicBezTo>
                  <a:pt x="914399" y="95002"/>
                  <a:pt x="1015339" y="47501"/>
                  <a:pt x="111628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 174"/>
          <p:cNvSpPr/>
          <p:nvPr/>
        </p:nvSpPr>
        <p:spPr>
          <a:xfrm>
            <a:off x="4259283" y="4619501"/>
            <a:ext cx="261257" cy="866899"/>
          </a:xfrm>
          <a:custGeom>
            <a:avLst/>
            <a:gdLst>
              <a:gd name="connsiteX0" fmla="*/ 134587 w 261257"/>
              <a:gd name="connsiteY0" fmla="*/ 0 h 866899"/>
              <a:gd name="connsiteX1" fmla="*/ 241465 w 261257"/>
              <a:gd name="connsiteY1" fmla="*/ 142504 h 866899"/>
              <a:gd name="connsiteX2" fmla="*/ 15834 w 261257"/>
              <a:gd name="connsiteY2" fmla="*/ 380011 h 866899"/>
              <a:gd name="connsiteX3" fmla="*/ 146462 w 261257"/>
              <a:gd name="connsiteY3" fmla="*/ 866899 h 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57" h="866899">
                <a:moveTo>
                  <a:pt x="134587" y="0"/>
                </a:moveTo>
                <a:cubicBezTo>
                  <a:pt x="197922" y="39584"/>
                  <a:pt x="261257" y="79169"/>
                  <a:pt x="241465" y="142504"/>
                </a:cubicBezTo>
                <a:cubicBezTo>
                  <a:pt x="221673" y="205839"/>
                  <a:pt x="31668" y="259279"/>
                  <a:pt x="15834" y="380011"/>
                </a:cubicBezTo>
                <a:cubicBezTo>
                  <a:pt x="0" y="500743"/>
                  <a:pt x="73231" y="683821"/>
                  <a:pt x="146462" y="86689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>
            <a:off x="3764478" y="4993574"/>
            <a:ext cx="617517" cy="528452"/>
          </a:xfrm>
          <a:custGeom>
            <a:avLst/>
            <a:gdLst>
              <a:gd name="connsiteX0" fmla="*/ 0 w 617517"/>
              <a:gd name="connsiteY0" fmla="*/ 65314 h 528452"/>
              <a:gd name="connsiteX1" fmla="*/ 261257 w 617517"/>
              <a:gd name="connsiteY1" fmla="*/ 65314 h 528452"/>
              <a:gd name="connsiteX2" fmla="*/ 261257 w 617517"/>
              <a:gd name="connsiteY2" fmla="*/ 457200 h 528452"/>
              <a:gd name="connsiteX3" fmla="*/ 617517 w 617517"/>
              <a:gd name="connsiteY3" fmla="*/ 492826 h 5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517" h="528452">
                <a:moveTo>
                  <a:pt x="0" y="65314"/>
                </a:moveTo>
                <a:cubicBezTo>
                  <a:pt x="108857" y="32657"/>
                  <a:pt x="217714" y="0"/>
                  <a:pt x="261257" y="65314"/>
                </a:cubicBezTo>
                <a:cubicBezTo>
                  <a:pt x="304800" y="130628"/>
                  <a:pt x="201880" y="385948"/>
                  <a:pt x="261257" y="457200"/>
                </a:cubicBezTo>
                <a:cubicBezTo>
                  <a:pt x="320634" y="528452"/>
                  <a:pt x="469075" y="510639"/>
                  <a:pt x="617517" y="49282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Freeform 176"/>
          <p:cNvSpPr/>
          <p:nvPr/>
        </p:nvSpPr>
        <p:spPr>
          <a:xfrm>
            <a:off x="3633849" y="5494317"/>
            <a:ext cx="783772" cy="104899"/>
          </a:xfrm>
          <a:custGeom>
            <a:avLst/>
            <a:gdLst>
              <a:gd name="connsiteX0" fmla="*/ 0 w 783772"/>
              <a:gd name="connsiteY0" fmla="*/ 39584 h 104899"/>
              <a:gd name="connsiteX1" fmla="*/ 83128 w 783772"/>
              <a:gd name="connsiteY1" fmla="*/ 98961 h 104899"/>
              <a:gd name="connsiteX2" fmla="*/ 261257 w 783772"/>
              <a:gd name="connsiteY2" fmla="*/ 3958 h 104899"/>
              <a:gd name="connsiteX3" fmla="*/ 546265 w 783772"/>
              <a:gd name="connsiteY3" fmla="*/ 75210 h 104899"/>
              <a:gd name="connsiteX4" fmla="*/ 783772 w 783772"/>
              <a:gd name="connsiteY4" fmla="*/ 51460 h 1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772" h="104899">
                <a:moveTo>
                  <a:pt x="0" y="39584"/>
                </a:moveTo>
                <a:cubicBezTo>
                  <a:pt x="19792" y="72241"/>
                  <a:pt x="39585" y="104899"/>
                  <a:pt x="83128" y="98961"/>
                </a:cubicBezTo>
                <a:cubicBezTo>
                  <a:pt x="126671" y="93023"/>
                  <a:pt x="184068" y="7916"/>
                  <a:pt x="261257" y="3958"/>
                </a:cubicBezTo>
                <a:cubicBezTo>
                  <a:pt x="338446" y="0"/>
                  <a:pt x="459179" y="67293"/>
                  <a:pt x="546265" y="75210"/>
                </a:cubicBezTo>
                <a:cubicBezTo>
                  <a:pt x="633351" y="83127"/>
                  <a:pt x="708561" y="67293"/>
                  <a:pt x="783772" y="5146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 177"/>
          <p:cNvSpPr/>
          <p:nvPr/>
        </p:nvSpPr>
        <p:spPr>
          <a:xfrm>
            <a:off x="3099460" y="5510151"/>
            <a:ext cx="1294410" cy="688768"/>
          </a:xfrm>
          <a:custGeom>
            <a:avLst/>
            <a:gdLst>
              <a:gd name="connsiteX0" fmla="*/ 0 w 1294410"/>
              <a:gd name="connsiteY0" fmla="*/ 688768 h 688768"/>
              <a:gd name="connsiteX1" fmla="*/ 142504 w 1294410"/>
              <a:gd name="connsiteY1" fmla="*/ 486888 h 688768"/>
              <a:gd name="connsiteX2" fmla="*/ 415636 w 1294410"/>
              <a:gd name="connsiteY2" fmla="*/ 522514 h 688768"/>
              <a:gd name="connsiteX3" fmla="*/ 653143 w 1294410"/>
              <a:gd name="connsiteY3" fmla="*/ 237506 h 688768"/>
              <a:gd name="connsiteX4" fmla="*/ 1056904 w 1294410"/>
              <a:gd name="connsiteY4" fmla="*/ 237506 h 688768"/>
              <a:gd name="connsiteX5" fmla="*/ 1294410 w 1294410"/>
              <a:gd name="connsiteY5" fmla="*/ 0 h 68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410" h="688768">
                <a:moveTo>
                  <a:pt x="0" y="688768"/>
                </a:moveTo>
                <a:cubicBezTo>
                  <a:pt x="36615" y="601682"/>
                  <a:pt x="73231" y="514597"/>
                  <a:pt x="142504" y="486888"/>
                </a:cubicBezTo>
                <a:cubicBezTo>
                  <a:pt x="211777" y="459179"/>
                  <a:pt x="330530" y="564078"/>
                  <a:pt x="415636" y="522514"/>
                </a:cubicBezTo>
                <a:cubicBezTo>
                  <a:pt x="500742" y="480950"/>
                  <a:pt x="546265" y="285007"/>
                  <a:pt x="653143" y="237506"/>
                </a:cubicBezTo>
                <a:cubicBezTo>
                  <a:pt x="760021" y="190005"/>
                  <a:pt x="950026" y="277090"/>
                  <a:pt x="1056904" y="237506"/>
                </a:cubicBezTo>
                <a:cubicBezTo>
                  <a:pt x="1163782" y="197922"/>
                  <a:pt x="1229096" y="98961"/>
                  <a:pt x="129441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 178"/>
          <p:cNvSpPr/>
          <p:nvPr/>
        </p:nvSpPr>
        <p:spPr>
          <a:xfrm>
            <a:off x="3796146" y="5486400"/>
            <a:ext cx="621475" cy="783771"/>
          </a:xfrm>
          <a:custGeom>
            <a:avLst/>
            <a:gdLst>
              <a:gd name="connsiteX0" fmla="*/ 122711 w 621475"/>
              <a:gd name="connsiteY0" fmla="*/ 783771 h 783771"/>
              <a:gd name="connsiteX1" fmla="*/ 39584 w 621475"/>
              <a:gd name="connsiteY1" fmla="*/ 617517 h 783771"/>
              <a:gd name="connsiteX2" fmla="*/ 360218 w 621475"/>
              <a:gd name="connsiteY2" fmla="*/ 463138 h 783771"/>
              <a:gd name="connsiteX3" fmla="*/ 621475 w 621475"/>
              <a:gd name="connsiteY3" fmla="*/ 0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1475" h="783771">
                <a:moveTo>
                  <a:pt x="122711" y="783771"/>
                </a:moveTo>
                <a:cubicBezTo>
                  <a:pt x="61355" y="727363"/>
                  <a:pt x="0" y="670956"/>
                  <a:pt x="39584" y="617517"/>
                </a:cubicBezTo>
                <a:cubicBezTo>
                  <a:pt x="79169" y="564078"/>
                  <a:pt x="263236" y="566057"/>
                  <a:pt x="360218" y="463138"/>
                </a:cubicBezTo>
                <a:cubicBezTo>
                  <a:pt x="457200" y="360219"/>
                  <a:pt x="539337" y="180109"/>
                  <a:pt x="621475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4308764" y="5474525"/>
            <a:ext cx="231569" cy="902524"/>
          </a:xfrm>
          <a:custGeom>
            <a:avLst/>
            <a:gdLst>
              <a:gd name="connsiteX0" fmla="*/ 227610 w 231569"/>
              <a:gd name="connsiteY0" fmla="*/ 902524 h 902524"/>
              <a:gd name="connsiteX1" fmla="*/ 1979 w 231569"/>
              <a:gd name="connsiteY1" fmla="*/ 712519 h 902524"/>
              <a:gd name="connsiteX2" fmla="*/ 215735 w 231569"/>
              <a:gd name="connsiteY2" fmla="*/ 475013 h 902524"/>
              <a:gd name="connsiteX3" fmla="*/ 96981 w 231569"/>
              <a:gd name="connsiteY3" fmla="*/ 0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69" h="902524">
                <a:moveTo>
                  <a:pt x="227610" y="902524"/>
                </a:moveTo>
                <a:cubicBezTo>
                  <a:pt x="115784" y="843147"/>
                  <a:pt x="3958" y="783771"/>
                  <a:pt x="1979" y="712519"/>
                </a:cubicBezTo>
                <a:cubicBezTo>
                  <a:pt x="0" y="641267"/>
                  <a:pt x="199901" y="593766"/>
                  <a:pt x="215735" y="475013"/>
                </a:cubicBezTo>
                <a:cubicBezTo>
                  <a:pt x="231569" y="356260"/>
                  <a:pt x="164275" y="178130"/>
                  <a:pt x="96981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reeform 180"/>
          <p:cNvSpPr/>
          <p:nvPr/>
        </p:nvSpPr>
        <p:spPr>
          <a:xfrm>
            <a:off x="4417621" y="5199413"/>
            <a:ext cx="641267" cy="286987"/>
          </a:xfrm>
          <a:custGeom>
            <a:avLst/>
            <a:gdLst>
              <a:gd name="connsiteX0" fmla="*/ 641267 w 641267"/>
              <a:gd name="connsiteY0" fmla="*/ 239486 h 286987"/>
              <a:gd name="connsiteX1" fmla="*/ 403761 w 641267"/>
              <a:gd name="connsiteY1" fmla="*/ 1979 h 286987"/>
              <a:gd name="connsiteX2" fmla="*/ 308758 w 641267"/>
              <a:gd name="connsiteY2" fmla="*/ 227610 h 286987"/>
              <a:gd name="connsiteX3" fmla="*/ 0 w 641267"/>
              <a:gd name="connsiteY3" fmla="*/ 286987 h 28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267" h="286987">
                <a:moveTo>
                  <a:pt x="641267" y="239486"/>
                </a:moveTo>
                <a:cubicBezTo>
                  <a:pt x="550223" y="121722"/>
                  <a:pt x="459179" y="3958"/>
                  <a:pt x="403761" y="1979"/>
                </a:cubicBezTo>
                <a:cubicBezTo>
                  <a:pt x="348343" y="0"/>
                  <a:pt x="376051" y="180109"/>
                  <a:pt x="308758" y="227610"/>
                </a:cubicBezTo>
                <a:cubicBezTo>
                  <a:pt x="241465" y="275111"/>
                  <a:pt x="120732" y="281049"/>
                  <a:pt x="0" y="28698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reeform 181"/>
          <p:cNvSpPr/>
          <p:nvPr/>
        </p:nvSpPr>
        <p:spPr>
          <a:xfrm>
            <a:off x="4393870" y="5510151"/>
            <a:ext cx="748146" cy="666997"/>
          </a:xfrm>
          <a:custGeom>
            <a:avLst/>
            <a:gdLst>
              <a:gd name="connsiteX0" fmla="*/ 748146 w 748146"/>
              <a:gd name="connsiteY0" fmla="*/ 629392 h 666997"/>
              <a:gd name="connsiteX1" fmla="*/ 534390 w 748146"/>
              <a:gd name="connsiteY1" fmla="*/ 629392 h 666997"/>
              <a:gd name="connsiteX2" fmla="*/ 427512 w 748146"/>
              <a:gd name="connsiteY2" fmla="*/ 403761 h 666997"/>
              <a:gd name="connsiteX3" fmla="*/ 0 w 748146"/>
              <a:gd name="connsiteY3" fmla="*/ 0 h 66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146" h="666997">
                <a:moveTo>
                  <a:pt x="748146" y="629392"/>
                </a:moveTo>
                <a:cubicBezTo>
                  <a:pt x="667987" y="648194"/>
                  <a:pt x="587829" y="666997"/>
                  <a:pt x="534390" y="629392"/>
                </a:cubicBezTo>
                <a:cubicBezTo>
                  <a:pt x="480951" y="591787"/>
                  <a:pt x="516577" y="508660"/>
                  <a:pt x="427512" y="403761"/>
                </a:cubicBezTo>
                <a:cubicBezTo>
                  <a:pt x="338447" y="298862"/>
                  <a:pt x="169223" y="149431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2"/>
          <p:cNvSpPr/>
          <p:nvPr/>
        </p:nvSpPr>
        <p:spPr>
          <a:xfrm>
            <a:off x="4405745" y="5498275"/>
            <a:ext cx="1425039" cy="486889"/>
          </a:xfrm>
          <a:custGeom>
            <a:avLst/>
            <a:gdLst>
              <a:gd name="connsiteX0" fmla="*/ 1425039 w 1425039"/>
              <a:gd name="connsiteY0" fmla="*/ 486889 h 486889"/>
              <a:gd name="connsiteX1" fmla="*/ 1175658 w 1425039"/>
              <a:gd name="connsiteY1" fmla="*/ 368135 h 486889"/>
              <a:gd name="connsiteX2" fmla="*/ 831273 w 1425039"/>
              <a:gd name="connsiteY2" fmla="*/ 439387 h 486889"/>
              <a:gd name="connsiteX3" fmla="*/ 486889 w 1425039"/>
              <a:gd name="connsiteY3" fmla="*/ 166255 h 486889"/>
              <a:gd name="connsiteX4" fmla="*/ 0 w 1425039"/>
              <a:gd name="connsiteY4" fmla="*/ 0 h 48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039" h="486889">
                <a:moveTo>
                  <a:pt x="1425039" y="486889"/>
                </a:moveTo>
                <a:cubicBezTo>
                  <a:pt x="1349829" y="431470"/>
                  <a:pt x="1274619" y="376052"/>
                  <a:pt x="1175658" y="368135"/>
                </a:cubicBezTo>
                <a:cubicBezTo>
                  <a:pt x="1076697" y="360218"/>
                  <a:pt x="946068" y="473034"/>
                  <a:pt x="831273" y="439387"/>
                </a:cubicBezTo>
                <a:cubicBezTo>
                  <a:pt x="716478" y="405740"/>
                  <a:pt x="625434" y="239486"/>
                  <a:pt x="486889" y="166255"/>
                </a:cubicBezTo>
                <a:cubicBezTo>
                  <a:pt x="348344" y="93024"/>
                  <a:pt x="174172" y="46512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flipH="1" flipV="1">
            <a:off x="43434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 flipV="1">
            <a:off x="2133600" y="4419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5382883" y="4372155"/>
            <a:ext cx="931653" cy="648419"/>
          </a:xfrm>
          <a:custGeom>
            <a:avLst/>
            <a:gdLst>
              <a:gd name="connsiteX0" fmla="*/ 0 w 931653"/>
              <a:gd name="connsiteY0" fmla="*/ 70449 h 648419"/>
              <a:gd name="connsiteX1" fmla="*/ 198408 w 931653"/>
              <a:gd name="connsiteY1" fmla="*/ 35943 h 648419"/>
              <a:gd name="connsiteX2" fmla="*/ 310551 w 931653"/>
              <a:gd name="connsiteY2" fmla="*/ 286109 h 648419"/>
              <a:gd name="connsiteX3" fmla="*/ 552091 w 931653"/>
              <a:gd name="connsiteY3" fmla="*/ 182592 h 648419"/>
              <a:gd name="connsiteX4" fmla="*/ 767751 w 931653"/>
              <a:gd name="connsiteY4" fmla="*/ 199845 h 648419"/>
              <a:gd name="connsiteX5" fmla="*/ 931653 w 931653"/>
              <a:gd name="connsiteY5" fmla="*/ 648419 h 648419"/>
              <a:gd name="connsiteX6" fmla="*/ 931653 w 931653"/>
              <a:gd name="connsiteY6" fmla="*/ 648419 h 64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1653" h="648419">
                <a:moveTo>
                  <a:pt x="0" y="70449"/>
                </a:moveTo>
                <a:cubicBezTo>
                  <a:pt x="73324" y="35224"/>
                  <a:pt x="146649" y="0"/>
                  <a:pt x="198408" y="35943"/>
                </a:cubicBezTo>
                <a:cubicBezTo>
                  <a:pt x="250167" y="71886"/>
                  <a:pt x="251604" y="261668"/>
                  <a:pt x="310551" y="286109"/>
                </a:cubicBezTo>
                <a:cubicBezTo>
                  <a:pt x="369498" y="310550"/>
                  <a:pt x="475891" y="196969"/>
                  <a:pt x="552091" y="182592"/>
                </a:cubicBezTo>
                <a:cubicBezTo>
                  <a:pt x="628291" y="168215"/>
                  <a:pt x="704491" y="122207"/>
                  <a:pt x="767751" y="199845"/>
                </a:cubicBezTo>
                <a:cubicBezTo>
                  <a:pt x="831011" y="277483"/>
                  <a:pt x="931653" y="648419"/>
                  <a:pt x="931653" y="648419"/>
                </a:cubicBezTo>
                <a:lnTo>
                  <a:pt x="931653" y="648419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Freeform 184"/>
          <p:cNvSpPr/>
          <p:nvPr/>
        </p:nvSpPr>
        <p:spPr>
          <a:xfrm>
            <a:off x="5733691" y="4929996"/>
            <a:ext cx="572218" cy="357996"/>
          </a:xfrm>
          <a:custGeom>
            <a:avLst/>
            <a:gdLst>
              <a:gd name="connsiteX0" fmla="*/ 20128 w 572218"/>
              <a:gd name="connsiteY0" fmla="*/ 357996 h 357996"/>
              <a:gd name="connsiteX1" fmla="*/ 20128 w 572218"/>
              <a:gd name="connsiteY1" fmla="*/ 133710 h 357996"/>
              <a:gd name="connsiteX2" fmla="*/ 140898 w 572218"/>
              <a:gd name="connsiteY2" fmla="*/ 12940 h 357996"/>
              <a:gd name="connsiteX3" fmla="*/ 287547 w 572218"/>
              <a:gd name="connsiteY3" fmla="*/ 56072 h 357996"/>
              <a:gd name="connsiteX4" fmla="*/ 572218 w 572218"/>
              <a:gd name="connsiteY4" fmla="*/ 90578 h 3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218" h="357996">
                <a:moveTo>
                  <a:pt x="20128" y="357996"/>
                </a:moveTo>
                <a:cubicBezTo>
                  <a:pt x="10064" y="274607"/>
                  <a:pt x="0" y="191219"/>
                  <a:pt x="20128" y="133710"/>
                </a:cubicBezTo>
                <a:cubicBezTo>
                  <a:pt x="40256" y="76201"/>
                  <a:pt x="96328" y="25880"/>
                  <a:pt x="140898" y="12940"/>
                </a:cubicBezTo>
                <a:cubicBezTo>
                  <a:pt x="185468" y="0"/>
                  <a:pt x="215660" y="43132"/>
                  <a:pt x="287547" y="56072"/>
                </a:cubicBezTo>
                <a:cubicBezTo>
                  <a:pt x="359434" y="69012"/>
                  <a:pt x="465826" y="79795"/>
                  <a:pt x="572218" y="90578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Freeform 185"/>
          <p:cNvSpPr/>
          <p:nvPr/>
        </p:nvSpPr>
        <p:spPr>
          <a:xfrm>
            <a:off x="6340415" y="4530306"/>
            <a:ext cx="638355" cy="481641"/>
          </a:xfrm>
          <a:custGeom>
            <a:avLst/>
            <a:gdLst>
              <a:gd name="connsiteX0" fmla="*/ 638355 w 638355"/>
              <a:gd name="connsiteY0" fmla="*/ 67573 h 481641"/>
              <a:gd name="connsiteX1" fmla="*/ 422694 w 638355"/>
              <a:gd name="connsiteY1" fmla="*/ 24441 h 481641"/>
              <a:gd name="connsiteX2" fmla="*/ 336430 w 638355"/>
              <a:gd name="connsiteY2" fmla="*/ 214222 h 481641"/>
              <a:gd name="connsiteX3" fmla="*/ 0 w 638355"/>
              <a:gd name="connsiteY3" fmla="*/ 481641 h 4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355" h="481641">
                <a:moveTo>
                  <a:pt x="638355" y="67573"/>
                </a:moveTo>
                <a:cubicBezTo>
                  <a:pt x="555685" y="33786"/>
                  <a:pt x="473015" y="0"/>
                  <a:pt x="422694" y="24441"/>
                </a:cubicBezTo>
                <a:cubicBezTo>
                  <a:pt x="372373" y="48882"/>
                  <a:pt x="406879" y="138022"/>
                  <a:pt x="336430" y="214222"/>
                </a:cubicBezTo>
                <a:cubicBezTo>
                  <a:pt x="265981" y="290422"/>
                  <a:pt x="132990" y="386031"/>
                  <a:pt x="0" y="48164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6"/>
          <p:cNvSpPr/>
          <p:nvPr/>
        </p:nvSpPr>
        <p:spPr>
          <a:xfrm>
            <a:off x="6323162" y="4304581"/>
            <a:ext cx="1337095" cy="733245"/>
          </a:xfrm>
          <a:custGeom>
            <a:avLst/>
            <a:gdLst>
              <a:gd name="connsiteX0" fmla="*/ 1337095 w 1337095"/>
              <a:gd name="connsiteY0" fmla="*/ 0 h 733245"/>
              <a:gd name="connsiteX1" fmla="*/ 948906 w 1337095"/>
              <a:gd name="connsiteY1" fmla="*/ 207034 h 733245"/>
              <a:gd name="connsiteX2" fmla="*/ 733246 w 1337095"/>
              <a:gd name="connsiteY2" fmla="*/ 560717 h 733245"/>
              <a:gd name="connsiteX3" fmla="*/ 0 w 1337095"/>
              <a:gd name="connsiteY3" fmla="*/ 733245 h 73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7095" h="733245">
                <a:moveTo>
                  <a:pt x="1337095" y="0"/>
                </a:moveTo>
                <a:cubicBezTo>
                  <a:pt x="1193321" y="56790"/>
                  <a:pt x="1049547" y="113581"/>
                  <a:pt x="948906" y="207034"/>
                </a:cubicBezTo>
                <a:cubicBezTo>
                  <a:pt x="848265" y="300487"/>
                  <a:pt x="891397" y="473015"/>
                  <a:pt x="733246" y="560717"/>
                </a:cubicBezTo>
                <a:cubicBezTo>
                  <a:pt x="575095" y="648419"/>
                  <a:pt x="287547" y="690832"/>
                  <a:pt x="0" y="73324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7"/>
          <p:cNvSpPr/>
          <p:nvPr/>
        </p:nvSpPr>
        <p:spPr>
          <a:xfrm>
            <a:off x="6331789" y="3769743"/>
            <a:ext cx="2380890" cy="1259457"/>
          </a:xfrm>
          <a:custGeom>
            <a:avLst/>
            <a:gdLst>
              <a:gd name="connsiteX0" fmla="*/ 2380890 w 2380890"/>
              <a:gd name="connsiteY0" fmla="*/ 0 h 1259457"/>
              <a:gd name="connsiteX1" fmla="*/ 2113471 w 2380890"/>
              <a:gd name="connsiteY1" fmla="*/ 414068 h 1259457"/>
              <a:gd name="connsiteX2" fmla="*/ 1466490 w 2380890"/>
              <a:gd name="connsiteY2" fmla="*/ 724619 h 1259457"/>
              <a:gd name="connsiteX3" fmla="*/ 0 w 2380890"/>
              <a:gd name="connsiteY3" fmla="*/ 1259457 h 125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890" h="1259457">
                <a:moveTo>
                  <a:pt x="2380890" y="0"/>
                </a:moveTo>
                <a:cubicBezTo>
                  <a:pt x="2323380" y="146649"/>
                  <a:pt x="2265871" y="293298"/>
                  <a:pt x="2113471" y="414068"/>
                </a:cubicBezTo>
                <a:cubicBezTo>
                  <a:pt x="1961071" y="534838"/>
                  <a:pt x="1818735" y="583721"/>
                  <a:pt x="1466490" y="724619"/>
                </a:cubicBezTo>
                <a:cubicBezTo>
                  <a:pt x="1114245" y="865517"/>
                  <a:pt x="557122" y="1062487"/>
                  <a:pt x="0" y="125945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8"/>
          <p:cNvSpPr/>
          <p:nvPr/>
        </p:nvSpPr>
        <p:spPr>
          <a:xfrm>
            <a:off x="6179388" y="5046453"/>
            <a:ext cx="530525" cy="948905"/>
          </a:xfrm>
          <a:custGeom>
            <a:avLst/>
            <a:gdLst>
              <a:gd name="connsiteX0" fmla="*/ 273170 w 530525"/>
              <a:gd name="connsiteY0" fmla="*/ 948905 h 948905"/>
              <a:gd name="connsiteX1" fmla="*/ 40257 w 530525"/>
              <a:gd name="connsiteY1" fmla="*/ 638355 h 948905"/>
              <a:gd name="connsiteX2" fmla="*/ 514710 w 530525"/>
              <a:gd name="connsiteY2" fmla="*/ 112143 h 948905"/>
              <a:gd name="connsiteX3" fmla="*/ 135148 w 530525"/>
              <a:gd name="connsiteY3" fmla="*/ 0 h 94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525" h="948905">
                <a:moveTo>
                  <a:pt x="273170" y="948905"/>
                </a:moveTo>
                <a:cubicBezTo>
                  <a:pt x="136585" y="863360"/>
                  <a:pt x="0" y="777815"/>
                  <a:pt x="40257" y="638355"/>
                </a:cubicBezTo>
                <a:cubicBezTo>
                  <a:pt x="80514" y="498895"/>
                  <a:pt x="498895" y="218535"/>
                  <a:pt x="514710" y="112143"/>
                </a:cubicBezTo>
                <a:cubicBezTo>
                  <a:pt x="530525" y="5751"/>
                  <a:pt x="332836" y="2875"/>
                  <a:pt x="135148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89"/>
          <p:cNvSpPr/>
          <p:nvPr/>
        </p:nvSpPr>
        <p:spPr>
          <a:xfrm>
            <a:off x="6331789" y="5046453"/>
            <a:ext cx="577969" cy="793630"/>
          </a:xfrm>
          <a:custGeom>
            <a:avLst/>
            <a:gdLst>
              <a:gd name="connsiteX0" fmla="*/ 577969 w 577969"/>
              <a:gd name="connsiteY0" fmla="*/ 793630 h 793630"/>
              <a:gd name="connsiteX1" fmla="*/ 241539 w 577969"/>
              <a:gd name="connsiteY1" fmla="*/ 500332 h 793630"/>
              <a:gd name="connsiteX2" fmla="*/ 0 w 577969"/>
              <a:gd name="connsiteY2" fmla="*/ 0 h 79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969" h="793630">
                <a:moveTo>
                  <a:pt x="577969" y="793630"/>
                </a:moveTo>
                <a:cubicBezTo>
                  <a:pt x="457918" y="713117"/>
                  <a:pt x="337867" y="632604"/>
                  <a:pt x="241539" y="500332"/>
                </a:cubicBezTo>
                <a:cubicBezTo>
                  <a:pt x="145211" y="368060"/>
                  <a:pt x="72605" y="184030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6331789" y="5055079"/>
            <a:ext cx="1095554" cy="552091"/>
          </a:xfrm>
          <a:custGeom>
            <a:avLst/>
            <a:gdLst>
              <a:gd name="connsiteX0" fmla="*/ 1095554 w 1095554"/>
              <a:gd name="connsiteY0" fmla="*/ 552091 h 552091"/>
              <a:gd name="connsiteX1" fmla="*/ 862641 w 1095554"/>
              <a:gd name="connsiteY1" fmla="*/ 301925 h 552091"/>
              <a:gd name="connsiteX2" fmla="*/ 500332 w 1095554"/>
              <a:gd name="connsiteY2" fmla="*/ 310551 h 552091"/>
              <a:gd name="connsiteX3" fmla="*/ 0 w 1095554"/>
              <a:gd name="connsiteY3" fmla="*/ 0 h 55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554" h="552091">
                <a:moveTo>
                  <a:pt x="1095554" y="552091"/>
                </a:moveTo>
                <a:cubicBezTo>
                  <a:pt x="1028699" y="447136"/>
                  <a:pt x="961845" y="342182"/>
                  <a:pt x="862641" y="301925"/>
                </a:cubicBezTo>
                <a:cubicBezTo>
                  <a:pt x="763437" y="261668"/>
                  <a:pt x="644105" y="360872"/>
                  <a:pt x="500332" y="310551"/>
                </a:cubicBezTo>
                <a:cubicBezTo>
                  <a:pt x="356559" y="260230"/>
                  <a:pt x="178279" y="13011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6323162" y="4986068"/>
            <a:ext cx="1207698" cy="97766"/>
          </a:xfrm>
          <a:custGeom>
            <a:avLst/>
            <a:gdLst>
              <a:gd name="connsiteX0" fmla="*/ 1207698 w 1207698"/>
              <a:gd name="connsiteY0" fmla="*/ 0 h 97766"/>
              <a:gd name="connsiteX1" fmla="*/ 819510 w 1207698"/>
              <a:gd name="connsiteY1" fmla="*/ 86264 h 97766"/>
              <a:gd name="connsiteX2" fmla="*/ 0 w 1207698"/>
              <a:gd name="connsiteY2" fmla="*/ 69011 h 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7698" h="97766">
                <a:moveTo>
                  <a:pt x="1207698" y="0"/>
                </a:moveTo>
                <a:cubicBezTo>
                  <a:pt x="1114245" y="37381"/>
                  <a:pt x="1020793" y="74762"/>
                  <a:pt x="819510" y="86264"/>
                </a:cubicBezTo>
                <a:cubicBezTo>
                  <a:pt x="618227" y="97766"/>
                  <a:pt x="309113" y="83388"/>
                  <a:pt x="0" y="6901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6323162" y="5037826"/>
            <a:ext cx="1716657" cy="296174"/>
          </a:xfrm>
          <a:custGeom>
            <a:avLst/>
            <a:gdLst>
              <a:gd name="connsiteX0" fmla="*/ 1716657 w 1716657"/>
              <a:gd name="connsiteY0" fmla="*/ 120770 h 296174"/>
              <a:gd name="connsiteX1" fmla="*/ 1397480 w 1716657"/>
              <a:gd name="connsiteY1" fmla="*/ 284672 h 296174"/>
              <a:gd name="connsiteX2" fmla="*/ 655608 w 1716657"/>
              <a:gd name="connsiteY2" fmla="*/ 189782 h 296174"/>
              <a:gd name="connsiteX3" fmla="*/ 0 w 1716657"/>
              <a:gd name="connsiteY3" fmla="*/ 0 h 29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6657" h="296174">
                <a:moveTo>
                  <a:pt x="1716657" y="120770"/>
                </a:moveTo>
                <a:cubicBezTo>
                  <a:pt x="1645489" y="196970"/>
                  <a:pt x="1574321" y="273170"/>
                  <a:pt x="1397480" y="284672"/>
                </a:cubicBezTo>
                <a:cubicBezTo>
                  <a:pt x="1220639" y="296174"/>
                  <a:pt x="888521" y="237227"/>
                  <a:pt x="655608" y="189782"/>
                </a:cubicBezTo>
                <a:cubicBezTo>
                  <a:pt x="422695" y="142337"/>
                  <a:pt x="211347" y="71168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4"/>
          <p:cNvSpPr/>
          <p:nvPr/>
        </p:nvSpPr>
        <p:spPr>
          <a:xfrm>
            <a:off x="6323162" y="4459857"/>
            <a:ext cx="2173857" cy="569343"/>
          </a:xfrm>
          <a:custGeom>
            <a:avLst/>
            <a:gdLst>
              <a:gd name="connsiteX0" fmla="*/ 2173857 w 2173857"/>
              <a:gd name="connsiteY0" fmla="*/ 0 h 569343"/>
              <a:gd name="connsiteX1" fmla="*/ 1708030 w 2173857"/>
              <a:gd name="connsiteY1" fmla="*/ 215660 h 569343"/>
              <a:gd name="connsiteX2" fmla="*/ 1164566 w 2173857"/>
              <a:gd name="connsiteY2" fmla="*/ 336430 h 569343"/>
              <a:gd name="connsiteX3" fmla="*/ 724619 w 2173857"/>
              <a:gd name="connsiteY3" fmla="*/ 500332 h 569343"/>
              <a:gd name="connsiteX4" fmla="*/ 0 w 2173857"/>
              <a:gd name="connsiteY4" fmla="*/ 569343 h 56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3857" h="569343">
                <a:moveTo>
                  <a:pt x="2173857" y="0"/>
                </a:moveTo>
                <a:cubicBezTo>
                  <a:pt x="2025051" y="79794"/>
                  <a:pt x="1876245" y="159588"/>
                  <a:pt x="1708030" y="215660"/>
                </a:cubicBezTo>
                <a:cubicBezTo>
                  <a:pt x="1539815" y="271732"/>
                  <a:pt x="1328468" y="288985"/>
                  <a:pt x="1164566" y="336430"/>
                </a:cubicBezTo>
                <a:cubicBezTo>
                  <a:pt x="1000664" y="383875"/>
                  <a:pt x="918713" y="461513"/>
                  <a:pt x="724619" y="500332"/>
                </a:cubicBezTo>
                <a:cubicBezTo>
                  <a:pt x="530525" y="539151"/>
                  <a:pt x="265262" y="554247"/>
                  <a:pt x="0" y="56934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flipH="1" flipV="1">
            <a:off x="6248400" y="4953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5"/>
          <p:cNvSpPr/>
          <p:nvPr/>
        </p:nvSpPr>
        <p:spPr>
          <a:xfrm>
            <a:off x="6858000" y="1785668"/>
            <a:ext cx="408316" cy="1440611"/>
          </a:xfrm>
          <a:custGeom>
            <a:avLst/>
            <a:gdLst>
              <a:gd name="connsiteX0" fmla="*/ 276045 w 408316"/>
              <a:gd name="connsiteY0" fmla="*/ 0 h 1440611"/>
              <a:gd name="connsiteX1" fmla="*/ 362309 w 408316"/>
              <a:gd name="connsiteY1" fmla="*/ 483079 h 1440611"/>
              <a:gd name="connsiteX2" fmla="*/ 0 w 408316"/>
              <a:gd name="connsiteY2" fmla="*/ 1440611 h 144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316" h="1440611">
                <a:moveTo>
                  <a:pt x="276045" y="0"/>
                </a:moveTo>
                <a:cubicBezTo>
                  <a:pt x="342180" y="121488"/>
                  <a:pt x="408316" y="242977"/>
                  <a:pt x="362309" y="483079"/>
                </a:cubicBezTo>
                <a:cubicBezTo>
                  <a:pt x="316302" y="723181"/>
                  <a:pt x="158151" y="1081896"/>
                  <a:pt x="0" y="144061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6866626" y="2406770"/>
            <a:ext cx="957532" cy="843951"/>
          </a:xfrm>
          <a:custGeom>
            <a:avLst/>
            <a:gdLst>
              <a:gd name="connsiteX0" fmla="*/ 957532 w 957532"/>
              <a:gd name="connsiteY0" fmla="*/ 0 h 843951"/>
              <a:gd name="connsiteX1" fmla="*/ 845389 w 957532"/>
              <a:gd name="connsiteY1" fmla="*/ 422694 h 843951"/>
              <a:gd name="connsiteX2" fmla="*/ 448574 w 957532"/>
              <a:gd name="connsiteY2" fmla="*/ 776377 h 843951"/>
              <a:gd name="connsiteX3" fmla="*/ 0 w 957532"/>
              <a:gd name="connsiteY3" fmla="*/ 828136 h 84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7532" h="843951">
                <a:moveTo>
                  <a:pt x="957532" y="0"/>
                </a:moveTo>
                <a:cubicBezTo>
                  <a:pt x="943873" y="146649"/>
                  <a:pt x="930215" y="293298"/>
                  <a:pt x="845389" y="422694"/>
                </a:cubicBezTo>
                <a:cubicBezTo>
                  <a:pt x="760563" y="552090"/>
                  <a:pt x="589472" y="708803"/>
                  <a:pt x="448574" y="776377"/>
                </a:cubicBezTo>
                <a:cubicBezTo>
                  <a:pt x="307676" y="843951"/>
                  <a:pt x="153838" y="836043"/>
                  <a:pt x="0" y="82813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6883879" y="2872596"/>
            <a:ext cx="405442" cy="336430"/>
          </a:xfrm>
          <a:custGeom>
            <a:avLst/>
            <a:gdLst>
              <a:gd name="connsiteX0" fmla="*/ 405442 w 405442"/>
              <a:gd name="connsiteY0" fmla="*/ 0 h 336430"/>
              <a:gd name="connsiteX1" fmla="*/ 0 w 405442"/>
              <a:gd name="connsiteY1" fmla="*/ 336430 h 336430"/>
              <a:gd name="connsiteX2" fmla="*/ 0 w 405442"/>
              <a:gd name="connsiteY2" fmla="*/ 336430 h 3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442" h="336430">
                <a:moveTo>
                  <a:pt x="405442" y="0"/>
                </a:moveTo>
                <a:lnTo>
                  <a:pt x="0" y="336430"/>
                </a:lnTo>
                <a:lnTo>
                  <a:pt x="0" y="33643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6142008" y="3167332"/>
            <a:ext cx="672860" cy="378125"/>
          </a:xfrm>
          <a:custGeom>
            <a:avLst/>
            <a:gdLst>
              <a:gd name="connsiteX0" fmla="*/ 0 w 672860"/>
              <a:gd name="connsiteY0" fmla="*/ 378125 h 378125"/>
              <a:gd name="connsiteX1" fmla="*/ 129396 w 672860"/>
              <a:gd name="connsiteY1" fmla="*/ 58947 h 378125"/>
              <a:gd name="connsiteX2" fmla="*/ 672860 w 672860"/>
              <a:gd name="connsiteY2" fmla="*/ 24442 h 37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2860" h="378125">
                <a:moveTo>
                  <a:pt x="0" y="378125"/>
                </a:moveTo>
                <a:cubicBezTo>
                  <a:pt x="8626" y="248009"/>
                  <a:pt x="17253" y="117894"/>
                  <a:pt x="129396" y="58947"/>
                </a:cubicBezTo>
                <a:cubicBezTo>
                  <a:pt x="241539" y="0"/>
                  <a:pt x="457199" y="12221"/>
                  <a:pt x="672860" y="2444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0"/>
          <p:cNvSpPr/>
          <p:nvPr/>
        </p:nvSpPr>
        <p:spPr>
          <a:xfrm>
            <a:off x="6858000" y="2855343"/>
            <a:ext cx="1492370" cy="455763"/>
          </a:xfrm>
          <a:custGeom>
            <a:avLst/>
            <a:gdLst>
              <a:gd name="connsiteX0" fmla="*/ 1492370 w 1492370"/>
              <a:gd name="connsiteY0" fmla="*/ 0 h 455763"/>
              <a:gd name="connsiteX1" fmla="*/ 948906 w 1492370"/>
              <a:gd name="connsiteY1" fmla="*/ 146649 h 455763"/>
              <a:gd name="connsiteX2" fmla="*/ 534838 w 1492370"/>
              <a:gd name="connsiteY2" fmla="*/ 422695 h 455763"/>
              <a:gd name="connsiteX3" fmla="*/ 0 w 1492370"/>
              <a:gd name="connsiteY3" fmla="*/ 345057 h 45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370" h="455763">
                <a:moveTo>
                  <a:pt x="1492370" y="0"/>
                </a:moveTo>
                <a:cubicBezTo>
                  <a:pt x="1300432" y="38100"/>
                  <a:pt x="1108495" y="76200"/>
                  <a:pt x="948906" y="146649"/>
                </a:cubicBezTo>
                <a:cubicBezTo>
                  <a:pt x="789317" y="217098"/>
                  <a:pt x="692989" y="389627"/>
                  <a:pt x="534838" y="422695"/>
                </a:cubicBezTo>
                <a:cubicBezTo>
                  <a:pt x="376687" y="455763"/>
                  <a:pt x="188343" y="400410"/>
                  <a:pt x="0" y="34505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>
            <a:off x="6866626" y="3174521"/>
            <a:ext cx="741872" cy="421257"/>
          </a:xfrm>
          <a:custGeom>
            <a:avLst/>
            <a:gdLst>
              <a:gd name="connsiteX0" fmla="*/ 741872 w 741872"/>
              <a:gd name="connsiteY0" fmla="*/ 301924 h 421257"/>
              <a:gd name="connsiteX1" fmla="*/ 414068 w 741872"/>
              <a:gd name="connsiteY1" fmla="*/ 370936 h 421257"/>
              <a:gd name="connsiteX2" fmla="*/ 0 w 741872"/>
              <a:gd name="connsiteY2" fmla="*/ 0 h 42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872" h="421257">
                <a:moveTo>
                  <a:pt x="741872" y="301924"/>
                </a:moveTo>
                <a:cubicBezTo>
                  <a:pt x="639792" y="361590"/>
                  <a:pt x="537713" y="421257"/>
                  <a:pt x="414068" y="370936"/>
                </a:cubicBezTo>
                <a:cubicBezTo>
                  <a:pt x="290423" y="320615"/>
                  <a:pt x="145211" y="160307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2"/>
          <p:cNvSpPr/>
          <p:nvPr/>
        </p:nvSpPr>
        <p:spPr>
          <a:xfrm>
            <a:off x="6858000" y="3174521"/>
            <a:ext cx="1181819" cy="517585"/>
          </a:xfrm>
          <a:custGeom>
            <a:avLst/>
            <a:gdLst>
              <a:gd name="connsiteX0" fmla="*/ 1181819 w 1181819"/>
              <a:gd name="connsiteY0" fmla="*/ 517585 h 517585"/>
              <a:gd name="connsiteX1" fmla="*/ 1086928 w 1181819"/>
              <a:gd name="connsiteY1" fmla="*/ 232913 h 517585"/>
              <a:gd name="connsiteX2" fmla="*/ 879894 w 1181819"/>
              <a:gd name="connsiteY2" fmla="*/ 103517 h 517585"/>
              <a:gd name="connsiteX3" fmla="*/ 370936 w 1181819"/>
              <a:gd name="connsiteY3" fmla="*/ 207034 h 517585"/>
              <a:gd name="connsiteX4" fmla="*/ 0 w 1181819"/>
              <a:gd name="connsiteY4" fmla="*/ 0 h 51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819" h="517585">
                <a:moveTo>
                  <a:pt x="1181819" y="517585"/>
                </a:moveTo>
                <a:cubicBezTo>
                  <a:pt x="1159534" y="409754"/>
                  <a:pt x="1137249" y="301924"/>
                  <a:pt x="1086928" y="232913"/>
                </a:cubicBezTo>
                <a:cubicBezTo>
                  <a:pt x="1036607" y="163902"/>
                  <a:pt x="999226" y="107830"/>
                  <a:pt x="879894" y="103517"/>
                </a:cubicBezTo>
                <a:cubicBezTo>
                  <a:pt x="760562" y="99204"/>
                  <a:pt x="517585" y="224287"/>
                  <a:pt x="370936" y="207034"/>
                </a:cubicBezTo>
                <a:cubicBezTo>
                  <a:pt x="224287" y="189781"/>
                  <a:pt x="112143" y="94890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flipH="1" flipV="1">
            <a:off x="67818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3"/>
          <p:cNvSpPr/>
          <p:nvPr/>
        </p:nvSpPr>
        <p:spPr>
          <a:xfrm>
            <a:off x="5313872" y="2147977"/>
            <a:ext cx="802256" cy="638355"/>
          </a:xfrm>
          <a:custGeom>
            <a:avLst/>
            <a:gdLst>
              <a:gd name="connsiteX0" fmla="*/ 60385 w 802256"/>
              <a:gd name="connsiteY0" fmla="*/ 638355 h 638355"/>
              <a:gd name="connsiteX1" fmla="*/ 60385 w 802256"/>
              <a:gd name="connsiteY1" fmla="*/ 448574 h 638355"/>
              <a:gd name="connsiteX2" fmla="*/ 422694 w 802256"/>
              <a:gd name="connsiteY2" fmla="*/ 224287 h 638355"/>
              <a:gd name="connsiteX3" fmla="*/ 802256 w 802256"/>
              <a:gd name="connsiteY3" fmla="*/ 0 h 63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256" h="638355">
                <a:moveTo>
                  <a:pt x="60385" y="638355"/>
                </a:moveTo>
                <a:cubicBezTo>
                  <a:pt x="30192" y="577970"/>
                  <a:pt x="0" y="517585"/>
                  <a:pt x="60385" y="448574"/>
                </a:cubicBezTo>
                <a:cubicBezTo>
                  <a:pt x="120770" y="379563"/>
                  <a:pt x="299049" y="299049"/>
                  <a:pt x="422694" y="224287"/>
                </a:cubicBezTo>
                <a:cubicBezTo>
                  <a:pt x="546339" y="149525"/>
                  <a:pt x="674297" y="74762"/>
                  <a:pt x="802256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4"/>
          <p:cNvSpPr/>
          <p:nvPr/>
        </p:nvSpPr>
        <p:spPr>
          <a:xfrm>
            <a:off x="6116128" y="2173857"/>
            <a:ext cx="534838" cy="369498"/>
          </a:xfrm>
          <a:custGeom>
            <a:avLst/>
            <a:gdLst>
              <a:gd name="connsiteX0" fmla="*/ 534838 w 534838"/>
              <a:gd name="connsiteY0" fmla="*/ 310551 h 369498"/>
              <a:gd name="connsiteX1" fmla="*/ 258793 w 534838"/>
              <a:gd name="connsiteY1" fmla="*/ 336430 h 369498"/>
              <a:gd name="connsiteX2" fmla="*/ 215661 w 534838"/>
              <a:gd name="connsiteY2" fmla="*/ 112143 h 369498"/>
              <a:gd name="connsiteX3" fmla="*/ 0 w 534838"/>
              <a:gd name="connsiteY3" fmla="*/ 0 h 36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838" h="369498">
                <a:moveTo>
                  <a:pt x="534838" y="310551"/>
                </a:moveTo>
                <a:cubicBezTo>
                  <a:pt x="423413" y="340024"/>
                  <a:pt x="311989" y="369498"/>
                  <a:pt x="258793" y="336430"/>
                </a:cubicBezTo>
                <a:cubicBezTo>
                  <a:pt x="205597" y="303362"/>
                  <a:pt x="258793" y="168215"/>
                  <a:pt x="215661" y="112143"/>
                </a:cubicBezTo>
                <a:cubicBezTo>
                  <a:pt x="172529" y="56071"/>
                  <a:pt x="86264" y="2803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6058619" y="1492370"/>
            <a:ext cx="360872" cy="664234"/>
          </a:xfrm>
          <a:custGeom>
            <a:avLst/>
            <a:gdLst>
              <a:gd name="connsiteX0" fmla="*/ 316302 w 360872"/>
              <a:gd name="connsiteY0" fmla="*/ 0 h 664234"/>
              <a:gd name="connsiteX1" fmla="*/ 316302 w 360872"/>
              <a:gd name="connsiteY1" fmla="*/ 250166 h 664234"/>
              <a:gd name="connsiteX2" fmla="*/ 48883 w 360872"/>
              <a:gd name="connsiteY2" fmla="*/ 422694 h 664234"/>
              <a:gd name="connsiteX3" fmla="*/ 23004 w 360872"/>
              <a:gd name="connsiteY3" fmla="*/ 664234 h 66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872" h="664234">
                <a:moveTo>
                  <a:pt x="316302" y="0"/>
                </a:moveTo>
                <a:cubicBezTo>
                  <a:pt x="338587" y="89858"/>
                  <a:pt x="360872" y="179717"/>
                  <a:pt x="316302" y="250166"/>
                </a:cubicBezTo>
                <a:cubicBezTo>
                  <a:pt x="271732" y="320615"/>
                  <a:pt x="97766" y="353683"/>
                  <a:pt x="48883" y="422694"/>
                </a:cubicBezTo>
                <a:cubicBezTo>
                  <a:pt x="0" y="491705"/>
                  <a:pt x="11502" y="577969"/>
                  <a:pt x="23004" y="664234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5719313" y="1639019"/>
            <a:ext cx="362310" cy="483079"/>
          </a:xfrm>
          <a:custGeom>
            <a:avLst/>
            <a:gdLst>
              <a:gd name="connsiteX0" fmla="*/ 43132 w 362310"/>
              <a:gd name="connsiteY0" fmla="*/ 0 h 483079"/>
              <a:gd name="connsiteX1" fmla="*/ 34506 w 362310"/>
              <a:gd name="connsiteY1" fmla="*/ 189781 h 483079"/>
              <a:gd name="connsiteX2" fmla="*/ 250166 w 362310"/>
              <a:gd name="connsiteY2" fmla="*/ 258792 h 483079"/>
              <a:gd name="connsiteX3" fmla="*/ 362310 w 362310"/>
              <a:gd name="connsiteY3" fmla="*/ 483079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310" h="483079">
                <a:moveTo>
                  <a:pt x="43132" y="0"/>
                </a:moveTo>
                <a:cubicBezTo>
                  <a:pt x="21566" y="73324"/>
                  <a:pt x="0" y="146649"/>
                  <a:pt x="34506" y="189781"/>
                </a:cubicBezTo>
                <a:cubicBezTo>
                  <a:pt x="69012" y="232913"/>
                  <a:pt x="195532" y="209909"/>
                  <a:pt x="250166" y="258792"/>
                </a:cubicBezTo>
                <a:cubicBezTo>
                  <a:pt x="304800" y="307675"/>
                  <a:pt x="333555" y="395377"/>
                  <a:pt x="362310" y="48307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5296619" y="1932317"/>
            <a:ext cx="793630" cy="288985"/>
          </a:xfrm>
          <a:custGeom>
            <a:avLst/>
            <a:gdLst>
              <a:gd name="connsiteX0" fmla="*/ 0 w 793630"/>
              <a:gd name="connsiteY0" fmla="*/ 0 h 288985"/>
              <a:gd name="connsiteX1" fmla="*/ 120770 w 793630"/>
              <a:gd name="connsiteY1" fmla="*/ 284672 h 288985"/>
              <a:gd name="connsiteX2" fmla="*/ 370936 w 793630"/>
              <a:gd name="connsiteY2" fmla="*/ 25879 h 288985"/>
              <a:gd name="connsiteX3" fmla="*/ 793630 w 793630"/>
              <a:gd name="connsiteY3" fmla="*/ 241540 h 28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630" h="288985">
                <a:moveTo>
                  <a:pt x="0" y="0"/>
                </a:moveTo>
                <a:cubicBezTo>
                  <a:pt x="29473" y="140179"/>
                  <a:pt x="58947" y="280359"/>
                  <a:pt x="120770" y="284672"/>
                </a:cubicBezTo>
                <a:cubicBezTo>
                  <a:pt x="182593" y="288985"/>
                  <a:pt x="258793" y="33068"/>
                  <a:pt x="370936" y="25879"/>
                </a:cubicBezTo>
                <a:cubicBezTo>
                  <a:pt x="483079" y="18690"/>
                  <a:pt x="638354" y="130115"/>
                  <a:pt x="793630" y="24154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4915619" y="1250830"/>
            <a:ext cx="1191883" cy="879895"/>
          </a:xfrm>
          <a:custGeom>
            <a:avLst/>
            <a:gdLst>
              <a:gd name="connsiteX0" fmla="*/ 1438 w 1191883"/>
              <a:gd name="connsiteY0" fmla="*/ 0 h 879895"/>
              <a:gd name="connsiteX1" fmla="*/ 44570 w 1191883"/>
              <a:gd name="connsiteY1" fmla="*/ 258793 h 879895"/>
              <a:gd name="connsiteX2" fmla="*/ 268856 w 1191883"/>
              <a:gd name="connsiteY2" fmla="*/ 207034 h 879895"/>
              <a:gd name="connsiteX3" fmla="*/ 424132 w 1191883"/>
              <a:gd name="connsiteY3" fmla="*/ 595223 h 879895"/>
              <a:gd name="connsiteX4" fmla="*/ 1191883 w 1191883"/>
              <a:gd name="connsiteY4" fmla="*/ 879895 h 87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883" h="879895">
                <a:moveTo>
                  <a:pt x="1438" y="0"/>
                </a:moveTo>
                <a:cubicBezTo>
                  <a:pt x="719" y="112143"/>
                  <a:pt x="0" y="224287"/>
                  <a:pt x="44570" y="258793"/>
                </a:cubicBezTo>
                <a:cubicBezTo>
                  <a:pt x="89140" y="293299"/>
                  <a:pt x="205596" y="150962"/>
                  <a:pt x="268856" y="207034"/>
                </a:cubicBezTo>
                <a:cubicBezTo>
                  <a:pt x="332116" y="263106"/>
                  <a:pt x="270294" y="483080"/>
                  <a:pt x="424132" y="595223"/>
                </a:cubicBezTo>
                <a:cubicBezTo>
                  <a:pt x="577970" y="707366"/>
                  <a:pt x="884926" y="793630"/>
                  <a:pt x="1191883" y="87989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 flipV="1">
            <a:off x="6019800" y="205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3630283" y="1328468"/>
            <a:ext cx="192657" cy="1043796"/>
          </a:xfrm>
          <a:custGeom>
            <a:avLst/>
            <a:gdLst>
              <a:gd name="connsiteX0" fmla="*/ 156713 w 192657"/>
              <a:gd name="connsiteY0" fmla="*/ 0 h 1043796"/>
              <a:gd name="connsiteX1" fmla="*/ 1438 w 192657"/>
              <a:gd name="connsiteY1" fmla="*/ 388189 h 1043796"/>
              <a:gd name="connsiteX2" fmla="*/ 165340 w 192657"/>
              <a:gd name="connsiteY2" fmla="*/ 595223 h 1043796"/>
              <a:gd name="connsiteX3" fmla="*/ 165340 w 192657"/>
              <a:gd name="connsiteY3" fmla="*/ 1043796 h 104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657" h="1043796">
                <a:moveTo>
                  <a:pt x="156713" y="0"/>
                </a:moveTo>
                <a:cubicBezTo>
                  <a:pt x="78356" y="144492"/>
                  <a:pt x="0" y="288985"/>
                  <a:pt x="1438" y="388189"/>
                </a:cubicBezTo>
                <a:cubicBezTo>
                  <a:pt x="2876" y="487393"/>
                  <a:pt x="138023" y="485955"/>
                  <a:pt x="165340" y="595223"/>
                </a:cubicBezTo>
                <a:cubicBezTo>
                  <a:pt x="192657" y="704491"/>
                  <a:pt x="178998" y="874143"/>
                  <a:pt x="165340" y="104379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3856008" y="1880558"/>
            <a:ext cx="603849" cy="483080"/>
          </a:xfrm>
          <a:custGeom>
            <a:avLst/>
            <a:gdLst>
              <a:gd name="connsiteX0" fmla="*/ 603849 w 603849"/>
              <a:gd name="connsiteY0" fmla="*/ 0 h 483080"/>
              <a:gd name="connsiteX1" fmla="*/ 276045 w 603849"/>
              <a:gd name="connsiteY1" fmla="*/ 43133 h 483080"/>
              <a:gd name="connsiteX2" fmla="*/ 293298 w 603849"/>
              <a:gd name="connsiteY2" fmla="*/ 258793 h 483080"/>
              <a:gd name="connsiteX3" fmla="*/ 0 w 603849"/>
              <a:gd name="connsiteY3" fmla="*/ 483080 h 4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49" h="483080">
                <a:moveTo>
                  <a:pt x="603849" y="0"/>
                </a:moveTo>
                <a:cubicBezTo>
                  <a:pt x="465826" y="0"/>
                  <a:pt x="327803" y="1"/>
                  <a:pt x="276045" y="43133"/>
                </a:cubicBezTo>
                <a:cubicBezTo>
                  <a:pt x="224287" y="86265"/>
                  <a:pt x="339306" y="185469"/>
                  <a:pt x="293298" y="258793"/>
                </a:cubicBezTo>
                <a:cubicBezTo>
                  <a:pt x="247291" y="332118"/>
                  <a:pt x="123645" y="407599"/>
                  <a:pt x="0" y="48308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804249" y="2372264"/>
            <a:ext cx="888521" cy="264544"/>
          </a:xfrm>
          <a:custGeom>
            <a:avLst/>
            <a:gdLst>
              <a:gd name="connsiteX0" fmla="*/ 888521 w 888521"/>
              <a:gd name="connsiteY0" fmla="*/ 129396 h 264544"/>
              <a:gd name="connsiteX1" fmla="*/ 655608 w 888521"/>
              <a:gd name="connsiteY1" fmla="*/ 103517 h 264544"/>
              <a:gd name="connsiteX2" fmla="*/ 508959 w 888521"/>
              <a:gd name="connsiteY2" fmla="*/ 258793 h 264544"/>
              <a:gd name="connsiteX3" fmla="*/ 224287 w 888521"/>
              <a:gd name="connsiteY3" fmla="*/ 138023 h 264544"/>
              <a:gd name="connsiteX4" fmla="*/ 0 w 888521"/>
              <a:gd name="connsiteY4" fmla="*/ 0 h 26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521" h="264544">
                <a:moveTo>
                  <a:pt x="888521" y="129396"/>
                </a:moveTo>
                <a:cubicBezTo>
                  <a:pt x="803694" y="105673"/>
                  <a:pt x="718868" y="81951"/>
                  <a:pt x="655608" y="103517"/>
                </a:cubicBezTo>
                <a:cubicBezTo>
                  <a:pt x="592348" y="125083"/>
                  <a:pt x="580846" y="253042"/>
                  <a:pt x="508959" y="258793"/>
                </a:cubicBezTo>
                <a:cubicBezTo>
                  <a:pt x="437072" y="264544"/>
                  <a:pt x="309113" y="181155"/>
                  <a:pt x="224287" y="138023"/>
                </a:cubicBezTo>
                <a:cubicBezTo>
                  <a:pt x="139461" y="94891"/>
                  <a:pt x="69730" y="4744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3045125" y="1423358"/>
            <a:ext cx="767750" cy="957533"/>
          </a:xfrm>
          <a:custGeom>
            <a:avLst/>
            <a:gdLst>
              <a:gd name="connsiteX0" fmla="*/ 51758 w 767750"/>
              <a:gd name="connsiteY0" fmla="*/ 0 h 957533"/>
              <a:gd name="connsiteX1" fmla="*/ 51758 w 767750"/>
              <a:gd name="connsiteY1" fmla="*/ 146650 h 957533"/>
              <a:gd name="connsiteX2" fmla="*/ 362309 w 767750"/>
              <a:gd name="connsiteY2" fmla="*/ 172529 h 957533"/>
              <a:gd name="connsiteX3" fmla="*/ 345056 w 767750"/>
              <a:gd name="connsiteY3" fmla="*/ 474453 h 957533"/>
              <a:gd name="connsiteX4" fmla="*/ 767750 w 767750"/>
              <a:gd name="connsiteY4" fmla="*/ 957533 h 95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750" h="957533">
                <a:moveTo>
                  <a:pt x="51758" y="0"/>
                </a:moveTo>
                <a:cubicBezTo>
                  <a:pt x="25879" y="58947"/>
                  <a:pt x="0" y="117895"/>
                  <a:pt x="51758" y="146650"/>
                </a:cubicBezTo>
                <a:cubicBezTo>
                  <a:pt x="103517" y="175405"/>
                  <a:pt x="313426" y="117895"/>
                  <a:pt x="362309" y="172529"/>
                </a:cubicBezTo>
                <a:cubicBezTo>
                  <a:pt x="411192" y="227163"/>
                  <a:pt x="277483" y="343619"/>
                  <a:pt x="345056" y="474453"/>
                </a:cubicBezTo>
                <a:cubicBezTo>
                  <a:pt x="412629" y="605287"/>
                  <a:pt x="590189" y="781410"/>
                  <a:pt x="767750" y="95753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2424023" y="1613140"/>
            <a:ext cx="1380226" cy="750498"/>
          </a:xfrm>
          <a:custGeom>
            <a:avLst/>
            <a:gdLst>
              <a:gd name="connsiteX0" fmla="*/ 0 w 1380226"/>
              <a:gd name="connsiteY0" fmla="*/ 172528 h 750498"/>
              <a:gd name="connsiteX1" fmla="*/ 146649 w 1380226"/>
              <a:gd name="connsiteY1" fmla="*/ 25879 h 750498"/>
              <a:gd name="connsiteX2" fmla="*/ 500332 w 1380226"/>
              <a:gd name="connsiteY2" fmla="*/ 327803 h 750498"/>
              <a:gd name="connsiteX3" fmla="*/ 1009290 w 1380226"/>
              <a:gd name="connsiteY3" fmla="*/ 301924 h 750498"/>
              <a:gd name="connsiteX4" fmla="*/ 1250830 w 1380226"/>
              <a:gd name="connsiteY4" fmla="*/ 508958 h 750498"/>
              <a:gd name="connsiteX5" fmla="*/ 1380226 w 1380226"/>
              <a:gd name="connsiteY5" fmla="*/ 750498 h 75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0226" h="750498">
                <a:moveTo>
                  <a:pt x="0" y="172528"/>
                </a:moveTo>
                <a:cubicBezTo>
                  <a:pt x="31630" y="86264"/>
                  <a:pt x="63260" y="0"/>
                  <a:pt x="146649" y="25879"/>
                </a:cubicBezTo>
                <a:cubicBezTo>
                  <a:pt x="230038" y="51758"/>
                  <a:pt x="356559" y="281796"/>
                  <a:pt x="500332" y="327803"/>
                </a:cubicBezTo>
                <a:cubicBezTo>
                  <a:pt x="644105" y="373810"/>
                  <a:pt x="884207" y="271732"/>
                  <a:pt x="1009290" y="301924"/>
                </a:cubicBezTo>
                <a:cubicBezTo>
                  <a:pt x="1134373" y="332116"/>
                  <a:pt x="1189007" y="434196"/>
                  <a:pt x="1250830" y="508958"/>
                </a:cubicBezTo>
                <a:cubicBezTo>
                  <a:pt x="1312653" y="583720"/>
                  <a:pt x="1346439" y="667109"/>
                  <a:pt x="1380226" y="750498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2950234" y="2127849"/>
            <a:ext cx="845389" cy="340743"/>
          </a:xfrm>
          <a:custGeom>
            <a:avLst/>
            <a:gdLst>
              <a:gd name="connsiteX0" fmla="*/ 0 w 845389"/>
              <a:gd name="connsiteY0" fmla="*/ 132272 h 340743"/>
              <a:gd name="connsiteX1" fmla="*/ 232913 w 845389"/>
              <a:gd name="connsiteY1" fmla="*/ 28755 h 340743"/>
              <a:gd name="connsiteX2" fmla="*/ 388189 w 845389"/>
              <a:gd name="connsiteY2" fmla="*/ 304800 h 340743"/>
              <a:gd name="connsiteX3" fmla="*/ 845389 w 845389"/>
              <a:gd name="connsiteY3" fmla="*/ 244415 h 34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389" h="340743">
                <a:moveTo>
                  <a:pt x="0" y="132272"/>
                </a:moveTo>
                <a:cubicBezTo>
                  <a:pt x="84107" y="66136"/>
                  <a:pt x="168215" y="0"/>
                  <a:pt x="232913" y="28755"/>
                </a:cubicBezTo>
                <a:cubicBezTo>
                  <a:pt x="297611" y="57510"/>
                  <a:pt x="286110" y="268857"/>
                  <a:pt x="388189" y="304800"/>
                </a:cubicBezTo>
                <a:cubicBezTo>
                  <a:pt x="490268" y="340743"/>
                  <a:pt x="667828" y="292579"/>
                  <a:pt x="845389" y="24441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1640456" y="2035834"/>
            <a:ext cx="196970" cy="646981"/>
          </a:xfrm>
          <a:custGeom>
            <a:avLst/>
            <a:gdLst>
              <a:gd name="connsiteX0" fmla="*/ 15816 w 196970"/>
              <a:gd name="connsiteY0" fmla="*/ 0 h 646981"/>
              <a:gd name="connsiteX1" fmla="*/ 153838 w 196970"/>
              <a:gd name="connsiteY1" fmla="*/ 103517 h 646981"/>
              <a:gd name="connsiteX2" fmla="*/ 7189 w 196970"/>
              <a:gd name="connsiteY2" fmla="*/ 336430 h 646981"/>
              <a:gd name="connsiteX3" fmla="*/ 196970 w 196970"/>
              <a:gd name="connsiteY3" fmla="*/ 646981 h 64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70" h="646981">
                <a:moveTo>
                  <a:pt x="15816" y="0"/>
                </a:moveTo>
                <a:cubicBezTo>
                  <a:pt x="85546" y="23722"/>
                  <a:pt x="155276" y="47445"/>
                  <a:pt x="153838" y="103517"/>
                </a:cubicBezTo>
                <a:cubicBezTo>
                  <a:pt x="152400" y="159589"/>
                  <a:pt x="0" y="245853"/>
                  <a:pt x="7189" y="336430"/>
                </a:cubicBezTo>
                <a:cubicBezTo>
                  <a:pt x="14378" y="427007"/>
                  <a:pt x="105674" y="536994"/>
                  <a:pt x="196970" y="64698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1121434" y="2477219"/>
            <a:ext cx="715992" cy="280358"/>
          </a:xfrm>
          <a:custGeom>
            <a:avLst/>
            <a:gdLst>
              <a:gd name="connsiteX0" fmla="*/ 0 w 715992"/>
              <a:gd name="connsiteY0" fmla="*/ 153838 h 280358"/>
              <a:gd name="connsiteX1" fmla="*/ 189781 w 715992"/>
              <a:gd name="connsiteY1" fmla="*/ 15815 h 280358"/>
              <a:gd name="connsiteX2" fmla="*/ 414068 w 715992"/>
              <a:gd name="connsiteY2" fmla="*/ 248728 h 280358"/>
              <a:gd name="connsiteX3" fmla="*/ 715992 w 715992"/>
              <a:gd name="connsiteY3" fmla="*/ 205596 h 2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992" h="280358">
                <a:moveTo>
                  <a:pt x="0" y="153838"/>
                </a:moveTo>
                <a:cubicBezTo>
                  <a:pt x="60385" y="76919"/>
                  <a:pt x="120770" y="0"/>
                  <a:pt x="189781" y="15815"/>
                </a:cubicBezTo>
                <a:cubicBezTo>
                  <a:pt x="258792" y="31630"/>
                  <a:pt x="326366" y="217098"/>
                  <a:pt x="414068" y="248728"/>
                </a:cubicBezTo>
                <a:cubicBezTo>
                  <a:pt x="501770" y="280358"/>
                  <a:pt x="608881" y="242977"/>
                  <a:pt x="715992" y="20559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/>
          <p:cNvSpPr/>
          <p:nvPr/>
        </p:nvSpPr>
        <p:spPr>
          <a:xfrm>
            <a:off x="672860" y="2682815"/>
            <a:ext cx="1138687" cy="483079"/>
          </a:xfrm>
          <a:custGeom>
            <a:avLst/>
            <a:gdLst>
              <a:gd name="connsiteX0" fmla="*/ 0 w 1138687"/>
              <a:gd name="connsiteY0" fmla="*/ 483079 h 483079"/>
              <a:gd name="connsiteX1" fmla="*/ 69012 w 1138687"/>
              <a:gd name="connsiteY1" fmla="*/ 362310 h 483079"/>
              <a:gd name="connsiteX2" fmla="*/ 319178 w 1138687"/>
              <a:gd name="connsiteY2" fmla="*/ 448574 h 483079"/>
              <a:gd name="connsiteX3" fmla="*/ 569344 w 1138687"/>
              <a:gd name="connsiteY3" fmla="*/ 189781 h 483079"/>
              <a:gd name="connsiteX4" fmla="*/ 1138687 w 1138687"/>
              <a:gd name="connsiteY4" fmla="*/ 0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687" h="483079">
                <a:moveTo>
                  <a:pt x="0" y="483079"/>
                </a:moveTo>
                <a:cubicBezTo>
                  <a:pt x="7908" y="425570"/>
                  <a:pt x="15816" y="368061"/>
                  <a:pt x="69012" y="362310"/>
                </a:cubicBezTo>
                <a:cubicBezTo>
                  <a:pt x="122208" y="356559"/>
                  <a:pt x="235789" y="477329"/>
                  <a:pt x="319178" y="448574"/>
                </a:cubicBezTo>
                <a:cubicBezTo>
                  <a:pt x="402567" y="419819"/>
                  <a:pt x="432759" y="264543"/>
                  <a:pt x="569344" y="189781"/>
                </a:cubicBezTo>
                <a:cubicBezTo>
                  <a:pt x="705929" y="115019"/>
                  <a:pt x="922308" y="57509"/>
                  <a:pt x="113868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8"/>
          <p:cNvSpPr/>
          <p:nvPr/>
        </p:nvSpPr>
        <p:spPr>
          <a:xfrm>
            <a:off x="1308339" y="2682815"/>
            <a:ext cx="529087" cy="612476"/>
          </a:xfrm>
          <a:custGeom>
            <a:avLst/>
            <a:gdLst>
              <a:gd name="connsiteX0" fmla="*/ 89140 w 529087"/>
              <a:gd name="connsiteY0" fmla="*/ 612476 h 612476"/>
              <a:gd name="connsiteX1" fmla="*/ 46008 w 529087"/>
              <a:gd name="connsiteY1" fmla="*/ 448574 h 612476"/>
              <a:gd name="connsiteX2" fmla="*/ 365186 w 529087"/>
              <a:gd name="connsiteY2" fmla="*/ 396815 h 612476"/>
              <a:gd name="connsiteX3" fmla="*/ 365186 w 529087"/>
              <a:gd name="connsiteY3" fmla="*/ 146649 h 612476"/>
              <a:gd name="connsiteX4" fmla="*/ 529087 w 529087"/>
              <a:gd name="connsiteY4" fmla="*/ 0 h 6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87" h="612476">
                <a:moveTo>
                  <a:pt x="89140" y="612476"/>
                </a:moveTo>
                <a:cubicBezTo>
                  <a:pt x="44570" y="548496"/>
                  <a:pt x="0" y="484517"/>
                  <a:pt x="46008" y="448574"/>
                </a:cubicBezTo>
                <a:cubicBezTo>
                  <a:pt x="92016" y="412631"/>
                  <a:pt x="311990" y="447136"/>
                  <a:pt x="365186" y="396815"/>
                </a:cubicBezTo>
                <a:cubicBezTo>
                  <a:pt x="418382" y="346494"/>
                  <a:pt x="337869" y="212785"/>
                  <a:pt x="365186" y="146649"/>
                </a:cubicBezTo>
                <a:cubicBezTo>
                  <a:pt x="392503" y="80513"/>
                  <a:pt x="460795" y="40256"/>
                  <a:pt x="52908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1739661" y="2691442"/>
            <a:ext cx="306237" cy="1069675"/>
          </a:xfrm>
          <a:custGeom>
            <a:avLst/>
            <a:gdLst>
              <a:gd name="connsiteX0" fmla="*/ 270294 w 306237"/>
              <a:gd name="connsiteY0" fmla="*/ 1069675 h 1069675"/>
              <a:gd name="connsiteX1" fmla="*/ 2875 w 306237"/>
              <a:gd name="connsiteY1" fmla="*/ 888520 h 1069675"/>
              <a:gd name="connsiteX2" fmla="*/ 287547 w 306237"/>
              <a:gd name="connsiteY2" fmla="*/ 534837 h 1069675"/>
              <a:gd name="connsiteX3" fmla="*/ 115018 w 306237"/>
              <a:gd name="connsiteY3" fmla="*/ 0 h 106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237" h="1069675">
                <a:moveTo>
                  <a:pt x="270294" y="1069675"/>
                </a:moveTo>
                <a:cubicBezTo>
                  <a:pt x="135147" y="1023667"/>
                  <a:pt x="0" y="977660"/>
                  <a:pt x="2875" y="888520"/>
                </a:cubicBezTo>
                <a:cubicBezTo>
                  <a:pt x="5751" y="799380"/>
                  <a:pt x="268857" y="682924"/>
                  <a:pt x="287547" y="534837"/>
                </a:cubicBezTo>
                <a:cubicBezTo>
                  <a:pt x="306237" y="386750"/>
                  <a:pt x="210627" y="193375"/>
                  <a:pt x="115018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/>
          <p:cNvSpPr/>
          <p:nvPr/>
        </p:nvSpPr>
        <p:spPr>
          <a:xfrm>
            <a:off x="1871932" y="2700068"/>
            <a:ext cx="662797" cy="603849"/>
          </a:xfrm>
          <a:custGeom>
            <a:avLst/>
            <a:gdLst>
              <a:gd name="connsiteX0" fmla="*/ 603849 w 662797"/>
              <a:gd name="connsiteY0" fmla="*/ 603849 h 603849"/>
              <a:gd name="connsiteX1" fmla="*/ 612476 w 662797"/>
              <a:gd name="connsiteY1" fmla="*/ 370936 h 603849"/>
              <a:gd name="connsiteX2" fmla="*/ 301925 w 662797"/>
              <a:gd name="connsiteY2" fmla="*/ 457200 h 603849"/>
              <a:gd name="connsiteX3" fmla="*/ 0 w 662797"/>
              <a:gd name="connsiteY3" fmla="*/ 0 h 6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797" h="603849">
                <a:moveTo>
                  <a:pt x="603849" y="603849"/>
                </a:moveTo>
                <a:cubicBezTo>
                  <a:pt x="633323" y="499613"/>
                  <a:pt x="662797" y="395377"/>
                  <a:pt x="612476" y="370936"/>
                </a:cubicBezTo>
                <a:cubicBezTo>
                  <a:pt x="562155" y="346495"/>
                  <a:pt x="404004" y="519023"/>
                  <a:pt x="301925" y="457200"/>
                </a:cubicBezTo>
                <a:cubicBezTo>
                  <a:pt x="199846" y="395377"/>
                  <a:pt x="99923" y="197688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1820174" y="2503098"/>
            <a:ext cx="871268" cy="327804"/>
          </a:xfrm>
          <a:custGeom>
            <a:avLst/>
            <a:gdLst>
              <a:gd name="connsiteX0" fmla="*/ 871268 w 871268"/>
              <a:gd name="connsiteY0" fmla="*/ 205596 h 327804"/>
              <a:gd name="connsiteX1" fmla="*/ 629728 w 871268"/>
              <a:gd name="connsiteY1" fmla="*/ 15815 h 327804"/>
              <a:gd name="connsiteX2" fmla="*/ 439947 w 871268"/>
              <a:gd name="connsiteY2" fmla="*/ 300487 h 327804"/>
              <a:gd name="connsiteX3" fmla="*/ 0 w 871268"/>
              <a:gd name="connsiteY3" fmla="*/ 179717 h 32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268" h="327804">
                <a:moveTo>
                  <a:pt x="871268" y="205596"/>
                </a:moveTo>
                <a:cubicBezTo>
                  <a:pt x="786441" y="102798"/>
                  <a:pt x="701615" y="0"/>
                  <a:pt x="629728" y="15815"/>
                </a:cubicBezTo>
                <a:cubicBezTo>
                  <a:pt x="557841" y="31630"/>
                  <a:pt x="544902" y="273170"/>
                  <a:pt x="439947" y="300487"/>
                </a:cubicBezTo>
                <a:cubicBezTo>
                  <a:pt x="334992" y="327804"/>
                  <a:pt x="167496" y="253760"/>
                  <a:pt x="0" y="17971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 flipV="1"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 flipV="1">
            <a:off x="1752600" y="2590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2"/>
          <p:cNvSpPr/>
          <p:nvPr/>
        </p:nvSpPr>
        <p:spPr>
          <a:xfrm>
            <a:off x="3476445" y="3010619"/>
            <a:ext cx="500332" cy="724619"/>
          </a:xfrm>
          <a:custGeom>
            <a:avLst/>
            <a:gdLst>
              <a:gd name="connsiteX0" fmla="*/ 0 w 500332"/>
              <a:gd name="connsiteY0" fmla="*/ 0 h 724619"/>
              <a:gd name="connsiteX1" fmla="*/ 293298 w 500332"/>
              <a:gd name="connsiteY1" fmla="*/ 77638 h 724619"/>
              <a:gd name="connsiteX2" fmla="*/ 172529 w 500332"/>
              <a:gd name="connsiteY2" fmla="*/ 327804 h 724619"/>
              <a:gd name="connsiteX3" fmla="*/ 500332 w 500332"/>
              <a:gd name="connsiteY3" fmla="*/ 724619 h 72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332" h="724619">
                <a:moveTo>
                  <a:pt x="0" y="0"/>
                </a:moveTo>
                <a:cubicBezTo>
                  <a:pt x="132271" y="11502"/>
                  <a:pt x="264543" y="23004"/>
                  <a:pt x="293298" y="77638"/>
                </a:cubicBezTo>
                <a:cubicBezTo>
                  <a:pt x="322053" y="132272"/>
                  <a:pt x="138023" y="219974"/>
                  <a:pt x="172529" y="327804"/>
                </a:cubicBezTo>
                <a:cubicBezTo>
                  <a:pt x="207035" y="435634"/>
                  <a:pt x="353683" y="580126"/>
                  <a:pt x="500332" y="72461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3968151" y="3181709"/>
            <a:ext cx="638355" cy="562155"/>
          </a:xfrm>
          <a:custGeom>
            <a:avLst/>
            <a:gdLst>
              <a:gd name="connsiteX0" fmla="*/ 638355 w 638355"/>
              <a:gd name="connsiteY0" fmla="*/ 70449 h 562155"/>
              <a:gd name="connsiteX1" fmla="*/ 405441 w 638355"/>
              <a:gd name="connsiteY1" fmla="*/ 27317 h 562155"/>
              <a:gd name="connsiteX2" fmla="*/ 250166 w 638355"/>
              <a:gd name="connsiteY2" fmla="*/ 234351 h 562155"/>
              <a:gd name="connsiteX3" fmla="*/ 0 w 638355"/>
              <a:gd name="connsiteY3" fmla="*/ 562155 h 56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355" h="562155">
                <a:moveTo>
                  <a:pt x="638355" y="70449"/>
                </a:moveTo>
                <a:cubicBezTo>
                  <a:pt x="554247" y="35224"/>
                  <a:pt x="470139" y="0"/>
                  <a:pt x="405441" y="27317"/>
                </a:cubicBezTo>
                <a:cubicBezTo>
                  <a:pt x="340743" y="54634"/>
                  <a:pt x="250166" y="234351"/>
                  <a:pt x="250166" y="234351"/>
                </a:cubicBezTo>
                <a:lnTo>
                  <a:pt x="0" y="562155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>
            <a:off x="3994030" y="3391619"/>
            <a:ext cx="1457864" cy="357996"/>
          </a:xfrm>
          <a:custGeom>
            <a:avLst/>
            <a:gdLst>
              <a:gd name="connsiteX0" fmla="*/ 1457864 w 1457864"/>
              <a:gd name="connsiteY0" fmla="*/ 145211 h 357996"/>
              <a:gd name="connsiteX1" fmla="*/ 1155940 w 1457864"/>
              <a:gd name="connsiteY1" fmla="*/ 33068 h 357996"/>
              <a:gd name="connsiteX2" fmla="*/ 948906 w 1457864"/>
              <a:gd name="connsiteY2" fmla="*/ 343619 h 357996"/>
              <a:gd name="connsiteX3" fmla="*/ 483079 w 1457864"/>
              <a:gd name="connsiteY3" fmla="*/ 119332 h 357996"/>
              <a:gd name="connsiteX4" fmla="*/ 0 w 1457864"/>
              <a:gd name="connsiteY4" fmla="*/ 343619 h 3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864" h="357996">
                <a:moveTo>
                  <a:pt x="1457864" y="145211"/>
                </a:moveTo>
                <a:cubicBezTo>
                  <a:pt x="1349315" y="72605"/>
                  <a:pt x="1240766" y="0"/>
                  <a:pt x="1155940" y="33068"/>
                </a:cubicBezTo>
                <a:cubicBezTo>
                  <a:pt x="1071114" y="66136"/>
                  <a:pt x="1061049" y="329242"/>
                  <a:pt x="948906" y="343619"/>
                </a:cubicBezTo>
                <a:cubicBezTo>
                  <a:pt x="836763" y="357996"/>
                  <a:pt x="641230" y="119332"/>
                  <a:pt x="483079" y="119332"/>
                </a:cubicBezTo>
                <a:cubicBezTo>
                  <a:pt x="324928" y="119332"/>
                  <a:pt x="162464" y="231475"/>
                  <a:pt x="0" y="34361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>
            <a:off x="3252158" y="3726611"/>
            <a:ext cx="724619" cy="687238"/>
          </a:xfrm>
          <a:custGeom>
            <a:avLst/>
            <a:gdLst>
              <a:gd name="connsiteX0" fmla="*/ 0 w 724619"/>
              <a:gd name="connsiteY0" fmla="*/ 655608 h 687238"/>
              <a:gd name="connsiteX1" fmla="*/ 215661 w 724619"/>
              <a:gd name="connsiteY1" fmla="*/ 612476 h 687238"/>
              <a:gd name="connsiteX2" fmla="*/ 181155 w 724619"/>
              <a:gd name="connsiteY2" fmla="*/ 207034 h 687238"/>
              <a:gd name="connsiteX3" fmla="*/ 724619 w 724619"/>
              <a:gd name="connsiteY3" fmla="*/ 0 h 6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619" h="687238">
                <a:moveTo>
                  <a:pt x="0" y="655608"/>
                </a:moveTo>
                <a:cubicBezTo>
                  <a:pt x="92734" y="671423"/>
                  <a:pt x="185469" y="687238"/>
                  <a:pt x="215661" y="612476"/>
                </a:cubicBezTo>
                <a:cubicBezTo>
                  <a:pt x="245853" y="537714"/>
                  <a:pt x="96329" y="309113"/>
                  <a:pt x="181155" y="207034"/>
                </a:cubicBezTo>
                <a:cubicBezTo>
                  <a:pt x="265981" y="104955"/>
                  <a:pt x="495300" y="52477"/>
                  <a:pt x="724619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>
            <a:off x="3968151" y="3735238"/>
            <a:ext cx="810883" cy="488830"/>
          </a:xfrm>
          <a:custGeom>
            <a:avLst/>
            <a:gdLst>
              <a:gd name="connsiteX0" fmla="*/ 810883 w 810883"/>
              <a:gd name="connsiteY0" fmla="*/ 422694 h 488830"/>
              <a:gd name="connsiteX1" fmla="*/ 586596 w 810883"/>
              <a:gd name="connsiteY1" fmla="*/ 439947 h 488830"/>
              <a:gd name="connsiteX2" fmla="*/ 491706 w 810883"/>
              <a:gd name="connsiteY2" fmla="*/ 129396 h 488830"/>
              <a:gd name="connsiteX3" fmla="*/ 0 w 810883"/>
              <a:gd name="connsiteY3" fmla="*/ 0 h 488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83" h="488830">
                <a:moveTo>
                  <a:pt x="810883" y="422694"/>
                </a:moveTo>
                <a:cubicBezTo>
                  <a:pt x="725337" y="455762"/>
                  <a:pt x="639792" y="488830"/>
                  <a:pt x="586596" y="439947"/>
                </a:cubicBezTo>
                <a:cubicBezTo>
                  <a:pt x="533400" y="391064"/>
                  <a:pt x="589472" y="202720"/>
                  <a:pt x="491706" y="129396"/>
                </a:cubicBezTo>
                <a:cubicBezTo>
                  <a:pt x="393940" y="56072"/>
                  <a:pt x="196970" y="28036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>
            <a:off x="3183147" y="3394495"/>
            <a:ext cx="759125" cy="370935"/>
          </a:xfrm>
          <a:custGeom>
            <a:avLst/>
            <a:gdLst>
              <a:gd name="connsiteX0" fmla="*/ 0 w 759125"/>
              <a:gd name="connsiteY0" fmla="*/ 142335 h 370935"/>
              <a:gd name="connsiteX1" fmla="*/ 138023 w 759125"/>
              <a:gd name="connsiteY1" fmla="*/ 30192 h 370935"/>
              <a:gd name="connsiteX2" fmla="*/ 267419 w 759125"/>
              <a:gd name="connsiteY2" fmla="*/ 323490 h 370935"/>
              <a:gd name="connsiteX3" fmla="*/ 759125 w 759125"/>
              <a:gd name="connsiteY3" fmla="*/ 314863 h 37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125" h="370935">
                <a:moveTo>
                  <a:pt x="0" y="142335"/>
                </a:moveTo>
                <a:cubicBezTo>
                  <a:pt x="46726" y="71167"/>
                  <a:pt x="93453" y="0"/>
                  <a:pt x="138023" y="30192"/>
                </a:cubicBezTo>
                <a:cubicBezTo>
                  <a:pt x="182593" y="60385"/>
                  <a:pt x="163902" y="276045"/>
                  <a:pt x="267419" y="323490"/>
                </a:cubicBezTo>
                <a:cubicBezTo>
                  <a:pt x="370936" y="370935"/>
                  <a:pt x="565030" y="342899"/>
                  <a:pt x="759125" y="31486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flipH="1" flipV="1">
            <a:off x="3886200" y="3657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8"/>
          <p:cNvSpPr/>
          <p:nvPr/>
        </p:nvSpPr>
        <p:spPr>
          <a:xfrm>
            <a:off x="1913861" y="933893"/>
            <a:ext cx="3459125" cy="2535865"/>
          </a:xfrm>
          <a:custGeom>
            <a:avLst/>
            <a:gdLst>
              <a:gd name="connsiteX0" fmla="*/ 85060 w 3459125"/>
              <a:gd name="connsiteY0" fmla="*/ 629093 h 2535865"/>
              <a:gd name="connsiteX1" fmla="*/ 659218 w 3459125"/>
              <a:gd name="connsiteY1" fmla="*/ 352647 h 2535865"/>
              <a:gd name="connsiteX2" fmla="*/ 956930 w 3459125"/>
              <a:gd name="connsiteY2" fmla="*/ 256954 h 2535865"/>
              <a:gd name="connsiteX3" fmla="*/ 1350334 w 3459125"/>
              <a:gd name="connsiteY3" fmla="*/ 129363 h 2535865"/>
              <a:gd name="connsiteX4" fmla="*/ 1839432 w 3459125"/>
              <a:gd name="connsiteY4" fmla="*/ 65567 h 2535865"/>
              <a:gd name="connsiteX5" fmla="*/ 2392325 w 3459125"/>
              <a:gd name="connsiteY5" fmla="*/ 23037 h 2535865"/>
              <a:gd name="connsiteX6" fmla="*/ 2955851 w 3459125"/>
              <a:gd name="connsiteY6" fmla="*/ 1772 h 2535865"/>
              <a:gd name="connsiteX7" fmla="*/ 3157869 w 3459125"/>
              <a:gd name="connsiteY7" fmla="*/ 33670 h 2535865"/>
              <a:gd name="connsiteX8" fmla="*/ 3423683 w 3459125"/>
              <a:gd name="connsiteY8" fmla="*/ 129363 h 2535865"/>
              <a:gd name="connsiteX9" fmla="*/ 3370520 w 3459125"/>
              <a:gd name="connsiteY9" fmla="*/ 342014 h 2535865"/>
              <a:gd name="connsiteX10" fmla="*/ 3200399 w 3459125"/>
              <a:gd name="connsiteY10" fmla="*/ 501502 h 2535865"/>
              <a:gd name="connsiteX11" fmla="*/ 2902688 w 3459125"/>
              <a:gd name="connsiteY11" fmla="*/ 650358 h 2535865"/>
              <a:gd name="connsiteX12" fmla="*/ 2796362 w 3459125"/>
              <a:gd name="connsiteY12" fmla="*/ 777949 h 2535865"/>
              <a:gd name="connsiteX13" fmla="*/ 2775097 w 3459125"/>
              <a:gd name="connsiteY13" fmla="*/ 1065028 h 2535865"/>
              <a:gd name="connsiteX14" fmla="*/ 2913320 w 3459125"/>
              <a:gd name="connsiteY14" fmla="*/ 1171354 h 2535865"/>
              <a:gd name="connsiteX15" fmla="*/ 3147237 w 3459125"/>
              <a:gd name="connsiteY15" fmla="*/ 1245781 h 2535865"/>
              <a:gd name="connsiteX16" fmla="*/ 3285460 w 3459125"/>
              <a:gd name="connsiteY16" fmla="*/ 1394637 h 2535865"/>
              <a:gd name="connsiteX17" fmla="*/ 3211032 w 3459125"/>
              <a:gd name="connsiteY17" fmla="*/ 1649819 h 2535865"/>
              <a:gd name="connsiteX18" fmla="*/ 3094074 w 3459125"/>
              <a:gd name="connsiteY18" fmla="*/ 1841205 h 2535865"/>
              <a:gd name="connsiteX19" fmla="*/ 2466753 w 3459125"/>
              <a:gd name="connsiteY19" fmla="*/ 1894367 h 2535865"/>
              <a:gd name="connsiteX20" fmla="*/ 2179674 w 3459125"/>
              <a:gd name="connsiteY20" fmla="*/ 1894367 h 2535865"/>
              <a:gd name="connsiteX21" fmla="*/ 2147776 w 3459125"/>
              <a:gd name="connsiteY21" fmla="*/ 2213344 h 2535865"/>
              <a:gd name="connsiteX22" fmla="*/ 2041451 w 3459125"/>
              <a:gd name="connsiteY22" fmla="*/ 2468526 h 2535865"/>
              <a:gd name="connsiteX23" fmla="*/ 1743739 w 3459125"/>
              <a:gd name="connsiteY23" fmla="*/ 2511056 h 2535865"/>
              <a:gd name="connsiteX24" fmla="*/ 1446027 w 3459125"/>
              <a:gd name="connsiteY24" fmla="*/ 2319670 h 2535865"/>
              <a:gd name="connsiteX25" fmla="*/ 882502 w 3459125"/>
              <a:gd name="connsiteY25" fmla="*/ 2160181 h 2535865"/>
              <a:gd name="connsiteX26" fmla="*/ 446567 w 3459125"/>
              <a:gd name="connsiteY26" fmla="*/ 1926265 h 2535865"/>
              <a:gd name="connsiteX27" fmla="*/ 350874 w 3459125"/>
              <a:gd name="connsiteY27" fmla="*/ 1660451 h 2535865"/>
              <a:gd name="connsiteX28" fmla="*/ 233916 w 3459125"/>
              <a:gd name="connsiteY28" fmla="*/ 1107558 h 2535865"/>
              <a:gd name="connsiteX29" fmla="*/ 127590 w 3459125"/>
              <a:gd name="connsiteY29" fmla="*/ 990600 h 2535865"/>
              <a:gd name="connsiteX30" fmla="*/ 148855 w 3459125"/>
              <a:gd name="connsiteY30" fmla="*/ 756684 h 2535865"/>
              <a:gd name="connsiteX31" fmla="*/ 85060 w 3459125"/>
              <a:gd name="connsiteY31" fmla="*/ 629093 h 25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459125" h="2535865">
                <a:moveTo>
                  <a:pt x="85060" y="629093"/>
                </a:moveTo>
                <a:cubicBezTo>
                  <a:pt x="170121" y="561754"/>
                  <a:pt x="513906" y="414670"/>
                  <a:pt x="659218" y="352647"/>
                </a:cubicBezTo>
                <a:cubicBezTo>
                  <a:pt x="804530" y="290624"/>
                  <a:pt x="956930" y="256954"/>
                  <a:pt x="956930" y="256954"/>
                </a:cubicBezTo>
                <a:cubicBezTo>
                  <a:pt x="1072116" y="219740"/>
                  <a:pt x="1203250" y="161261"/>
                  <a:pt x="1350334" y="129363"/>
                </a:cubicBezTo>
                <a:cubicBezTo>
                  <a:pt x="1497418" y="97465"/>
                  <a:pt x="1665767" y="83288"/>
                  <a:pt x="1839432" y="65567"/>
                </a:cubicBezTo>
                <a:cubicBezTo>
                  <a:pt x="2013097" y="47846"/>
                  <a:pt x="2206255" y="33669"/>
                  <a:pt x="2392325" y="23037"/>
                </a:cubicBezTo>
                <a:cubicBezTo>
                  <a:pt x="2578395" y="12405"/>
                  <a:pt x="2828260" y="0"/>
                  <a:pt x="2955851" y="1772"/>
                </a:cubicBezTo>
                <a:cubicBezTo>
                  <a:pt x="3083442" y="3544"/>
                  <a:pt x="3079897" y="12405"/>
                  <a:pt x="3157869" y="33670"/>
                </a:cubicBezTo>
                <a:cubicBezTo>
                  <a:pt x="3235841" y="54935"/>
                  <a:pt x="3388241" y="77972"/>
                  <a:pt x="3423683" y="129363"/>
                </a:cubicBezTo>
                <a:cubicBezTo>
                  <a:pt x="3459125" y="180754"/>
                  <a:pt x="3407734" y="279991"/>
                  <a:pt x="3370520" y="342014"/>
                </a:cubicBezTo>
                <a:cubicBezTo>
                  <a:pt x="3333306" y="404037"/>
                  <a:pt x="3278371" y="450111"/>
                  <a:pt x="3200399" y="501502"/>
                </a:cubicBezTo>
                <a:cubicBezTo>
                  <a:pt x="3122427" y="552893"/>
                  <a:pt x="2970028" y="604283"/>
                  <a:pt x="2902688" y="650358"/>
                </a:cubicBezTo>
                <a:cubicBezTo>
                  <a:pt x="2835348" y="696433"/>
                  <a:pt x="2817627" y="708837"/>
                  <a:pt x="2796362" y="777949"/>
                </a:cubicBezTo>
                <a:cubicBezTo>
                  <a:pt x="2775097" y="847061"/>
                  <a:pt x="2755604" y="999461"/>
                  <a:pt x="2775097" y="1065028"/>
                </a:cubicBezTo>
                <a:cubicBezTo>
                  <a:pt x="2794590" y="1130596"/>
                  <a:pt x="2851297" y="1141229"/>
                  <a:pt x="2913320" y="1171354"/>
                </a:cubicBezTo>
                <a:cubicBezTo>
                  <a:pt x="2975343" y="1201479"/>
                  <a:pt x="3085214" y="1208567"/>
                  <a:pt x="3147237" y="1245781"/>
                </a:cubicBezTo>
                <a:cubicBezTo>
                  <a:pt x="3209260" y="1282995"/>
                  <a:pt x="3274828" y="1327297"/>
                  <a:pt x="3285460" y="1394637"/>
                </a:cubicBezTo>
                <a:cubicBezTo>
                  <a:pt x="3296093" y="1461977"/>
                  <a:pt x="3242930" y="1575391"/>
                  <a:pt x="3211032" y="1649819"/>
                </a:cubicBezTo>
                <a:cubicBezTo>
                  <a:pt x="3179134" y="1724247"/>
                  <a:pt x="3218120" y="1800447"/>
                  <a:pt x="3094074" y="1841205"/>
                </a:cubicBezTo>
                <a:cubicBezTo>
                  <a:pt x="2970028" y="1881963"/>
                  <a:pt x="2619153" y="1885507"/>
                  <a:pt x="2466753" y="1894367"/>
                </a:cubicBezTo>
                <a:cubicBezTo>
                  <a:pt x="2314353" y="1903227"/>
                  <a:pt x="2232837" y="1841204"/>
                  <a:pt x="2179674" y="1894367"/>
                </a:cubicBezTo>
                <a:cubicBezTo>
                  <a:pt x="2126511" y="1947530"/>
                  <a:pt x="2170813" y="2117651"/>
                  <a:pt x="2147776" y="2213344"/>
                </a:cubicBezTo>
                <a:cubicBezTo>
                  <a:pt x="2124739" y="2309037"/>
                  <a:pt x="2108790" y="2418907"/>
                  <a:pt x="2041451" y="2468526"/>
                </a:cubicBezTo>
                <a:cubicBezTo>
                  <a:pt x="1974112" y="2518145"/>
                  <a:pt x="1842976" y="2535865"/>
                  <a:pt x="1743739" y="2511056"/>
                </a:cubicBezTo>
                <a:cubicBezTo>
                  <a:pt x="1644502" y="2486247"/>
                  <a:pt x="1589566" y="2378149"/>
                  <a:pt x="1446027" y="2319670"/>
                </a:cubicBezTo>
                <a:cubicBezTo>
                  <a:pt x="1302488" y="2261191"/>
                  <a:pt x="1049079" y="2225749"/>
                  <a:pt x="882502" y="2160181"/>
                </a:cubicBezTo>
                <a:cubicBezTo>
                  <a:pt x="715925" y="2094613"/>
                  <a:pt x="535171" y="2009553"/>
                  <a:pt x="446567" y="1926265"/>
                </a:cubicBezTo>
                <a:cubicBezTo>
                  <a:pt x="357963" y="1842977"/>
                  <a:pt x="386316" y="1796902"/>
                  <a:pt x="350874" y="1660451"/>
                </a:cubicBezTo>
                <a:cubicBezTo>
                  <a:pt x="315432" y="1524000"/>
                  <a:pt x="271130" y="1219200"/>
                  <a:pt x="233916" y="1107558"/>
                </a:cubicBezTo>
                <a:cubicBezTo>
                  <a:pt x="196702" y="995916"/>
                  <a:pt x="141767" y="1049079"/>
                  <a:pt x="127590" y="990600"/>
                </a:cubicBezTo>
                <a:cubicBezTo>
                  <a:pt x="113413" y="932121"/>
                  <a:pt x="157715" y="816935"/>
                  <a:pt x="148855" y="756684"/>
                </a:cubicBezTo>
                <a:cubicBezTo>
                  <a:pt x="139995" y="696433"/>
                  <a:pt x="0" y="696433"/>
                  <a:pt x="85060" y="629093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29"/>
          <p:cNvSpPr/>
          <p:nvPr/>
        </p:nvSpPr>
        <p:spPr>
          <a:xfrm>
            <a:off x="4263656" y="925033"/>
            <a:ext cx="3361660" cy="2121195"/>
          </a:xfrm>
          <a:custGeom>
            <a:avLst/>
            <a:gdLst>
              <a:gd name="connsiteX0" fmla="*/ 0 w 3361660"/>
              <a:gd name="connsiteY0" fmla="*/ 42530 h 2121195"/>
              <a:gd name="connsiteX1" fmla="*/ 382772 w 3361660"/>
              <a:gd name="connsiteY1" fmla="*/ 0 h 2121195"/>
              <a:gd name="connsiteX2" fmla="*/ 861237 w 3361660"/>
              <a:gd name="connsiteY2" fmla="*/ 42530 h 2121195"/>
              <a:gd name="connsiteX3" fmla="*/ 1318437 w 3361660"/>
              <a:gd name="connsiteY3" fmla="*/ 116958 h 2121195"/>
              <a:gd name="connsiteX4" fmla="*/ 1839432 w 3361660"/>
              <a:gd name="connsiteY4" fmla="*/ 212651 h 2121195"/>
              <a:gd name="connsiteX5" fmla="*/ 2445488 w 3361660"/>
              <a:gd name="connsiteY5" fmla="*/ 382772 h 2121195"/>
              <a:gd name="connsiteX6" fmla="*/ 2860158 w 3361660"/>
              <a:gd name="connsiteY6" fmla="*/ 542260 h 2121195"/>
              <a:gd name="connsiteX7" fmla="*/ 3296093 w 3361660"/>
              <a:gd name="connsiteY7" fmla="*/ 829339 h 2121195"/>
              <a:gd name="connsiteX8" fmla="*/ 3253563 w 3361660"/>
              <a:gd name="connsiteY8" fmla="*/ 1084520 h 2121195"/>
              <a:gd name="connsiteX9" fmla="*/ 2966484 w 3361660"/>
              <a:gd name="connsiteY9" fmla="*/ 1297172 h 2121195"/>
              <a:gd name="connsiteX10" fmla="*/ 2721935 w 3361660"/>
              <a:gd name="connsiteY10" fmla="*/ 1626781 h 2121195"/>
              <a:gd name="connsiteX11" fmla="*/ 2615609 w 3361660"/>
              <a:gd name="connsiteY11" fmla="*/ 1807534 h 2121195"/>
              <a:gd name="connsiteX12" fmla="*/ 2360428 w 3361660"/>
              <a:gd name="connsiteY12" fmla="*/ 1881962 h 2121195"/>
              <a:gd name="connsiteX13" fmla="*/ 1850065 w 3361660"/>
              <a:gd name="connsiteY13" fmla="*/ 1903227 h 2121195"/>
              <a:gd name="connsiteX14" fmla="*/ 1637414 w 3361660"/>
              <a:gd name="connsiteY14" fmla="*/ 2062716 h 2121195"/>
              <a:gd name="connsiteX15" fmla="*/ 1488558 w 3361660"/>
              <a:gd name="connsiteY15" fmla="*/ 2094614 h 2121195"/>
              <a:gd name="connsiteX16" fmla="*/ 1095153 w 3361660"/>
              <a:gd name="connsiteY16" fmla="*/ 2083981 h 2121195"/>
              <a:gd name="connsiteX17" fmla="*/ 744279 w 3361660"/>
              <a:gd name="connsiteY17" fmla="*/ 1871330 h 2121195"/>
              <a:gd name="connsiteX18" fmla="*/ 723014 w 3361660"/>
              <a:gd name="connsiteY18" fmla="*/ 1754372 h 2121195"/>
              <a:gd name="connsiteX19" fmla="*/ 925032 w 3361660"/>
              <a:gd name="connsiteY19" fmla="*/ 1562986 h 2121195"/>
              <a:gd name="connsiteX20" fmla="*/ 903767 w 3361660"/>
              <a:gd name="connsiteY20" fmla="*/ 1318437 h 2121195"/>
              <a:gd name="connsiteX21" fmla="*/ 478465 w 3361660"/>
              <a:gd name="connsiteY21" fmla="*/ 1148316 h 2121195"/>
              <a:gd name="connsiteX22" fmla="*/ 446567 w 3361660"/>
              <a:gd name="connsiteY22" fmla="*/ 818707 h 2121195"/>
              <a:gd name="connsiteX23" fmla="*/ 308344 w 3361660"/>
              <a:gd name="connsiteY23" fmla="*/ 637953 h 2121195"/>
              <a:gd name="connsiteX24" fmla="*/ 63795 w 3361660"/>
              <a:gd name="connsiteY24" fmla="*/ 520995 h 2121195"/>
              <a:gd name="connsiteX25" fmla="*/ 42530 w 3361660"/>
              <a:gd name="connsiteY25" fmla="*/ 170120 h 2121195"/>
              <a:gd name="connsiteX26" fmla="*/ 127591 w 3361660"/>
              <a:gd name="connsiteY26" fmla="*/ 21265 h 212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61660" h="2121195">
                <a:moveTo>
                  <a:pt x="0" y="42530"/>
                </a:moveTo>
                <a:cubicBezTo>
                  <a:pt x="119616" y="21265"/>
                  <a:pt x="239233" y="0"/>
                  <a:pt x="382772" y="0"/>
                </a:cubicBezTo>
                <a:cubicBezTo>
                  <a:pt x="526311" y="0"/>
                  <a:pt x="705293" y="23037"/>
                  <a:pt x="861237" y="42530"/>
                </a:cubicBezTo>
                <a:cubicBezTo>
                  <a:pt x="1017181" y="62023"/>
                  <a:pt x="1318437" y="116958"/>
                  <a:pt x="1318437" y="116958"/>
                </a:cubicBezTo>
                <a:cubicBezTo>
                  <a:pt x="1481469" y="145311"/>
                  <a:pt x="1651590" y="168349"/>
                  <a:pt x="1839432" y="212651"/>
                </a:cubicBezTo>
                <a:cubicBezTo>
                  <a:pt x="2027274" y="256953"/>
                  <a:pt x="2275367" y="327837"/>
                  <a:pt x="2445488" y="382772"/>
                </a:cubicBezTo>
                <a:cubicBezTo>
                  <a:pt x="2615609" y="437707"/>
                  <a:pt x="2718391" y="467832"/>
                  <a:pt x="2860158" y="542260"/>
                </a:cubicBezTo>
                <a:cubicBezTo>
                  <a:pt x="3001925" y="616688"/>
                  <a:pt x="3230526" y="738962"/>
                  <a:pt x="3296093" y="829339"/>
                </a:cubicBezTo>
                <a:cubicBezTo>
                  <a:pt x="3361660" y="919716"/>
                  <a:pt x="3308498" y="1006548"/>
                  <a:pt x="3253563" y="1084520"/>
                </a:cubicBezTo>
                <a:cubicBezTo>
                  <a:pt x="3198628" y="1162492"/>
                  <a:pt x="3055089" y="1206795"/>
                  <a:pt x="2966484" y="1297172"/>
                </a:cubicBezTo>
                <a:cubicBezTo>
                  <a:pt x="2877879" y="1387549"/>
                  <a:pt x="2780414" y="1541721"/>
                  <a:pt x="2721935" y="1626781"/>
                </a:cubicBezTo>
                <a:cubicBezTo>
                  <a:pt x="2663456" y="1711841"/>
                  <a:pt x="2675860" y="1765004"/>
                  <a:pt x="2615609" y="1807534"/>
                </a:cubicBezTo>
                <a:cubicBezTo>
                  <a:pt x="2555358" y="1850064"/>
                  <a:pt x="2488018" y="1866013"/>
                  <a:pt x="2360428" y="1881962"/>
                </a:cubicBezTo>
                <a:cubicBezTo>
                  <a:pt x="2232838" y="1897911"/>
                  <a:pt x="1970567" y="1873101"/>
                  <a:pt x="1850065" y="1903227"/>
                </a:cubicBezTo>
                <a:cubicBezTo>
                  <a:pt x="1729563" y="1933353"/>
                  <a:pt x="1697665" y="2030818"/>
                  <a:pt x="1637414" y="2062716"/>
                </a:cubicBezTo>
                <a:cubicBezTo>
                  <a:pt x="1577163" y="2094614"/>
                  <a:pt x="1578935" y="2091070"/>
                  <a:pt x="1488558" y="2094614"/>
                </a:cubicBezTo>
                <a:cubicBezTo>
                  <a:pt x="1398181" y="2098158"/>
                  <a:pt x="1219199" y="2121195"/>
                  <a:pt x="1095153" y="2083981"/>
                </a:cubicBezTo>
                <a:cubicBezTo>
                  <a:pt x="971107" y="2046767"/>
                  <a:pt x="806302" y="1926265"/>
                  <a:pt x="744279" y="1871330"/>
                </a:cubicBezTo>
                <a:cubicBezTo>
                  <a:pt x="682256" y="1816395"/>
                  <a:pt x="692889" y="1805763"/>
                  <a:pt x="723014" y="1754372"/>
                </a:cubicBezTo>
                <a:cubicBezTo>
                  <a:pt x="753139" y="1702981"/>
                  <a:pt x="894907" y="1635642"/>
                  <a:pt x="925032" y="1562986"/>
                </a:cubicBezTo>
                <a:cubicBezTo>
                  <a:pt x="955157" y="1490330"/>
                  <a:pt x="978195" y="1387549"/>
                  <a:pt x="903767" y="1318437"/>
                </a:cubicBezTo>
                <a:cubicBezTo>
                  <a:pt x="829339" y="1249325"/>
                  <a:pt x="554665" y="1231604"/>
                  <a:pt x="478465" y="1148316"/>
                </a:cubicBezTo>
                <a:cubicBezTo>
                  <a:pt x="402265" y="1065028"/>
                  <a:pt x="474920" y="903767"/>
                  <a:pt x="446567" y="818707"/>
                </a:cubicBezTo>
                <a:cubicBezTo>
                  <a:pt x="418214" y="733647"/>
                  <a:pt x="372139" y="687572"/>
                  <a:pt x="308344" y="637953"/>
                </a:cubicBezTo>
                <a:cubicBezTo>
                  <a:pt x="244549" y="588334"/>
                  <a:pt x="108097" y="598967"/>
                  <a:pt x="63795" y="520995"/>
                </a:cubicBezTo>
                <a:cubicBezTo>
                  <a:pt x="19493" y="443023"/>
                  <a:pt x="31897" y="253408"/>
                  <a:pt x="42530" y="170120"/>
                </a:cubicBezTo>
                <a:cubicBezTo>
                  <a:pt x="53163" y="86832"/>
                  <a:pt x="90377" y="54048"/>
                  <a:pt x="127591" y="21265"/>
                </a:cubicBezTo>
              </a:path>
            </a:pathLst>
          </a:custGeom>
          <a:solidFill>
            <a:schemeClr val="accent2">
              <a:alpha val="39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1"/>
          <p:cNvSpPr/>
          <p:nvPr/>
        </p:nvSpPr>
        <p:spPr>
          <a:xfrm>
            <a:off x="5831958" y="1430080"/>
            <a:ext cx="3179136" cy="2760920"/>
          </a:xfrm>
          <a:custGeom>
            <a:avLst/>
            <a:gdLst>
              <a:gd name="connsiteX0" fmla="*/ 1770321 w 3179136"/>
              <a:gd name="connsiteY0" fmla="*/ 388087 h 2760920"/>
              <a:gd name="connsiteX1" fmla="*/ 2014870 w 3179136"/>
              <a:gd name="connsiteY1" fmla="*/ 515678 h 2760920"/>
              <a:gd name="connsiteX2" fmla="*/ 2355112 w 3179136"/>
              <a:gd name="connsiteY2" fmla="*/ 781492 h 2760920"/>
              <a:gd name="connsiteX3" fmla="*/ 2642191 w 3179136"/>
              <a:gd name="connsiteY3" fmla="*/ 1089836 h 2760920"/>
              <a:gd name="connsiteX4" fmla="*/ 2865475 w 3179136"/>
              <a:gd name="connsiteY4" fmla="*/ 1387548 h 2760920"/>
              <a:gd name="connsiteX5" fmla="*/ 3003698 w 3179136"/>
              <a:gd name="connsiteY5" fmla="*/ 1738422 h 2760920"/>
              <a:gd name="connsiteX6" fmla="*/ 3152554 w 3179136"/>
              <a:gd name="connsiteY6" fmla="*/ 2291315 h 2760920"/>
              <a:gd name="connsiteX7" fmla="*/ 3131289 w 3179136"/>
              <a:gd name="connsiteY7" fmla="*/ 2684720 h 2760920"/>
              <a:gd name="connsiteX8" fmla="*/ 2865475 w 3179136"/>
              <a:gd name="connsiteY8" fmla="*/ 2748515 h 2760920"/>
              <a:gd name="connsiteX9" fmla="*/ 2631558 w 3179136"/>
              <a:gd name="connsiteY9" fmla="*/ 2620925 h 2760920"/>
              <a:gd name="connsiteX10" fmla="*/ 2323214 w 3179136"/>
              <a:gd name="connsiteY10" fmla="*/ 2589027 h 2760920"/>
              <a:gd name="connsiteX11" fmla="*/ 1759689 w 3179136"/>
              <a:gd name="connsiteY11" fmla="*/ 2355111 h 2760920"/>
              <a:gd name="connsiteX12" fmla="*/ 1493875 w 3179136"/>
              <a:gd name="connsiteY12" fmla="*/ 2323213 h 2760920"/>
              <a:gd name="connsiteX13" fmla="*/ 1089837 w 3179136"/>
              <a:gd name="connsiteY13" fmla="*/ 2493334 h 2760920"/>
              <a:gd name="connsiteX14" fmla="*/ 802758 w 3179136"/>
              <a:gd name="connsiteY14" fmla="*/ 2493334 h 2760920"/>
              <a:gd name="connsiteX15" fmla="*/ 292395 w 3179136"/>
              <a:gd name="connsiteY15" fmla="*/ 2408273 h 2760920"/>
              <a:gd name="connsiteX16" fmla="*/ 111642 w 3179136"/>
              <a:gd name="connsiteY16" fmla="*/ 2184990 h 2760920"/>
              <a:gd name="connsiteX17" fmla="*/ 37214 w 3179136"/>
              <a:gd name="connsiteY17" fmla="*/ 1749055 h 2760920"/>
              <a:gd name="connsiteX18" fmla="*/ 37214 w 3179136"/>
              <a:gd name="connsiteY18" fmla="*/ 1578934 h 2760920"/>
              <a:gd name="connsiteX19" fmla="*/ 260498 w 3179136"/>
              <a:gd name="connsiteY19" fmla="*/ 1408813 h 2760920"/>
              <a:gd name="connsiteX20" fmla="*/ 473149 w 3179136"/>
              <a:gd name="connsiteY20" fmla="*/ 1387548 h 2760920"/>
              <a:gd name="connsiteX21" fmla="*/ 494414 w 3179136"/>
              <a:gd name="connsiteY21" fmla="*/ 845287 h 2760920"/>
              <a:gd name="connsiteX22" fmla="*/ 685800 w 3179136"/>
              <a:gd name="connsiteY22" fmla="*/ 441250 h 2760920"/>
              <a:gd name="connsiteX23" fmla="*/ 1089837 w 3179136"/>
              <a:gd name="connsiteY23" fmla="*/ 47846 h 2760920"/>
              <a:gd name="connsiteX24" fmla="*/ 1483242 w 3179136"/>
              <a:gd name="connsiteY24" fmla="*/ 154171 h 2760920"/>
              <a:gd name="connsiteX25" fmla="*/ 1770321 w 3179136"/>
              <a:gd name="connsiteY25" fmla="*/ 388087 h 276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79136" h="2760920">
                <a:moveTo>
                  <a:pt x="1770321" y="388087"/>
                </a:moveTo>
                <a:cubicBezTo>
                  <a:pt x="1858926" y="448338"/>
                  <a:pt x="1917405" y="450111"/>
                  <a:pt x="2014870" y="515678"/>
                </a:cubicBezTo>
                <a:cubicBezTo>
                  <a:pt x="2112335" y="581245"/>
                  <a:pt x="2250559" y="685799"/>
                  <a:pt x="2355112" y="781492"/>
                </a:cubicBezTo>
                <a:cubicBezTo>
                  <a:pt x="2459666" y="877185"/>
                  <a:pt x="2557131" y="988827"/>
                  <a:pt x="2642191" y="1089836"/>
                </a:cubicBezTo>
                <a:cubicBezTo>
                  <a:pt x="2727251" y="1190845"/>
                  <a:pt x="2805224" y="1279450"/>
                  <a:pt x="2865475" y="1387548"/>
                </a:cubicBezTo>
                <a:cubicBezTo>
                  <a:pt x="2925726" y="1495646"/>
                  <a:pt x="2955852" y="1587794"/>
                  <a:pt x="3003698" y="1738422"/>
                </a:cubicBezTo>
                <a:cubicBezTo>
                  <a:pt x="3051544" y="1889050"/>
                  <a:pt x="3131289" y="2133599"/>
                  <a:pt x="3152554" y="2291315"/>
                </a:cubicBezTo>
                <a:cubicBezTo>
                  <a:pt x="3173819" y="2449031"/>
                  <a:pt x="3179136" y="2608520"/>
                  <a:pt x="3131289" y="2684720"/>
                </a:cubicBezTo>
                <a:cubicBezTo>
                  <a:pt x="3083443" y="2760920"/>
                  <a:pt x="2948763" y="2759147"/>
                  <a:pt x="2865475" y="2748515"/>
                </a:cubicBezTo>
                <a:cubicBezTo>
                  <a:pt x="2782187" y="2737883"/>
                  <a:pt x="2721935" y="2647506"/>
                  <a:pt x="2631558" y="2620925"/>
                </a:cubicBezTo>
                <a:cubicBezTo>
                  <a:pt x="2541181" y="2594344"/>
                  <a:pt x="2468525" y="2633329"/>
                  <a:pt x="2323214" y="2589027"/>
                </a:cubicBezTo>
                <a:cubicBezTo>
                  <a:pt x="2177903" y="2544725"/>
                  <a:pt x="1897912" y="2399413"/>
                  <a:pt x="1759689" y="2355111"/>
                </a:cubicBezTo>
                <a:cubicBezTo>
                  <a:pt x="1621466" y="2310809"/>
                  <a:pt x="1605517" y="2300176"/>
                  <a:pt x="1493875" y="2323213"/>
                </a:cubicBezTo>
                <a:cubicBezTo>
                  <a:pt x="1382233" y="2346250"/>
                  <a:pt x="1205023" y="2464980"/>
                  <a:pt x="1089837" y="2493334"/>
                </a:cubicBezTo>
                <a:cubicBezTo>
                  <a:pt x="974651" y="2521688"/>
                  <a:pt x="935665" y="2507511"/>
                  <a:pt x="802758" y="2493334"/>
                </a:cubicBezTo>
                <a:cubicBezTo>
                  <a:pt x="669851" y="2479157"/>
                  <a:pt x="407581" y="2459664"/>
                  <a:pt x="292395" y="2408273"/>
                </a:cubicBezTo>
                <a:cubicBezTo>
                  <a:pt x="177209" y="2356882"/>
                  <a:pt x="154172" y="2294860"/>
                  <a:pt x="111642" y="2184990"/>
                </a:cubicBezTo>
                <a:cubicBezTo>
                  <a:pt x="69112" y="2075120"/>
                  <a:pt x="49619" y="1850064"/>
                  <a:pt x="37214" y="1749055"/>
                </a:cubicBezTo>
                <a:cubicBezTo>
                  <a:pt x="24809" y="1648046"/>
                  <a:pt x="0" y="1635641"/>
                  <a:pt x="37214" y="1578934"/>
                </a:cubicBezTo>
                <a:cubicBezTo>
                  <a:pt x="74428" y="1522227"/>
                  <a:pt x="187842" y="1440711"/>
                  <a:pt x="260498" y="1408813"/>
                </a:cubicBezTo>
                <a:cubicBezTo>
                  <a:pt x="333154" y="1376915"/>
                  <a:pt x="434163" y="1481469"/>
                  <a:pt x="473149" y="1387548"/>
                </a:cubicBezTo>
                <a:cubicBezTo>
                  <a:pt x="512135" y="1293627"/>
                  <a:pt x="458972" y="1003003"/>
                  <a:pt x="494414" y="845287"/>
                </a:cubicBezTo>
                <a:cubicBezTo>
                  <a:pt x="529856" y="687571"/>
                  <a:pt x="586563" y="574157"/>
                  <a:pt x="685800" y="441250"/>
                </a:cubicBezTo>
                <a:cubicBezTo>
                  <a:pt x="785037" y="308343"/>
                  <a:pt x="956930" y="95692"/>
                  <a:pt x="1089837" y="47846"/>
                </a:cubicBezTo>
                <a:cubicBezTo>
                  <a:pt x="1222744" y="0"/>
                  <a:pt x="1373372" y="97464"/>
                  <a:pt x="1483242" y="154171"/>
                </a:cubicBezTo>
                <a:cubicBezTo>
                  <a:pt x="1593112" y="210878"/>
                  <a:pt x="1681716" y="327836"/>
                  <a:pt x="1770321" y="388087"/>
                </a:cubicBezTo>
                <a:close/>
              </a:path>
            </a:pathLst>
          </a:custGeom>
          <a:solidFill>
            <a:srgbClr val="FFFF00">
              <a:alpha val="4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2528776" y="4120117"/>
            <a:ext cx="4276061" cy="2558902"/>
          </a:xfrm>
          <a:custGeom>
            <a:avLst/>
            <a:gdLst>
              <a:gd name="connsiteX0" fmla="*/ 1384005 w 4276061"/>
              <a:gd name="connsiteY0" fmla="*/ 47846 h 2558902"/>
              <a:gd name="connsiteX1" fmla="*/ 1384005 w 4276061"/>
              <a:gd name="connsiteY1" fmla="*/ 334925 h 2558902"/>
              <a:gd name="connsiteX2" fmla="*/ 1394638 w 4276061"/>
              <a:gd name="connsiteY2" fmla="*/ 526311 h 2558902"/>
              <a:gd name="connsiteX3" fmla="*/ 1171354 w 4276061"/>
              <a:gd name="connsiteY3" fmla="*/ 526311 h 2558902"/>
              <a:gd name="connsiteX4" fmla="*/ 852377 w 4276061"/>
              <a:gd name="connsiteY4" fmla="*/ 579474 h 2558902"/>
              <a:gd name="connsiteX5" fmla="*/ 618461 w 4276061"/>
              <a:gd name="connsiteY5" fmla="*/ 622004 h 2558902"/>
              <a:gd name="connsiteX6" fmla="*/ 405810 w 4276061"/>
              <a:gd name="connsiteY6" fmla="*/ 515678 h 2558902"/>
              <a:gd name="connsiteX7" fmla="*/ 171894 w 4276061"/>
              <a:gd name="connsiteY7" fmla="*/ 611371 h 2558902"/>
              <a:gd name="connsiteX8" fmla="*/ 12405 w 4276061"/>
              <a:gd name="connsiteY8" fmla="*/ 855920 h 2558902"/>
              <a:gd name="connsiteX9" fmla="*/ 97466 w 4276061"/>
              <a:gd name="connsiteY9" fmla="*/ 1068571 h 2558902"/>
              <a:gd name="connsiteX10" fmla="*/ 97466 w 4276061"/>
              <a:gd name="connsiteY10" fmla="*/ 1355650 h 2558902"/>
              <a:gd name="connsiteX11" fmla="*/ 129364 w 4276061"/>
              <a:gd name="connsiteY11" fmla="*/ 1472609 h 2558902"/>
              <a:gd name="connsiteX12" fmla="*/ 320750 w 4276061"/>
              <a:gd name="connsiteY12" fmla="*/ 1642730 h 2558902"/>
              <a:gd name="connsiteX13" fmla="*/ 256954 w 4276061"/>
              <a:gd name="connsiteY13" fmla="*/ 1866013 h 2558902"/>
              <a:gd name="connsiteX14" fmla="*/ 193159 w 4276061"/>
              <a:gd name="connsiteY14" fmla="*/ 2036134 h 2558902"/>
              <a:gd name="connsiteX15" fmla="*/ 139996 w 4276061"/>
              <a:gd name="connsiteY15" fmla="*/ 2195623 h 2558902"/>
              <a:gd name="connsiteX16" fmla="*/ 320750 w 4276061"/>
              <a:gd name="connsiteY16" fmla="*/ 2301948 h 2558902"/>
              <a:gd name="connsiteX17" fmla="*/ 703522 w 4276061"/>
              <a:gd name="connsiteY17" fmla="*/ 2408274 h 2558902"/>
              <a:gd name="connsiteX18" fmla="*/ 1022498 w 4276061"/>
              <a:gd name="connsiteY18" fmla="*/ 2472069 h 2558902"/>
              <a:gd name="connsiteX19" fmla="*/ 1394638 w 4276061"/>
              <a:gd name="connsiteY19" fmla="*/ 2514599 h 2558902"/>
              <a:gd name="connsiteX20" fmla="*/ 1671084 w 4276061"/>
              <a:gd name="connsiteY20" fmla="*/ 2535864 h 2558902"/>
              <a:gd name="connsiteX21" fmla="*/ 2000694 w 4276061"/>
              <a:gd name="connsiteY21" fmla="*/ 2557130 h 2558902"/>
              <a:gd name="connsiteX22" fmla="*/ 2553587 w 4276061"/>
              <a:gd name="connsiteY22" fmla="*/ 2525232 h 2558902"/>
              <a:gd name="connsiteX23" fmla="*/ 2861931 w 4276061"/>
              <a:gd name="connsiteY23" fmla="*/ 2503967 h 2558902"/>
              <a:gd name="connsiteX24" fmla="*/ 3244703 w 4276061"/>
              <a:gd name="connsiteY24" fmla="*/ 2440171 h 2558902"/>
              <a:gd name="connsiteX25" fmla="*/ 3606210 w 4276061"/>
              <a:gd name="connsiteY25" fmla="*/ 2344478 h 2558902"/>
              <a:gd name="connsiteX26" fmla="*/ 4010247 w 4276061"/>
              <a:gd name="connsiteY26" fmla="*/ 2227520 h 2558902"/>
              <a:gd name="connsiteX27" fmla="*/ 4233531 w 4276061"/>
              <a:gd name="connsiteY27" fmla="*/ 2014869 h 2558902"/>
              <a:gd name="connsiteX28" fmla="*/ 4265429 w 4276061"/>
              <a:gd name="connsiteY28" fmla="*/ 1908543 h 2558902"/>
              <a:gd name="connsiteX29" fmla="*/ 4212266 w 4276061"/>
              <a:gd name="connsiteY29" fmla="*/ 1780953 h 2558902"/>
              <a:gd name="connsiteX30" fmla="*/ 4063410 w 4276061"/>
              <a:gd name="connsiteY30" fmla="*/ 1557669 h 2558902"/>
              <a:gd name="connsiteX31" fmla="*/ 3627475 w 4276061"/>
              <a:gd name="connsiteY31" fmla="*/ 1355650 h 2558902"/>
              <a:gd name="connsiteX32" fmla="*/ 3499884 w 4276061"/>
              <a:gd name="connsiteY32" fmla="*/ 1015409 h 2558902"/>
              <a:gd name="connsiteX33" fmla="*/ 3361661 w 4276061"/>
              <a:gd name="connsiteY33" fmla="*/ 685799 h 2558902"/>
              <a:gd name="connsiteX34" fmla="*/ 3223438 w 4276061"/>
              <a:gd name="connsiteY34" fmla="*/ 653902 h 2558902"/>
              <a:gd name="connsiteX35" fmla="*/ 2915094 w 4276061"/>
              <a:gd name="connsiteY35" fmla="*/ 760227 h 2558902"/>
              <a:gd name="connsiteX36" fmla="*/ 2702443 w 4276061"/>
              <a:gd name="connsiteY36" fmla="*/ 877185 h 2558902"/>
              <a:gd name="connsiteX37" fmla="*/ 2468526 w 4276061"/>
              <a:gd name="connsiteY37" fmla="*/ 792125 h 2558902"/>
              <a:gd name="connsiteX38" fmla="*/ 2245243 w 4276061"/>
              <a:gd name="connsiteY38" fmla="*/ 611371 h 2558902"/>
              <a:gd name="connsiteX39" fmla="*/ 1968796 w 4276061"/>
              <a:gd name="connsiteY39" fmla="*/ 303027 h 2558902"/>
              <a:gd name="connsiteX40" fmla="*/ 1819940 w 4276061"/>
              <a:gd name="connsiteY40" fmla="*/ 143539 h 2558902"/>
              <a:gd name="connsiteX41" fmla="*/ 1660452 w 4276061"/>
              <a:gd name="connsiteY41" fmla="*/ 47846 h 2558902"/>
              <a:gd name="connsiteX42" fmla="*/ 1384005 w 4276061"/>
              <a:gd name="connsiteY42" fmla="*/ 47846 h 255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76061" h="2558902">
                <a:moveTo>
                  <a:pt x="1384005" y="47846"/>
                </a:moveTo>
                <a:cubicBezTo>
                  <a:pt x="1337931" y="95693"/>
                  <a:pt x="1382233" y="255181"/>
                  <a:pt x="1384005" y="334925"/>
                </a:cubicBezTo>
                <a:cubicBezTo>
                  <a:pt x="1385777" y="414669"/>
                  <a:pt x="1430080" y="494413"/>
                  <a:pt x="1394638" y="526311"/>
                </a:cubicBezTo>
                <a:cubicBezTo>
                  <a:pt x="1359196" y="558209"/>
                  <a:pt x="1261731" y="517451"/>
                  <a:pt x="1171354" y="526311"/>
                </a:cubicBezTo>
                <a:cubicBezTo>
                  <a:pt x="1080977" y="535171"/>
                  <a:pt x="852377" y="579474"/>
                  <a:pt x="852377" y="579474"/>
                </a:cubicBezTo>
                <a:cubicBezTo>
                  <a:pt x="760228" y="595423"/>
                  <a:pt x="692889" y="632637"/>
                  <a:pt x="618461" y="622004"/>
                </a:cubicBezTo>
                <a:cubicBezTo>
                  <a:pt x="544033" y="611371"/>
                  <a:pt x="480238" y="517450"/>
                  <a:pt x="405810" y="515678"/>
                </a:cubicBezTo>
                <a:cubicBezTo>
                  <a:pt x="331382" y="513906"/>
                  <a:pt x="237461" y="554664"/>
                  <a:pt x="171894" y="611371"/>
                </a:cubicBezTo>
                <a:cubicBezTo>
                  <a:pt x="106327" y="668078"/>
                  <a:pt x="24810" y="779720"/>
                  <a:pt x="12405" y="855920"/>
                </a:cubicBezTo>
                <a:cubicBezTo>
                  <a:pt x="0" y="932120"/>
                  <a:pt x="83289" y="985283"/>
                  <a:pt x="97466" y="1068571"/>
                </a:cubicBezTo>
                <a:cubicBezTo>
                  <a:pt x="111643" y="1151859"/>
                  <a:pt x="92150" y="1288310"/>
                  <a:pt x="97466" y="1355650"/>
                </a:cubicBezTo>
                <a:cubicBezTo>
                  <a:pt x="102782" y="1422990"/>
                  <a:pt x="92150" y="1424762"/>
                  <a:pt x="129364" y="1472609"/>
                </a:cubicBezTo>
                <a:cubicBezTo>
                  <a:pt x="166578" y="1520456"/>
                  <a:pt x="299485" y="1577163"/>
                  <a:pt x="320750" y="1642730"/>
                </a:cubicBezTo>
                <a:cubicBezTo>
                  <a:pt x="342015" y="1708297"/>
                  <a:pt x="278219" y="1800446"/>
                  <a:pt x="256954" y="1866013"/>
                </a:cubicBezTo>
                <a:cubicBezTo>
                  <a:pt x="235689" y="1931580"/>
                  <a:pt x="212652" y="1981199"/>
                  <a:pt x="193159" y="2036134"/>
                </a:cubicBezTo>
                <a:cubicBezTo>
                  <a:pt x="173666" y="2091069"/>
                  <a:pt x="118731" y="2151321"/>
                  <a:pt x="139996" y="2195623"/>
                </a:cubicBezTo>
                <a:cubicBezTo>
                  <a:pt x="161261" y="2239925"/>
                  <a:pt x="226829" y="2266506"/>
                  <a:pt x="320750" y="2301948"/>
                </a:cubicBezTo>
                <a:cubicBezTo>
                  <a:pt x="414671" y="2337390"/>
                  <a:pt x="586564" y="2379921"/>
                  <a:pt x="703522" y="2408274"/>
                </a:cubicBezTo>
                <a:cubicBezTo>
                  <a:pt x="820480" y="2436628"/>
                  <a:pt x="907312" y="2454348"/>
                  <a:pt x="1022498" y="2472069"/>
                </a:cubicBezTo>
                <a:cubicBezTo>
                  <a:pt x="1137684" y="2489790"/>
                  <a:pt x="1286540" y="2503967"/>
                  <a:pt x="1394638" y="2514599"/>
                </a:cubicBezTo>
                <a:cubicBezTo>
                  <a:pt x="1502736" y="2525232"/>
                  <a:pt x="1671084" y="2535864"/>
                  <a:pt x="1671084" y="2535864"/>
                </a:cubicBezTo>
                <a:cubicBezTo>
                  <a:pt x="1772093" y="2542953"/>
                  <a:pt x="1853610" y="2558902"/>
                  <a:pt x="2000694" y="2557130"/>
                </a:cubicBezTo>
                <a:cubicBezTo>
                  <a:pt x="2147778" y="2555358"/>
                  <a:pt x="2553587" y="2525232"/>
                  <a:pt x="2553587" y="2525232"/>
                </a:cubicBezTo>
                <a:cubicBezTo>
                  <a:pt x="2697126" y="2516372"/>
                  <a:pt x="2746745" y="2518144"/>
                  <a:pt x="2861931" y="2503967"/>
                </a:cubicBezTo>
                <a:cubicBezTo>
                  <a:pt x="2977117" y="2489790"/>
                  <a:pt x="3120657" y="2466752"/>
                  <a:pt x="3244703" y="2440171"/>
                </a:cubicBezTo>
                <a:cubicBezTo>
                  <a:pt x="3368749" y="2413590"/>
                  <a:pt x="3478619" y="2379920"/>
                  <a:pt x="3606210" y="2344478"/>
                </a:cubicBezTo>
                <a:cubicBezTo>
                  <a:pt x="3733801" y="2309036"/>
                  <a:pt x="3905694" y="2282455"/>
                  <a:pt x="4010247" y="2227520"/>
                </a:cubicBezTo>
                <a:cubicBezTo>
                  <a:pt x="4114800" y="2172585"/>
                  <a:pt x="4191001" y="2068032"/>
                  <a:pt x="4233531" y="2014869"/>
                </a:cubicBezTo>
                <a:cubicBezTo>
                  <a:pt x="4276061" y="1961706"/>
                  <a:pt x="4268973" y="1947529"/>
                  <a:pt x="4265429" y="1908543"/>
                </a:cubicBezTo>
                <a:cubicBezTo>
                  <a:pt x="4261885" y="1869557"/>
                  <a:pt x="4245936" y="1839432"/>
                  <a:pt x="4212266" y="1780953"/>
                </a:cubicBezTo>
                <a:cubicBezTo>
                  <a:pt x="4178596" y="1722474"/>
                  <a:pt x="4160875" y="1628553"/>
                  <a:pt x="4063410" y="1557669"/>
                </a:cubicBezTo>
                <a:cubicBezTo>
                  <a:pt x="3965945" y="1486785"/>
                  <a:pt x="3721396" y="1446027"/>
                  <a:pt x="3627475" y="1355650"/>
                </a:cubicBezTo>
                <a:cubicBezTo>
                  <a:pt x="3533554" y="1265273"/>
                  <a:pt x="3544186" y="1127051"/>
                  <a:pt x="3499884" y="1015409"/>
                </a:cubicBezTo>
                <a:cubicBezTo>
                  <a:pt x="3455582" y="903767"/>
                  <a:pt x="3407735" y="746050"/>
                  <a:pt x="3361661" y="685799"/>
                </a:cubicBezTo>
                <a:cubicBezTo>
                  <a:pt x="3315587" y="625548"/>
                  <a:pt x="3297866" y="641497"/>
                  <a:pt x="3223438" y="653902"/>
                </a:cubicBezTo>
                <a:cubicBezTo>
                  <a:pt x="3149010" y="666307"/>
                  <a:pt x="3001927" y="723013"/>
                  <a:pt x="2915094" y="760227"/>
                </a:cubicBezTo>
                <a:cubicBezTo>
                  <a:pt x="2828261" y="797441"/>
                  <a:pt x="2776871" y="871869"/>
                  <a:pt x="2702443" y="877185"/>
                </a:cubicBezTo>
                <a:cubicBezTo>
                  <a:pt x="2628015" y="882501"/>
                  <a:pt x="2544726" y="836427"/>
                  <a:pt x="2468526" y="792125"/>
                </a:cubicBezTo>
                <a:cubicBezTo>
                  <a:pt x="2392326" y="747823"/>
                  <a:pt x="2328531" y="692887"/>
                  <a:pt x="2245243" y="611371"/>
                </a:cubicBezTo>
                <a:cubicBezTo>
                  <a:pt x="2161955" y="529855"/>
                  <a:pt x="2039680" y="380999"/>
                  <a:pt x="1968796" y="303027"/>
                </a:cubicBezTo>
                <a:cubicBezTo>
                  <a:pt x="1897912" y="225055"/>
                  <a:pt x="1871331" y="186069"/>
                  <a:pt x="1819940" y="143539"/>
                </a:cubicBezTo>
                <a:cubicBezTo>
                  <a:pt x="1768549" y="101009"/>
                  <a:pt x="1733108" y="69111"/>
                  <a:pt x="1660452" y="47846"/>
                </a:cubicBezTo>
                <a:cubicBezTo>
                  <a:pt x="1587796" y="26581"/>
                  <a:pt x="1430080" y="0"/>
                  <a:pt x="1384005" y="47846"/>
                </a:cubicBezTo>
                <a:close/>
              </a:path>
            </a:pathLst>
          </a:custGeom>
          <a:solidFill>
            <a:srgbClr val="7030A0">
              <a:alpha val="4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3"/>
          <p:cNvSpPr/>
          <p:nvPr/>
        </p:nvSpPr>
        <p:spPr>
          <a:xfrm>
            <a:off x="154173" y="1584251"/>
            <a:ext cx="2977115" cy="2720162"/>
          </a:xfrm>
          <a:custGeom>
            <a:avLst/>
            <a:gdLst>
              <a:gd name="connsiteX0" fmla="*/ 1823483 w 2977115"/>
              <a:gd name="connsiteY0" fmla="*/ 21265 h 2720162"/>
              <a:gd name="connsiteX1" fmla="*/ 1653362 w 2977115"/>
              <a:gd name="connsiteY1" fmla="*/ 42530 h 2720162"/>
              <a:gd name="connsiteX2" fmla="*/ 1376915 w 2977115"/>
              <a:gd name="connsiteY2" fmla="*/ 191386 h 2720162"/>
              <a:gd name="connsiteX3" fmla="*/ 1057939 w 2977115"/>
              <a:gd name="connsiteY3" fmla="*/ 382772 h 2720162"/>
              <a:gd name="connsiteX4" fmla="*/ 781492 w 2977115"/>
              <a:gd name="connsiteY4" fmla="*/ 659219 h 2720162"/>
              <a:gd name="connsiteX5" fmla="*/ 536943 w 2977115"/>
              <a:gd name="connsiteY5" fmla="*/ 893135 h 2720162"/>
              <a:gd name="connsiteX6" fmla="*/ 366822 w 2977115"/>
              <a:gd name="connsiteY6" fmla="*/ 1137684 h 2720162"/>
              <a:gd name="connsiteX7" fmla="*/ 228599 w 2977115"/>
              <a:gd name="connsiteY7" fmla="*/ 1414130 h 2720162"/>
              <a:gd name="connsiteX8" fmla="*/ 132906 w 2977115"/>
              <a:gd name="connsiteY8" fmla="*/ 1637414 h 2720162"/>
              <a:gd name="connsiteX9" fmla="*/ 37213 w 2977115"/>
              <a:gd name="connsiteY9" fmla="*/ 1903228 h 2720162"/>
              <a:gd name="connsiteX10" fmla="*/ 5315 w 2977115"/>
              <a:gd name="connsiteY10" fmla="*/ 2169042 h 2720162"/>
              <a:gd name="connsiteX11" fmla="*/ 47846 w 2977115"/>
              <a:gd name="connsiteY11" fmla="*/ 2402958 h 2720162"/>
              <a:gd name="connsiteX12" fmla="*/ 292394 w 2977115"/>
              <a:gd name="connsiteY12" fmla="*/ 2466754 h 2720162"/>
              <a:gd name="connsiteX13" fmla="*/ 483780 w 2977115"/>
              <a:gd name="connsiteY13" fmla="*/ 2466754 h 2720162"/>
              <a:gd name="connsiteX14" fmla="*/ 717697 w 2977115"/>
              <a:gd name="connsiteY14" fmla="*/ 2349796 h 2720162"/>
              <a:gd name="connsiteX15" fmla="*/ 781492 w 2977115"/>
              <a:gd name="connsiteY15" fmla="*/ 2200940 h 2720162"/>
              <a:gd name="connsiteX16" fmla="*/ 951613 w 2977115"/>
              <a:gd name="connsiteY16" fmla="*/ 2115879 h 2720162"/>
              <a:gd name="connsiteX17" fmla="*/ 1206794 w 2977115"/>
              <a:gd name="connsiteY17" fmla="*/ 2094614 h 2720162"/>
              <a:gd name="connsiteX18" fmla="*/ 1472608 w 2977115"/>
              <a:gd name="connsiteY18" fmla="*/ 2190307 h 2720162"/>
              <a:gd name="connsiteX19" fmla="*/ 1547036 w 2977115"/>
              <a:gd name="connsiteY19" fmla="*/ 2286000 h 2720162"/>
              <a:gd name="connsiteX20" fmla="*/ 1600199 w 2977115"/>
              <a:gd name="connsiteY20" fmla="*/ 2509284 h 2720162"/>
              <a:gd name="connsiteX21" fmla="*/ 1674627 w 2977115"/>
              <a:gd name="connsiteY21" fmla="*/ 2647507 h 2720162"/>
              <a:gd name="connsiteX22" fmla="*/ 1812850 w 2977115"/>
              <a:gd name="connsiteY22" fmla="*/ 2711302 h 2720162"/>
              <a:gd name="connsiteX23" fmla="*/ 2110562 w 2977115"/>
              <a:gd name="connsiteY23" fmla="*/ 2594344 h 2720162"/>
              <a:gd name="connsiteX24" fmla="*/ 2248785 w 2977115"/>
              <a:gd name="connsiteY24" fmla="*/ 2519916 h 2720162"/>
              <a:gd name="connsiteX25" fmla="*/ 2450804 w 2977115"/>
              <a:gd name="connsiteY25" fmla="*/ 2381693 h 2720162"/>
              <a:gd name="connsiteX26" fmla="*/ 2620925 w 2977115"/>
              <a:gd name="connsiteY26" fmla="*/ 2211572 h 2720162"/>
              <a:gd name="connsiteX27" fmla="*/ 2642190 w 2977115"/>
              <a:gd name="connsiteY27" fmla="*/ 1977656 h 2720162"/>
              <a:gd name="connsiteX28" fmla="*/ 2695353 w 2977115"/>
              <a:gd name="connsiteY28" fmla="*/ 1701209 h 2720162"/>
              <a:gd name="connsiteX29" fmla="*/ 2695353 w 2977115"/>
              <a:gd name="connsiteY29" fmla="*/ 1626782 h 2720162"/>
              <a:gd name="connsiteX30" fmla="*/ 2865474 w 2977115"/>
              <a:gd name="connsiteY30" fmla="*/ 1488558 h 2720162"/>
              <a:gd name="connsiteX31" fmla="*/ 2971799 w 2977115"/>
              <a:gd name="connsiteY31" fmla="*/ 1414130 h 2720162"/>
              <a:gd name="connsiteX32" fmla="*/ 2897371 w 2977115"/>
              <a:gd name="connsiteY32" fmla="*/ 1180214 h 2720162"/>
              <a:gd name="connsiteX33" fmla="*/ 2812311 w 2977115"/>
              <a:gd name="connsiteY33" fmla="*/ 946298 h 2720162"/>
              <a:gd name="connsiteX34" fmla="*/ 2663455 w 2977115"/>
              <a:gd name="connsiteY34" fmla="*/ 808075 h 2720162"/>
              <a:gd name="connsiteX35" fmla="*/ 2301948 w 2977115"/>
              <a:gd name="connsiteY35" fmla="*/ 680484 h 2720162"/>
              <a:gd name="connsiteX36" fmla="*/ 2004236 w 2977115"/>
              <a:gd name="connsiteY36" fmla="*/ 478465 h 2720162"/>
              <a:gd name="connsiteX37" fmla="*/ 1887278 w 2977115"/>
              <a:gd name="connsiteY37" fmla="*/ 318977 h 2720162"/>
              <a:gd name="connsiteX38" fmla="*/ 1908543 w 2977115"/>
              <a:gd name="connsiteY38" fmla="*/ 170121 h 2720162"/>
              <a:gd name="connsiteX39" fmla="*/ 1823483 w 2977115"/>
              <a:gd name="connsiteY39" fmla="*/ 21265 h 272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977115" h="2720162">
                <a:moveTo>
                  <a:pt x="1823483" y="21265"/>
                </a:moveTo>
                <a:cubicBezTo>
                  <a:pt x="1780953" y="0"/>
                  <a:pt x="1727790" y="14177"/>
                  <a:pt x="1653362" y="42530"/>
                </a:cubicBezTo>
                <a:cubicBezTo>
                  <a:pt x="1578934" y="70883"/>
                  <a:pt x="1476152" y="134679"/>
                  <a:pt x="1376915" y="191386"/>
                </a:cubicBezTo>
                <a:cubicBezTo>
                  <a:pt x="1277678" y="248093"/>
                  <a:pt x="1157176" y="304800"/>
                  <a:pt x="1057939" y="382772"/>
                </a:cubicBezTo>
                <a:cubicBezTo>
                  <a:pt x="958702" y="460744"/>
                  <a:pt x="868325" y="574159"/>
                  <a:pt x="781492" y="659219"/>
                </a:cubicBezTo>
                <a:cubicBezTo>
                  <a:pt x="694659" y="744279"/>
                  <a:pt x="606055" y="813391"/>
                  <a:pt x="536943" y="893135"/>
                </a:cubicBezTo>
                <a:cubicBezTo>
                  <a:pt x="467831" y="972879"/>
                  <a:pt x="418213" y="1050852"/>
                  <a:pt x="366822" y="1137684"/>
                </a:cubicBezTo>
                <a:cubicBezTo>
                  <a:pt x="315431" y="1224517"/>
                  <a:pt x="267585" y="1330842"/>
                  <a:pt x="228599" y="1414130"/>
                </a:cubicBezTo>
                <a:cubicBezTo>
                  <a:pt x="189613" y="1497418"/>
                  <a:pt x="164804" y="1555898"/>
                  <a:pt x="132906" y="1637414"/>
                </a:cubicBezTo>
                <a:cubicBezTo>
                  <a:pt x="101008" y="1718930"/>
                  <a:pt x="58478" y="1814623"/>
                  <a:pt x="37213" y="1903228"/>
                </a:cubicBezTo>
                <a:cubicBezTo>
                  <a:pt x="15948" y="1991833"/>
                  <a:pt x="3543" y="2085754"/>
                  <a:pt x="5315" y="2169042"/>
                </a:cubicBezTo>
                <a:cubicBezTo>
                  <a:pt x="7087" y="2252330"/>
                  <a:pt x="0" y="2353339"/>
                  <a:pt x="47846" y="2402958"/>
                </a:cubicBezTo>
                <a:cubicBezTo>
                  <a:pt x="95692" y="2452577"/>
                  <a:pt x="219738" y="2456121"/>
                  <a:pt x="292394" y="2466754"/>
                </a:cubicBezTo>
                <a:cubicBezTo>
                  <a:pt x="365050" y="2477387"/>
                  <a:pt x="412896" y="2486247"/>
                  <a:pt x="483780" y="2466754"/>
                </a:cubicBezTo>
                <a:cubicBezTo>
                  <a:pt x="554664" y="2447261"/>
                  <a:pt x="668078" y="2394098"/>
                  <a:pt x="717697" y="2349796"/>
                </a:cubicBezTo>
                <a:cubicBezTo>
                  <a:pt x="767316" y="2305494"/>
                  <a:pt x="742506" y="2239926"/>
                  <a:pt x="781492" y="2200940"/>
                </a:cubicBezTo>
                <a:cubicBezTo>
                  <a:pt x="820478" y="2161954"/>
                  <a:pt x="880729" y="2133600"/>
                  <a:pt x="951613" y="2115879"/>
                </a:cubicBezTo>
                <a:cubicBezTo>
                  <a:pt x="1022497" y="2098158"/>
                  <a:pt x="1119962" y="2082209"/>
                  <a:pt x="1206794" y="2094614"/>
                </a:cubicBezTo>
                <a:cubicBezTo>
                  <a:pt x="1293627" y="2107019"/>
                  <a:pt x="1415901" y="2158409"/>
                  <a:pt x="1472608" y="2190307"/>
                </a:cubicBezTo>
                <a:cubicBezTo>
                  <a:pt x="1529315" y="2222205"/>
                  <a:pt x="1525771" y="2232837"/>
                  <a:pt x="1547036" y="2286000"/>
                </a:cubicBezTo>
                <a:cubicBezTo>
                  <a:pt x="1568301" y="2339163"/>
                  <a:pt x="1578934" y="2449033"/>
                  <a:pt x="1600199" y="2509284"/>
                </a:cubicBezTo>
                <a:cubicBezTo>
                  <a:pt x="1621464" y="2569535"/>
                  <a:pt x="1639185" y="2613837"/>
                  <a:pt x="1674627" y="2647507"/>
                </a:cubicBezTo>
                <a:cubicBezTo>
                  <a:pt x="1710069" y="2681177"/>
                  <a:pt x="1740194" y="2720162"/>
                  <a:pt x="1812850" y="2711302"/>
                </a:cubicBezTo>
                <a:cubicBezTo>
                  <a:pt x="1885506" y="2702442"/>
                  <a:pt x="2037906" y="2626242"/>
                  <a:pt x="2110562" y="2594344"/>
                </a:cubicBezTo>
                <a:cubicBezTo>
                  <a:pt x="2183218" y="2562446"/>
                  <a:pt x="2192078" y="2555358"/>
                  <a:pt x="2248785" y="2519916"/>
                </a:cubicBezTo>
                <a:cubicBezTo>
                  <a:pt x="2305492" y="2484474"/>
                  <a:pt x="2388781" y="2433084"/>
                  <a:pt x="2450804" y="2381693"/>
                </a:cubicBezTo>
                <a:cubicBezTo>
                  <a:pt x="2512827" y="2330302"/>
                  <a:pt x="2589027" y="2278912"/>
                  <a:pt x="2620925" y="2211572"/>
                </a:cubicBezTo>
                <a:cubicBezTo>
                  <a:pt x="2652823" y="2144233"/>
                  <a:pt x="2629785" y="2062716"/>
                  <a:pt x="2642190" y="1977656"/>
                </a:cubicBezTo>
                <a:cubicBezTo>
                  <a:pt x="2654595" y="1892596"/>
                  <a:pt x="2686493" y="1759688"/>
                  <a:pt x="2695353" y="1701209"/>
                </a:cubicBezTo>
                <a:cubicBezTo>
                  <a:pt x="2704214" y="1642730"/>
                  <a:pt x="2666999" y="1662224"/>
                  <a:pt x="2695353" y="1626782"/>
                </a:cubicBezTo>
                <a:cubicBezTo>
                  <a:pt x="2723707" y="1591340"/>
                  <a:pt x="2819400" y="1524000"/>
                  <a:pt x="2865474" y="1488558"/>
                </a:cubicBezTo>
                <a:cubicBezTo>
                  <a:pt x="2911548" y="1453116"/>
                  <a:pt x="2966483" y="1465521"/>
                  <a:pt x="2971799" y="1414130"/>
                </a:cubicBezTo>
                <a:cubicBezTo>
                  <a:pt x="2977115" y="1362739"/>
                  <a:pt x="2923952" y="1258186"/>
                  <a:pt x="2897371" y="1180214"/>
                </a:cubicBezTo>
                <a:cubicBezTo>
                  <a:pt x="2870790" y="1102242"/>
                  <a:pt x="2851297" y="1008321"/>
                  <a:pt x="2812311" y="946298"/>
                </a:cubicBezTo>
                <a:cubicBezTo>
                  <a:pt x="2773325" y="884275"/>
                  <a:pt x="2748516" y="852377"/>
                  <a:pt x="2663455" y="808075"/>
                </a:cubicBezTo>
                <a:cubicBezTo>
                  <a:pt x="2578395" y="763773"/>
                  <a:pt x="2411818" y="735419"/>
                  <a:pt x="2301948" y="680484"/>
                </a:cubicBezTo>
                <a:cubicBezTo>
                  <a:pt x="2192078" y="625549"/>
                  <a:pt x="2073348" y="538716"/>
                  <a:pt x="2004236" y="478465"/>
                </a:cubicBezTo>
                <a:cubicBezTo>
                  <a:pt x="1935124" y="418214"/>
                  <a:pt x="1903227" y="370367"/>
                  <a:pt x="1887278" y="318977"/>
                </a:cubicBezTo>
                <a:cubicBezTo>
                  <a:pt x="1871329" y="267587"/>
                  <a:pt x="1919175" y="219740"/>
                  <a:pt x="1908543" y="170121"/>
                </a:cubicBezTo>
                <a:cubicBezTo>
                  <a:pt x="1897911" y="120502"/>
                  <a:pt x="1866013" y="42530"/>
                  <a:pt x="1823483" y="21265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 flipH="1" flipV="1">
            <a:off x="1752600" y="2590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 flipH="1" flipV="1"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 flipH="1" flipV="1">
            <a:off x="43434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 flipH="1" flipV="1">
            <a:off x="67818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 flipH="1" flipV="1">
            <a:off x="6019800" y="205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0" name="Picture 239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956932" y="304800"/>
            <a:ext cx="336766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" y="914400"/>
            <a:ext cx="8839200" cy="579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191905" y="1705970"/>
            <a:ext cx="957617" cy="568657"/>
          </a:xfrm>
          <a:custGeom>
            <a:avLst/>
            <a:gdLst>
              <a:gd name="connsiteX0" fmla="*/ 718782 w 957617"/>
              <a:gd name="connsiteY0" fmla="*/ 13648 h 568657"/>
              <a:gd name="connsiteX1" fmla="*/ 36394 w 957617"/>
              <a:gd name="connsiteY1" fmla="*/ 368490 h 568657"/>
              <a:gd name="connsiteX2" fmla="*/ 500417 w 957617"/>
              <a:gd name="connsiteY2" fmla="*/ 545911 h 568657"/>
              <a:gd name="connsiteX3" fmla="*/ 909850 w 957617"/>
              <a:gd name="connsiteY3" fmla="*/ 504967 h 568657"/>
              <a:gd name="connsiteX4" fmla="*/ 787020 w 957617"/>
              <a:gd name="connsiteY4" fmla="*/ 286603 h 568657"/>
              <a:gd name="connsiteX5" fmla="*/ 718782 w 957617"/>
              <a:gd name="connsiteY5" fmla="*/ 13648 h 56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617" h="568657">
                <a:moveTo>
                  <a:pt x="718782" y="13648"/>
                </a:moveTo>
                <a:cubicBezTo>
                  <a:pt x="593678" y="27296"/>
                  <a:pt x="72788" y="279780"/>
                  <a:pt x="36394" y="368490"/>
                </a:cubicBezTo>
                <a:cubicBezTo>
                  <a:pt x="0" y="457200"/>
                  <a:pt x="354841" y="523165"/>
                  <a:pt x="500417" y="545911"/>
                </a:cubicBezTo>
                <a:cubicBezTo>
                  <a:pt x="645993" y="568657"/>
                  <a:pt x="862083" y="548185"/>
                  <a:pt x="909850" y="504967"/>
                </a:cubicBezTo>
                <a:cubicBezTo>
                  <a:pt x="957617" y="461749"/>
                  <a:pt x="816590" y="366215"/>
                  <a:pt x="787020" y="286603"/>
                </a:cubicBezTo>
                <a:cubicBezTo>
                  <a:pt x="757450" y="206991"/>
                  <a:pt x="843886" y="0"/>
                  <a:pt x="718782" y="1364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79093" y="1460311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15989" y="1132764"/>
            <a:ext cx="609599" cy="755176"/>
          </a:xfrm>
          <a:custGeom>
            <a:avLst/>
            <a:gdLst>
              <a:gd name="connsiteX0" fmla="*/ 172871 w 609599"/>
              <a:gd name="connsiteY0" fmla="*/ 750627 h 755176"/>
              <a:gd name="connsiteX1" fmla="*/ 9098 w 609599"/>
              <a:gd name="connsiteY1" fmla="*/ 600502 h 755176"/>
              <a:gd name="connsiteX2" fmla="*/ 118280 w 609599"/>
              <a:gd name="connsiteY2" fmla="*/ 272955 h 755176"/>
              <a:gd name="connsiteX3" fmla="*/ 50041 w 609599"/>
              <a:gd name="connsiteY3" fmla="*/ 163773 h 755176"/>
              <a:gd name="connsiteX4" fmla="*/ 282053 w 609599"/>
              <a:gd name="connsiteY4" fmla="*/ 13648 h 755176"/>
              <a:gd name="connsiteX5" fmla="*/ 541360 w 609599"/>
              <a:gd name="connsiteY5" fmla="*/ 81887 h 755176"/>
              <a:gd name="connsiteX6" fmla="*/ 432178 w 609599"/>
              <a:gd name="connsiteY6" fmla="*/ 327546 h 755176"/>
              <a:gd name="connsiteX7" fmla="*/ 568656 w 609599"/>
              <a:gd name="connsiteY7" fmla="*/ 573206 h 755176"/>
              <a:gd name="connsiteX8" fmla="*/ 172871 w 609599"/>
              <a:gd name="connsiteY8" fmla="*/ 750627 h 75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99" h="755176">
                <a:moveTo>
                  <a:pt x="172871" y="750627"/>
                </a:moveTo>
                <a:cubicBezTo>
                  <a:pt x="79611" y="755176"/>
                  <a:pt x="18196" y="680114"/>
                  <a:pt x="9098" y="600502"/>
                </a:cubicBezTo>
                <a:cubicBezTo>
                  <a:pt x="0" y="520890"/>
                  <a:pt x="111456" y="345743"/>
                  <a:pt x="118280" y="272955"/>
                </a:cubicBezTo>
                <a:cubicBezTo>
                  <a:pt x="125104" y="200167"/>
                  <a:pt x="22746" y="206991"/>
                  <a:pt x="50041" y="163773"/>
                </a:cubicBezTo>
                <a:cubicBezTo>
                  <a:pt x="77336" y="120555"/>
                  <a:pt x="200167" y="27296"/>
                  <a:pt x="282053" y="13648"/>
                </a:cubicBezTo>
                <a:cubicBezTo>
                  <a:pt x="363939" y="0"/>
                  <a:pt x="516339" y="29571"/>
                  <a:pt x="541360" y="81887"/>
                </a:cubicBezTo>
                <a:cubicBezTo>
                  <a:pt x="566381" y="134203"/>
                  <a:pt x="427629" y="245660"/>
                  <a:pt x="432178" y="327546"/>
                </a:cubicBezTo>
                <a:cubicBezTo>
                  <a:pt x="436727" y="409432"/>
                  <a:pt x="609599" y="502693"/>
                  <a:pt x="568656" y="573206"/>
                </a:cubicBezTo>
                <a:cubicBezTo>
                  <a:pt x="527713" y="643720"/>
                  <a:pt x="266131" y="746078"/>
                  <a:pt x="172871" y="75062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52884" y="1059976"/>
            <a:ext cx="759725" cy="573207"/>
          </a:xfrm>
          <a:custGeom>
            <a:avLst/>
            <a:gdLst>
              <a:gd name="connsiteX0" fmla="*/ 204716 w 759725"/>
              <a:gd name="connsiteY0" fmla="*/ 509517 h 573207"/>
              <a:gd name="connsiteX1" fmla="*/ 54591 w 759725"/>
              <a:gd name="connsiteY1" fmla="*/ 359391 h 573207"/>
              <a:gd name="connsiteX2" fmla="*/ 27295 w 759725"/>
              <a:gd name="connsiteY2" fmla="*/ 86436 h 573207"/>
              <a:gd name="connsiteX3" fmla="*/ 218364 w 759725"/>
              <a:gd name="connsiteY3" fmla="*/ 4549 h 573207"/>
              <a:gd name="connsiteX4" fmla="*/ 518615 w 759725"/>
              <a:gd name="connsiteY4" fmla="*/ 113731 h 573207"/>
              <a:gd name="connsiteX5" fmla="*/ 696035 w 759725"/>
              <a:gd name="connsiteY5" fmla="*/ 195618 h 573207"/>
              <a:gd name="connsiteX6" fmla="*/ 682388 w 759725"/>
              <a:gd name="connsiteY6" fmla="*/ 441278 h 573207"/>
              <a:gd name="connsiteX7" fmla="*/ 232012 w 759725"/>
              <a:gd name="connsiteY7" fmla="*/ 564108 h 573207"/>
              <a:gd name="connsiteX8" fmla="*/ 204716 w 759725"/>
              <a:gd name="connsiteY8" fmla="*/ 509517 h 57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725" h="573207">
                <a:moveTo>
                  <a:pt x="204716" y="509517"/>
                </a:moveTo>
                <a:cubicBezTo>
                  <a:pt x="175146" y="475398"/>
                  <a:pt x="84161" y="429904"/>
                  <a:pt x="54591" y="359391"/>
                </a:cubicBezTo>
                <a:cubicBezTo>
                  <a:pt x="25021" y="288878"/>
                  <a:pt x="0" y="145576"/>
                  <a:pt x="27295" y="86436"/>
                </a:cubicBezTo>
                <a:cubicBezTo>
                  <a:pt x="54591" y="27296"/>
                  <a:pt x="136477" y="0"/>
                  <a:pt x="218364" y="4549"/>
                </a:cubicBezTo>
                <a:cubicBezTo>
                  <a:pt x="300251" y="9098"/>
                  <a:pt x="439003" y="81886"/>
                  <a:pt x="518615" y="113731"/>
                </a:cubicBezTo>
                <a:cubicBezTo>
                  <a:pt x="598227" y="145576"/>
                  <a:pt x="668740" y="141027"/>
                  <a:pt x="696035" y="195618"/>
                </a:cubicBezTo>
                <a:cubicBezTo>
                  <a:pt x="723330" y="250209"/>
                  <a:pt x="759725" y="379863"/>
                  <a:pt x="682388" y="441278"/>
                </a:cubicBezTo>
                <a:cubicBezTo>
                  <a:pt x="605051" y="502693"/>
                  <a:pt x="313899" y="555010"/>
                  <a:pt x="232012" y="564108"/>
                </a:cubicBezTo>
                <a:cubicBezTo>
                  <a:pt x="150125" y="573207"/>
                  <a:pt x="234286" y="543637"/>
                  <a:pt x="204716" y="50951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392305" y="898477"/>
            <a:ext cx="878005" cy="614150"/>
          </a:xfrm>
          <a:custGeom>
            <a:avLst/>
            <a:gdLst>
              <a:gd name="connsiteX0" fmla="*/ 275229 w 878005"/>
              <a:gd name="connsiteY0" fmla="*/ 534538 h 614150"/>
              <a:gd name="connsiteX1" fmla="*/ 29570 w 878005"/>
              <a:gd name="connsiteY1" fmla="*/ 534538 h 614150"/>
              <a:gd name="connsiteX2" fmla="*/ 97808 w 878005"/>
              <a:gd name="connsiteY2" fmla="*/ 56866 h 614150"/>
              <a:gd name="connsiteX3" fmla="*/ 507241 w 878005"/>
              <a:gd name="connsiteY3" fmla="*/ 193344 h 614150"/>
              <a:gd name="connsiteX4" fmla="*/ 848435 w 878005"/>
              <a:gd name="connsiteY4" fmla="*/ 247935 h 614150"/>
              <a:gd name="connsiteX5" fmla="*/ 684662 w 878005"/>
              <a:gd name="connsiteY5" fmla="*/ 466299 h 614150"/>
              <a:gd name="connsiteX6" fmla="*/ 329820 w 878005"/>
              <a:gd name="connsiteY6" fmla="*/ 548186 h 614150"/>
              <a:gd name="connsiteX7" fmla="*/ 275229 w 878005"/>
              <a:gd name="connsiteY7" fmla="*/ 534538 h 61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8005" h="614150">
                <a:moveTo>
                  <a:pt x="275229" y="534538"/>
                </a:moveTo>
                <a:cubicBezTo>
                  <a:pt x="225187" y="532263"/>
                  <a:pt x="59140" y="614150"/>
                  <a:pt x="29570" y="534538"/>
                </a:cubicBezTo>
                <a:cubicBezTo>
                  <a:pt x="0" y="454926"/>
                  <a:pt x="18196" y="113732"/>
                  <a:pt x="97808" y="56866"/>
                </a:cubicBezTo>
                <a:cubicBezTo>
                  <a:pt x="177420" y="0"/>
                  <a:pt x="382137" y="161499"/>
                  <a:pt x="507241" y="193344"/>
                </a:cubicBezTo>
                <a:cubicBezTo>
                  <a:pt x="632346" y="225189"/>
                  <a:pt x="818865" y="202443"/>
                  <a:pt x="848435" y="247935"/>
                </a:cubicBezTo>
                <a:cubicBezTo>
                  <a:pt x="878005" y="293428"/>
                  <a:pt x="771098" y="416257"/>
                  <a:pt x="684662" y="466299"/>
                </a:cubicBezTo>
                <a:cubicBezTo>
                  <a:pt x="598226" y="516341"/>
                  <a:pt x="400333" y="534538"/>
                  <a:pt x="329820" y="548186"/>
                </a:cubicBezTo>
                <a:cubicBezTo>
                  <a:pt x="259307" y="561834"/>
                  <a:pt x="325271" y="536813"/>
                  <a:pt x="275229" y="53453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283958" y="1239671"/>
            <a:ext cx="664191" cy="573206"/>
          </a:xfrm>
          <a:custGeom>
            <a:avLst/>
            <a:gdLst>
              <a:gd name="connsiteX0" fmla="*/ 134203 w 664191"/>
              <a:gd name="connsiteY0" fmla="*/ 329822 h 573206"/>
              <a:gd name="connsiteX1" fmla="*/ 11373 w 664191"/>
              <a:gd name="connsiteY1" fmla="*/ 111457 h 573206"/>
              <a:gd name="connsiteX2" fmla="*/ 202442 w 664191"/>
              <a:gd name="connsiteY2" fmla="*/ 2275 h 573206"/>
              <a:gd name="connsiteX3" fmla="*/ 598227 w 664191"/>
              <a:gd name="connsiteY3" fmla="*/ 125105 h 573206"/>
              <a:gd name="connsiteX4" fmla="*/ 598227 w 664191"/>
              <a:gd name="connsiteY4" fmla="*/ 466299 h 573206"/>
              <a:gd name="connsiteX5" fmla="*/ 325272 w 664191"/>
              <a:gd name="connsiteY5" fmla="*/ 561833 h 573206"/>
              <a:gd name="connsiteX6" fmla="*/ 175146 w 664191"/>
              <a:gd name="connsiteY6" fmla="*/ 398060 h 573206"/>
              <a:gd name="connsiteX7" fmla="*/ 134203 w 664191"/>
              <a:gd name="connsiteY7" fmla="*/ 329822 h 57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191" h="573206">
                <a:moveTo>
                  <a:pt x="134203" y="329822"/>
                </a:moveTo>
                <a:cubicBezTo>
                  <a:pt x="106908" y="282055"/>
                  <a:pt x="0" y="166048"/>
                  <a:pt x="11373" y="111457"/>
                </a:cubicBezTo>
                <a:cubicBezTo>
                  <a:pt x="22746" y="56866"/>
                  <a:pt x="104633" y="0"/>
                  <a:pt x="202442" y="2275"/>
                </a:cubicBezTo>
                <a:cubicBezTo>
                  <a:pt x="300251" y="4550"/>
                  <a:pt x="532263" y="47768"/>
                  <a:pt x="598227" y="125105"/>
                </a:cubicBezTo>
                <a:cubicBezTo>
                  <a:pt x="664191" y="202442"/>
                  <a:pt x="643720" y="393511"/>
                  <a:pt x="598227" y="466299"/>
                </a:cubicBezTo>
                <a:cubicBezTo>
                  <a:pt x="552734" y="539087"/>
                  <a:pt x="395785" y="573206"/>
                  <a:pt x="325272" y="561833"/>
                </a:cubicBezTo>
                <a:cubicBezTo>
                  <a:pt x="254759" y="550460"/>
                  <a:pt x="206991" y="439003"/>
                  <a:pt x="175146" y="398060"/>
                </a:cubicBezTo>
                <a:cubicBezTo>
                  <a:pt x="143301" y="357117"/>
                  <a:pt x="161498" y="377589"/>
                  <a:pt x="134203" y="32982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011839" y="1214651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721523" y="1526274"/>
            <a:ext cx="796119" cy="564108"/>
          </a:xfrm>
          <a:custGeom>
            <a:avLst/>
            <a:gdLst>
              <a:gd name="connsiteX0" fmla="*/ 156949 w 796119"/>
              <a:gd name="connsiteY0" fmla="*/ 452651 h 564108"/>
              <a:gd name="connsiteX1" fmla="*/ 47767 w 796119"/>
              <a:gd name="connsiteY1" fmla="*/ 275230 h 564108"/>
              <a:gd name="connsiteX2" fmla="*/ 47767 w 796119"/>
              <a:gd name="connsiteY2" fmla="*/ 97810 h 564108"/>
              <a:gd name="connsiteX3" fmla="*/ 334370 w 796119"/>
              <a:gd name="connsiteY3" fmla="*/ 15923 h 564108"/>
              <a:gd name="connsiteX4" fmla="*/ 539086 w 796119"/>
              <a:gd name="connsiteY4" fmla="*/ 56866 h 564108"/>
              <a:gd name="connsiteX5" fmla="*/ 784746 w 796119"/>
              <a:gd name="connsiteY5" fmla="*/ 357117 h 564108"/>
              <a:gd name="connsiteX6" fmla="*/ 470847 w 796119"/>
              <a:gd name="connsiteY6" fmla="*/ 548186 h 564108"/>
              <a:gd name="connsiteX7" fmla="*/ 156949 w 796119"/>
              <a:gd name="connsiteY7" fmla="*/ 452651 h 56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6119" h="564108">
                <a:moveTo>
                  <a:pt x="156949" y="452651"/>
                </a:moveTo>
                <a:cubicBezTo>
                  <a:pt x="86436" y="407158"/>
                  <a:pt x="65964" y="334370"/>
                  <a:pt x="47767" y="275230"/>
                </a:cubicBezTo>
                <a:cubicBezTo>
                  <a:pt x="29570" y="216090"/>
                  <a:pt x="0" y="141028"/>
                  <a:pt x="47767" y="97810"/>
                </a:cubicBezTo>
                <a:cubicBezTo>
                  <a:pt x="95534" y="54592"/>
                  <a:pt x="252484" y="22747"/>
                  <a:pt x="334370" y="15923"/>
                </a:cubicBezTo>
                <a:cubicBezTo>
                  <a:pt x="416257" y="9099"/>
                  <a:pt x="464023" y="0"/>
                  <a:pt x="539086" y="56866"/>
                </a:cubicBezTo>
                <a:cubicBezTo>
                  <a:pt x="614149" y="113732"/>
                  <a:pt x="796119" y="275230"/>
                  <a:pt x="784746" y="357117"/>
                </a:cubicBezTo>
                <a:cubicBezTo>
                  <a:pt x="773373" y="439004"/>
                  <a:pt x="573205" y="532264"/>
                  <a:pt x="470847" y="548186"/>
                </a:cubicBezTo>
                <a:cubicBezTo>
                  <a:pt x="368489" y="564108"/>
                  <a:pt x="227462" y="498144"/>
                  <a:pt x="156949" y="45265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453952" y="2006221"/>
            <a:ext cx="741529" cy="618698"/>
          </a:xfrm>
          <a:custGeom>
            <a:avLst/>
            <a:gdLst>
              <a:gd name="connsiteX0" fmla="*/ 52317 w 741529"/>
              <a:gd name="connsiteY0" fmla="*/ 477672 h 618698"/>
              <a:gd name="connsiteX1" fmla="*/ 11373 w 741529"/>
              <a:gd name="connsiteY1" fmla="*/ 177421 h 618698"/>
              <a:gd name="connsiteX2" fmla="*/ 120555 w 741529"/>
              <a:gd name="connsiteY2" fmla="*/ 54591 h 618698"/>
              <a:gd name="connsiteX3" fmla="*/ 297976 w 741529"/>
              <a:gd name="connsiteY3" fmla="*/ 13648 h 618698"/>
              <a:gd name="connsiteX4" fmla="*/ 489045 w 741529"/>
              <a:gd name="connsiteY4" fmla="*/ 54591 h 618698"/>
              <a:gd name="connsiteX5" fmla="*/ 734705 w 741529"/>
              <a:gd name="connsiteY5" fmla="*/ 341194 h 618698"/>
              <a:gd name="connsiteX6" fmla="*/ 529988 w 741529"/>
              <a:gd name="connsiteY6" fmla="*/ 436728 h 618698"/>
              <a:gd name="connsiteX7" fmla="*/ 311624 w 741529"/>
              <a:gd name="connsiteY7" fmla="*/ 614149 h 618698"/>
              <a:gd name="connsiteX8" fmla="*/ 52317 w 741529"/>
              <a:gd name="connsiteY8" fmla="*/ 477672 h 61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529" h="618698">
                <a:moveTo>
                  <a:pt x="52317" y="477672"/>
                </a:moveTo>
                <a:cubicBezTo>
                  <a:pt x="2275" y="404884"/>
                  <a:pt x="0" y="247935"/>
                  <a:pt x="11373" y="177421"/>
                </a:cubicBezTo>
                <a:cubicBezTo>
                  <a:pt x="22746" y="106908"/>
                  <a:pt x="72788" y="81886"/>
                  <a:pt x="120555" y="54591"/>
                </a:cubicBezTo>
                <a:cubicBezTo>
                  <a:pt x="168322" y="27296"/>
                  <a:pt x="236561" y="13648"/>
                  <a:pt x="297976" y="13648"/>
                </a:cubicBezTo>
                <a:cubicBezTo>
                  <a:pt x="359391" y="13648"/>
                  <a:pt x="416257" y="0"/>
                  <a:pt x="489045" y="54591"/>
                </a:cubicBezTo>
                <a:cubicBezTo>
                  <a:pt x="561833" y="109182"/>
                  <a:pt x="727881" y="277504"/>
                  <a:pt x="734705" y="341194"/>
                </a:cubicBezTo>
                <a:cubicBezTo>
                  <a:pt x="741529" y="404884"/>
                  <a:pt x="600502" y="391235"/>
                  <a:pt x="529988" y="436728"/>
                </a:cubicBezTo>
                <a:cubicBezTo>
                  <a:pt x="459474" y="482221"/>
                  <a:pt x="391236" y="609600"/>
                  <a:pt x="311624" y="614149"/>
                </a:cubicBezTo>
                <a:cubicBezTo>
                  <a:pt x="232012" y="618698"/>
                  <a:pt x="102359" y="550460"/>
                  <a:pt x="52317" y="47767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833815" y="2461147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788323" y="3298209"/>
            <a:ext cx="680113" cy="645994"/>
          </a:xfrm>
          <a:custGeom>
            <a:avLst/>
            <a:gdLst>
              <a:gd name="connsiteX0" fmla="*/ 277504 w 680113"/>
              <a:gd name="connsiteY0" fmla="*/ 113731 h 645994"/>
              <a:gd name="connsiteX1" fmla="*/ 577755 w 680113"/>
              <a:gd name="connsiteY1" fmla="*/ 31845 h 645994"/>
              <a:gd name="connsiteX2" fmla="*/ 645993 w 680113"/>
              <a:gd name="connsiteY2" fmla="*/ 304800 h 645994"/>
              <a:gd name="connsiteX3" fmla="*/ 373038 w 680113"/>
              <a:gd name="connsiteY3" fmla="*/ 618698 h 645994"/>
              <a:gd name="connsiteX4" fmla="*/ 45492 w 680113"/>
              <a:gd name="connsiteY4" fmla="*/ 468573 h 645994"/>
              <a:gd name="connsiteX5" fmla="*/ 100083 w 680113"/>
              <a:gd name="connsiteY5" fmla="*/ 141027 h 645994"/>
              <a:gd name="connsiteX6" fmla="*/ 277504 w 680113"/>
              <a:gd name="connsiteY6" fmla="*/ 113731 h 64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113" h="645994">
                <a:moveTo>
                  <a:pt x="277504" y="113731"/>
                </a:moveTo>
                <a:cubicBezTo>
                  <a:pt x="357116" y="95534"/>
                  <a:pt x="516340" y="0"/>
                  <a:pt x="577755" y="31845"/>
                </a:cubicBezTo>
                <a:cubicBezTo>
                  <a:pt x="639170" y="63690"/>
                  <a:pt x="680113" y="206991"/>
                  <a:pt x="645993" y="304800"/>
                </a:cubicBezTo>
                <a:cubicBezTo>
                  <a:pt x="611873" y="402609"/>
                  <a:pt x="473122" y="591403"/>
                  <a:pt x="373038" y="618698"/>
                </a:cubicBezTo>
                <a:cubicBezTo>
                  <a:pt x="272955" y="645994"/>
                  <a:pt x="90984" y="548185"/>
                  <a:pt x="45492" y="468573"/>
                </a:cubicBezTo>
                <a:cubicBezTo>
                  <a:pt x="0" y="388961"/>
                  <a:pt x="56865" y="200167"/>
                  <a:pt x="100083" y="141027"/>
                </a:cubicBezTo>
                <a:cubicBezTo>
                  <a:pt x="143301" y="81887"/>
                  <a:pt x="197892" y="131928"/>
                  <a:pt x="277504" y="11373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8420668" y="3368722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8015785" y="4046561"/>
            <a:ext cx="707409" cy="764275"/>
          </a:xfrm>
          <a:custGeom>
            <a:avLst/>
            <a:gdLst>
              <a:gd name="connsiteX0" fmla="*/ 22746 w 707409"/>
              <a:gd name="connsiteY0" fmla="*/ 238836 h 764275"/>
              <a:gd name="connsiteX1" fmla="*/ 282054 w 707409"/>
              <a:gd name="connsiteY1" fmla="*/ 20472 h 764275"/>
              <a:gd name="connsiteX2" fmla="*/ 555009 w 707409"/>
              <a:gd name="connsiteY2" fmla="*/ 116006 h 764275"/>
              <a:gd name="connsiteX3" fmla="*/ 677839 w 707409"/>
              <a:gd name="connsiteY3" fmla="*/ 307075 h 764275"/>
              <a:gd name="connsiteX4" fmla="*/ 677839 w 707409"/>
              <a:gd name="connsiteY4" fmla="*/ 593678 h 764275"/>
              <a:gd name="connsiteX5" fmla="*/ 500418 w 707409"/>
              <a:gd name="connsiteY5" fmla="*/ 757451 h 764275"/>
              <a:gd name="connsiteX6" fmla="*/ 213815 w 707409"/>
              <a:gd name="connsiteY6" fmla="*/ 634621 h 764275"/>
              <a:gd name="connsiteX7" fmla="*/ 145576 w 707409"/>
              <a:gd name="connsiteY7" fmla="*/ 334370 h 764275"/>
              <a:gd name="connsiteX8" fmla="*/ 22746 w 707409"/>
              <a:gd name="connsiteY8" fmla="*/ 238836 h 76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7409" h="764275">
                <a:moveTo>
                  <a:pt x="22746" y="238836"/>
                </a:moveTo>
                <a:cubicBezTo>
                  <a:pt x="45492" y="186520"/>
                  <a:pt x="193343" y="40944"/>
                  <a:pt x="282054" y="20472"/>
                </a:cubicBezTo>
                <a:cubicBezTo>
                  <a:pt x="370765" y="0"/>
                  <a:pt x="489045" y="68239"/>
                  <a:pt x="555009" y="116006"/>
                </a:cubicBezTo>
                <a:cubicBezTo>
                  <a:pt x="620973" y="163773"/>
                  <a:pt x="657367" y="227463"/>
                  <a:pt x="677839" y="307075"/>
                </a:cubicBezTo>
                <a:cubicBezTo>
                  <a:pt x="698311" y="386687"/>
                  <a:pt x="707409" y="518615"/>
                  <a:pt x="677839" y="593678"/>
                </a:cubicBezTo>
                <a:cubicBezTo>
                  <a:pt x="648269" y="668741"/>
                  <a:pt x="577755" y="750627"/>
                  <a:pt x="500418" y="757451"/>
                </a:cubicBezTo>
                <a:cubicBezTo>
                  <a:pt x="423081" y="764275"/>
                  <a:pt x="272955" y="705135"/>
                  <a:pt x="213815" y="634621"/>
                </a:cubicBezTo>
                <a:cubicBezTo>
                  <a:pt x="154675" y="564107"/>
                  <a:pt x="179695" y="398059"/>
                  <a:pt x="145576" y="334370"/>
                </a:cubicBezTo>
                <a:cubicBezTo>
                  <a:pt x="111457" y="270681"/>
                  <a:pt x="0" y="291152"/>
                  <a:pt x="22746" y="23883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761027" y="4808561"/>
            <a:ext cx="607325" cy="732430"/>
          </a:xfrm>
          <a:custGeom>
            <a:avLst/>
            <a:gdLst>
              <a:gd name="connsiteX0" fmla="*/ 18197 w 607325"/>
              <a:gd name="connsiteY0" fmla="*/ 268406 h 732430"/>
              <a:gd name="connsiteX1" fmla="*/ 181970 w 607325"/>
              <a:gd name="connsiteY1" fmla="*/ 36394 h 732430"/>
              <a:gd name="connsiteX2" fmla="*/ 413982 w 607325"/>
              <a:gd name="connsiteY2" fmla="*/ 50042 h 732430"/>
              <a:gd name="connsiteX3" fmla="*/ 550460 w 607325"/>
              <a:gd name="connsiteY3" fmla="*/ 50042 h 732430"/>
              <a:gd name="connsiteX4" fmla="*/ 577755 w 607325"/>
              <a:gd name="connsiteY4" fmla="*/ 322997 h 732430"/>
              <a:gd name="connsiteX5" fmla="*/ 373039 w 607325"/>
              <a:gd name="connsiteY5" fmla="*/ 650543 h 732430"/>
              <a:gd name="connsiteX6" fmla="*/ 72788 w 607325"/>
              <a:gd name="connsiteY6" fmla="*/ 664191 h 732430"/>
              <a:gd name="connsiteX7" fmla="*/ 18197 w 607325"/>
              <a:gd name="connsiteY7" fmla="*/ 268406 h 73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7325" h="732430">
                <a:moveTo>
                  <a:pt x="18197" y="268406"/>
                </a:moveTo>
                <a:cubicBezTo>
                  <a:pt x="36394" y="163773"/>
                  <a:pt x="116006" y="72788"/>
                  <a:pt x="181970" y="36394"/>
                </a:cubicBezTo>
                <a:cubicBezTo>
                  <a:pt x="247934" y="0"/>
                  <a:pt x="352567" y="47767"/>
                  <a:pt x="413982" y="50042"/>
                </a:cubicBezTo>
                <a:cubicBezTo>
                  <a:pt x="475397" y="52317"/>
                  <a:pt x="523165" y="4550"/>
                  <a:pt x="550460" y="50042"/>
                </a:cubicBezTo>
                <a:cubicBezTo>
                  <a:pt x="577756" y="95535"/>
                  <a:pt x="607325" y="222913"/>
                  <a:pt x="577755" y="322997"/>
                </a:cubicBezTo>
                <a:cubicBezTo>
                  <a:pt x="548185" y="423081"/>
                  <a:pt x="457200" y="593677"/>
                  <a:pt x="373039" y="650543"/>
                </a:cubicBezTo>
                <a:cubicBezTo>
                  <a:pt x="288878" y="707409"/>
                  <a:pt x="136478" y="732430"/>
                  <a:pt x="72788" y="664191"/>
                </a:cubicBezTo>
                <a:cubicBezTo>
                  <a:pt x="9098" y="595952"/>
                  <a:pt x="0" y="373039"/>
                  <a:pt x="18197" y="2684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117308" y="5331726"/>
            <a:ext cx="736978" cy="577755"/>
          </a:xfrm>
          <a:custGeom>
            <a:avLst/>
            <a:gdLst>
              <a:gd name="connsiteX0" fmla="*/ 539086 w 736978"/>
              <a:gd name="connsiteY0" fmla="*/ 154674 h 577755"/>
              <a:gd name="connsiteX1" fmla="*/ 293426 w 736978"/>
              <a:gd name="connsiteY1" fmla="*/ 4549 h 577755"/>
              <a:gd name="connsiteX2" fmla="*/ 75062 w 736978"/>
              <a:gd name="connsiteY2" fmla="*/ 181970 h 577755"/>
              <a:gd name="connsiteX3" fmla="*/ 34119 w 736978"/>
              <a:gd name="connsiteY3" fmla="*/ 427629 h 577755"/>
              <a:gd name="connsiteX4" fmla="*/ 279779 w 736978"/>
              <a:gd name="connsiteY4" fmla="*/ 564107 h 577755"/>
              <a:gd name="connsiteX5" fmla="*/ 689211 w 736978"/>
              <a:gd name="connsiteY5" fmla="*/ 345743 h 577755"/>
              <a:gd name="connsiteX6" fmla="*/ 539086 w 736978"/>
              <a:gd name="connsiteY6" fmla="*/ 154674 h 57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978" h="577755">
                <a:moveTo>
                  <a:pt x="539086" y="154674"/>
                </a:moveTo>
                <a:cubicBezTo>
                  <a:pt x="473122" y="97808"/>
                  <a:pt x="370763" y="0"/>
                  <a:pt x="293426" y="4549"/>
                </a:cubicBezTo>
                <a:cubicBezTo>
                  <a:pt x="216089" y="9098"/>
                  <a:pt x="118280" y="111457"/>
                  <a:pt x="75062" y="181970"/>
                </a:cubicBezTo>
                <a:cubicBezTo>
                  <a:pt x="31844" y="252483"/>
                  <a:pt x="0" y="363940"/>
                  <a:pt x="34119" y="427629"/>
                </a:cubicBezTo>
                <a:cubicBezTo>
                  <a:pt x="68238" y="491318"/>
                  <a:pt x="170597" y="577755"/>
                  <a:pt x="279779" y="564107"/>
                </a:cubicBezTo>
                <a:cubicBezTo>
                  <a:pt x="388961" y="550459"/>
                  <a:pt x="641444" y="411707"/>
                  <a:pt x="689211" y="345743"/>
                </a:cubicBezTo>
                <a:cubicBezTo>
                  <a:pt x="736978" y="279779"/>
                  <a:pt x="605050" y="211540"/>
                  <a:pt x="539086" y="15467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95952" y="2267803"/>
            <a:ext cx="914400" cy="616424"/>
          </a:xfrm>
          <a:custGeom>
            <a:avLst/>
            <a:gdLst>
              <a:gd name="connsiteX0" fmla="*/ 359391 w 914400"/>
              <a:gd name="connsiteY0" fmla="*/ 79612 h 616424"/>
              <a:gd name="connsiteX1" fmla="*/ 686938 w 914400"/>
              <a:gd name="connsiteY1" fmla="*/ 38669 h 616424"/>
              <a:gd name="connsiteX2" fmla="*/ 891654 w 914400"/>
              <a:gd name="connsiteY2" fmla="*/ 311624 h 616424"/>
              <a:gd name="connsiteX3" fmla="*/ 550460 w 914400"/>
              <a:gd name="connsiteY3" fmla="*/ 584579 h 616424"/>
              <a:gd name="connsiteX4" fmla="*/ 154675 w 914400"/>
              <a:gd name="connsiteY4" fmla="*/ 502693 h 616424"/>
              <a:gd name="connsiteX5" fmla="*/ 31845 w 914400"/>
              <a:gd name="connsiteY5" fmla="*/ 338919 h 616424"/>
              <a:gd name="connsiteX6" fmla="*/ 359391 w 914400"/>
              <a:gd name="connsiteY6" fmla="*/ 79612 h 61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616424">
                <a:moveTo>
                  <a:pt x="359391" y="79612"/>
                </a:moveTo>
                <a:cubicBezTo>
                  <a:pt x="468573" y="29570"/>
                  <a:pt x="598228" y="0"/>
                  <a:pt x="686938" y="38669"/>
                </a:cubicBezTo>
                <a:cubicBezTo>
                  <a:pt x="775648" y="77338"/>
                  <a:pt x="914400" y="220639"/>
                  <a:pt x="891654" y="311624"/>
                </a:cubicBezTo>
                <a:cubicBezTo>
                  <a:pt x="868908" y="402609"/>
                  <a:pt x="673290" y="552734"/>
                  <a:pt x="550460" y="584579"/>
                </a:cubicBezTo>
                <a:cubicBezTo>
                  <a:pt x="427630" y="616424"/>
                  <a:pt x="241111" y="543636"/>
                  <a:pt x="154675" y="502693"/>
                </a:cubicBezTo>
                <a:cubicBezTo>
                  <a:pt x="68239" y="461750"/>
                  <a:pt x="0" y="409433"/>
                  <a:pt x="31845" y="338919"/>
                </a:cubicBezTo>
                <a:cubicBezTo>
                  <a:pt x="63690" y="268406"/>
                  <a:pt x="250209" y="129654"/>
                  <a:pt x="359391" y="7961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68573" y="2772771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91069" y="3377821"/>
            <a:ext cx="889379" cy="641445"/>
          </a:xfrm>
          <a:custGeom>
            <a:avLst/>
            <a:gdLst>
              <a:gd name="connsiteX0" fmla="*/ 163773 w 889379"/>
              <a:gd name="connsiteY0" fmla="*/ 580030 h 641445"/>
              <a:gd name="connsiteX1" fmla="*/ 0 w 889379"/>
              <a:gd name="connsiteY1" fmla="*/ 279779 h 641445"/>
              <a:gd name="connsiteX2" fmla="*/ 163773 w 889379"/>
              <a:gd name="connsiteY2" fmla="*/ 20472 h 641445"/>
              <a:gd name="connsiteX3" fmla="*/ 655092 w 889379"/>
              <a:gd name="connsiteY3" fmla="*/ 156949 h 641445"/>
              <a:gd name="connsiteX4" fmla="*/ 887104 w 889379"/>
              <a:gd name="connsiteY4" fmla="*/ 211540 h 641445"/>
              <a:gd name="connsiteX5" fmla="*/ 641444 w 889379"/>
              <a:gd name="connsiteY5" fmla="*/ 443552 h 641445"/>
              <a:gd name="connsiteX6" fmla="*/ 464024 w 889379"/>
              <a:gd name="connsiteY6" fmla="*/ 620973 h 641445"/>
              <a:gd name="connsiteX7" fmla="*/ 163773 w 889379"/>
              <a:gd name="connsiteY7" fmla="*/ 580030 h 6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379" h="641445">
                <a:moveTo>
                  <a:pt x="163773" y="580030"/>
                </a:moveTo>
                <a:cubicBezTo>
                  <a:pt x="86436" y="523164"/>
                  <a:pt x="0" y="373039"/>
                  <a:pt x="0" y="279779"/>
                </a:cubicBezTo>
                <a:cubicBezTo>
                  <a:pt x="0" y="186519"/>
                  <a:pt x="54591" y="40944"/>
                  <a:pt x="163773" y="20472"/>
                </a:cubicBezTo>
                <a:cubicBezTo>
                  <a:pt x="272955" y="0"/>
                  <a:pt x="534537" y="125104"/>
                  <a:pt x="655092" y="156949"/>
                </a:cubicBezTo>
                <a:cubicBezTo>
                  <a:pt x="775647" y="188794"/>
                  <a:pt x="889379" y="163773"/>
                  <a:pt x="887104" y="211540"/>
                </a:cubicBezTo>
                <a:cubicBezTo>
                  <a:pt x="884829" y="259307"/>
                  <a:pt x="711957" y="375313"/>
                  <a:pt x="641444" y="443552"/>
                </a:cubicBezTo>
                <a:cubicBezTo>
                  <a:pt x="570931" y="511791"/>
                  <a:pt x="543636" y="600501"/>
                  <a:pt x="464024" y="620973"/>
                </a:cubicBezTo>
                <a:cubicBezTo>
                  <a:pt x="384412" y="641445"/>
                  <a:pt x="241110" y="636896"/>
                  <a:pt x="163773" y="58003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7075" y="4030639"/>
            <a:ext cx="718782" cy="716507"/>
          </a:xfrm>
          <a:custGeom>
            <a:avLst/>
            <a:gdLst>
              <a:gd name="connsiteX0" fmla="*/ 211540 w 718782"/>
              <a:gd name="connsiteY0" fmla="*/ 282054 h 716507"/>
              <a:gd name="connsiteX1" fmla="*/ 402609 w 718782"/>
              <a:gd name="connsiteY1" fmla="*/ 22746 h 716507"/>
              <a:gd name="connsiteX2" fmla="*/ 689212 w 718782"/>
              <a:gd name="connsiteY2" fmla="*/ 145576 h 716507"/>
              <a:gd name="connsiteX3" fmla="*/ 580029 w 718782"/>
              <a:gd name="connsiteY3" fmla="*/ 555009 h 716507"/>
              <a:gd name="connsiteX4" fmla="*/ 156949 w 718782"/>
              <a:gd name="connsiteY4" fmla="*/ 691486 h 716507"/>
              <a:gd name="connsiteX5" fmla="*/ 6824 w 718782"/>
              <a:gd name="connsiteY5" fmla="*/ 404883 h 716507"/>
              <a:gd name="connsiteX6" fmla="*/ 211540 w 718782"/>
              <a:gd name="connsiteY6" fmla="*/ 282054 h 71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782" h="716507">
                <a:moveTo>
                  <a:pt x="211540" y="282054"/>
                </a:moveTo>
                <a:cubicBezTo>
                  <a:pt x="277504" y="218365"/>
                  <a:pt x="322997" y="45492"/>
                  <a:pt x="402609" y="22746"/>
                </a:cubicBezTo>
                <a:cubicBezTo>
                  <a:pt x="482221" y="0"/>
                  <a:pt x="659642" y="56866"/>
                  <a:pt x="689212" y="145576"/>
                </a:cubicBezTo>
                <a:cubicBezTo>
                  <a:pt x="718782" y="234286"/>
                  <a:pt x="668740" y="464024"/>
                  <a:pt x="580029" y="555009"/>
                </a:cubicBezTo>
                <a:cubicBezTo>
                  <a:pt x="491319" y="645994"/>
                  <a:pt x="252483" y="716507"/>
                  <a:pt x="156949" y="691486"/>
                </a:cubicBezTo>
                <a:cubicBezTo>
                  <a:pt x="61415" y="666465"/>
                  <a:pt x="0" y="473122"/>
                  <a:pt x="6824" y="404883"/>
                </a:cubicBezTo>
                <a:cubicBezTo>
                  <a:pt x="13648" y="336644"/>
                  <a:pt x="145576" y="345743"/>
                  <a:pt x="211540" y="28205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82472" y="4501486"/>
            <a:ext cx="589128" cy="8165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287439" y="5172502"/>
            <a:ext cx="736979" cy="693761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967552" y="5647899"/>
            <a:ext cx="818866" cy="586853"/>
          </a:xfrm>
          <a:custGeom>
            <a:avLst/>
            <a:gdLst>
              <a:gd name="connsiteX0" fmla="*/ 147851 w 818866"/>
              <a:gd name="connsiteY0" fmla="*/ 411707 h 586853"/>
              <a:gd name="connsiteX1" fmla="*/ 11373 w 818866"/>
              <a:gd name="connsiteY1" fmla="*/ 302525 h 586853"/>
              <a:gd name="connsiteX2" fmla="*/ 216090 w 818866"/>
              <a:gd name="connsiteY2" fmla="*/ 84161 h 586853"/>
              <a:gd name="connsiteX3" fmla="*/ 734705 w 818866"/>
              <a:gd name="connsiteY3" fmla="*/ 70513 h 586853"/>
              <a:gd name="connsiteX4" fmla="*/ 721057 w 818866"/>
              <a:gd name="connsiteY4" fmla="*/ 507241 h 586853"/>
              <a:gd name="connsiteX5" fmla="*/ 366215 w 818866"/>
              <a:gd name="connsiteY5" fmla="*/ 548185 h 586853"/>
              <a:gd name="connsiteX6" fmla="*/ 147851 w 818866"/>
              <a:gd name="connsiteY6" fmla="*/ 411707 h 58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586853">
                <a:moveTo>
                  <a:pt x="147851" y="411707"/>
                </a:moveTo>
                <a:cubicBezTo>
                  <a:pt x="88711" y="370764"/>
                  <a:pt x="0" y="357116"/>
                  <a:pt x="11373" y="302525"/>
                </a:cubicBezTo>
                <a:cubicBezTo>
                  <a:pt x="22746" y="247934"/>
                  <a:pt x="95535" y="122830"/>
                  <a:pt x="216090" y="84161"/>
                </a:cubicBezTo>
                <a:cubicBezTo>
                  <a:pt x="336645" y="45492"/>
                  <a:pt x="650544" y="0"/>
                  <a:pt x="734705" y="70513"/>
                </a:cubicBezTo>
                <a:cubicBezTo>
                  <a:pt x="818866" y="141026"/>
                  <a:pt x="782472" y="427629"/>
                  <a:pt x="721057" y="507241"/>
                </a:cubicBezTo>
                <a:cubicBezTo>
                  <a:pt x="659642" y="586853"/>
                  <a:pt x="464024" y="559558"/>
                  <a:pt x="366215" y="548185"/>
                </a:cubicBezTo>
                <a:cubicBezTo>
                  <a:pt x="268406" y="536812"/>
                  <a:pt x="206991" y="452650"/>
                  <a:pt x="147851" y="41170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736376" y="5843516"/>
            <a:ext cx="882556" cy="620974"/>
          </a:xfrm>
          <a:custGeom>
            <a:avLst/>
            <a:gdLst>
              <a:gd name="connsiteX0" fmla="*/ 293427 w 882556"/>
              <a:gd name="connsiteY0" fmla="*/ 570932 h 620974"/>
              <a:gd name="connsiteX1" fmla="*/ 20472 w 882556"/>
              <a:gd name="connsiteY1" fmla="*/ 379863 h 620974"/>
              <a:gd name="connsiteX2" fmla="*/ 170597 w 882556"/>
              <a:gd name="connsiteY2" fmla="*/ 120556 h 620974"/>
              <a:gd name="connsiteX3" fmla="*/ 525439 w 882556"/>
              <a:gd name="connsiteY3" fmla="*/ 38669 h 620974"/>
              <a:gd name="connsiteX4" fmla="*/ 880281 w 882556"/>
              <a:gd name="connsiteY4" fmla="*/ 352568 h 620974"/>
              <a:gd name="connsiteX5" fmla="*/ 511791 w 882556"/>
              <a:gd name="connsiteY5" fmla="*/ 584580 h 620974"/>
              <a:gd name="connsiteX6" fmla="*/ 293427 w 882556"/>
              <a:gd name="connsiteY6" fmla="*/ 570932 h 6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556" h="620974">
                <a:moveTo>
                  <a:pt x="293427" y="570932"/>
                </a:moveTo>
                <a:cubicBezTo>
                  <a:pt x="211541" y="536813"/>
                  <a:pt x="40944" y="454926"/>
                  <a:pt x="20472" y="379863"/>
                </a:cubicBezTo>
                <a:cubicBezTo>
                  <a:pt x="0" y="304800"/>
                  <a:pt x="86436" y="177422"/>
                  <a:pt x="170597" y="120556"/>
                </a:cubicBezTo>
                <a:cubicBezTo>
                  <a:pt x="254758" y="63690"/>
                  <a:pt x="407158" y="0"/>
                  <a:pt x="525439" y="38669"/>
                </a:cubicBezTo>
                <a:cubicBezTo>
                  <a:pt x="643720" y="77338"/>
                  <a:pt x="882556" y="261583"/>
                  <a:pt x="880281" y="352568"/>
                </a:cubicBezTo>
                <a:cubicBezTo>
                  <a:pt x="878006" y="443553"/>
                  <a:pt x="609600" y="548186"/>
                  <a:pt x="511791" y="584580"/>
                </a:cubicBezTo>
                <a:cubicBezTo>
                  <a:pt x="413982" y="620974"/>
                  <a:pt x="375313" y="605051"/>
                  <a:pt x="293427" y="57093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477905" y="5918579"/>
            <a:ext cx="641445" cy="657367"/>
          </a:xfrm>
          <a:custGeom>
            <a:avLst/>
            <a:gdLst>
              <a:gd name="connsiteX0" fmla="*/ 479946 w 641445"/>
              <a:gd name="connsiteY0" fmla="*/ 632346 h 657367"/>
              <a:gd name="connsiteX1" fmla="*/ 84161 w 641445"/>
              <a:gd name="connsiteY1" fmla="*/ 632346 h 657367"/>
              <a:gd name="connsiteX2" fmla="*/ 29570 w 641445"/>
              <a:gd name="connsiteY2" fmla="*/ 495869 h 657367"/>
              <a:gd name="connsiteX3" fmla="*/ 261582 w 641445"/>
              <a:gd name="connsiteY3" fmla="*/ 209266 h 657367"/>
              <a:gd name="connsiteX4" fmla="*/ 275229 w 641445"/>
              <a:gd name="connsiteY4" fmla="*/ 45493 h 657367"/>
              <a:gd name="connsiteX5" fmla="*/ 589128 w 641445"/>
              <a:gd name="connsiteY5" fmla="*/ 72788 h 657367"/>
              <a:gd name="connsiteX6" fmla="*/ 589128 w 641445"/>
              <a:gd name="connsiteY6" fmla="*/ 482221 h 657367"/>
              <a:gd name="connsiteX7" fmla="*/ 479946 w 641445"/>
              <a:gd name="connsiteY7" fmla="*/ 63234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1445" h="657367">
                <a:moveTo>
                  <a:pt x="479946" y="632346"/>
                </a:moveTo>
                <a:cubicBezTo>
                  <a:pt x="395785" y="657367"/>
                  <a:pt x="159224" y="655092"/>
                  <a:pt x="84161" y="632346"/>
                </a:cubicBezTo>
                <a:cubicBezTo>
                  <a:pt x="9098" y="609600"/>
                  <a:pt x="0" y="566382"/>
                  <a:pt x="29570" y="495869"/>
                </a:cubicBezTo>
                <a:cubicBezTo>
                  <a:pt x="59140" y="425356"/>
                  <a:pt x="220639" y="284329"/>
                  <a:pt x="261582" y="209266"/>
                </a:cubicBezTo>
                <a:cubicBezTo>
                  <a:pt x="302525" y="134203"/>
                  <a:pt x="220638" y="68239"/>
                  <a:pt x="275229" y="45493"/>
                </a:cubicBezTo>
                <a:cubicBezTo>
                  <a:pt x="329820" y="22747"/>
                  <a:pt x="536811" y="0"/>
                  <a:pt x="589128" y="72788"/>
                </a:cubicBezTo>
                <a:cubicBezTo>
                  <a:pt x="641445" y="145576"/>
                  <a:pt x="605050" y="388961"/>
                  <a:pt x="589128" y="482221"/>
                </a:cubicBezTo>
                <a:cubicBezTo>
                  <a:pt x="573206" y="575481"/>
                  <a:pt x="564107" y="607325"/>
                  <a:pt x="479946" y="63234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158018" y="6073254"/>
            <a:ext cx="602776" cy="591402"/>
          </a:xfrm>
          <a:custGeom>
            <a:avLst/>
            <a:gdLst>
              <a:gd name="connsiteX0" fmla="*/ 59140 w 602776"/>
              <a:gd name="connsiteY0" fmla="*/ 136477 h 591402"/>
              <a:gd name="connsiteX1" fmla="*/ 386686 w 602776"/>
              <a:gd name="connsiteY1" fmla="*/ 27295 h 591402"/>
              <a:gd name="connsiteX2" fmla="*/ 591403 w 602776"/>
              <a:gd name="connsiteY2" fmla="*/ 300250 h 591402"/>
              <a:gd name="connsiteX3" fmla="*/ 454925 w 602776"/>
              <a:gd name="connsiteY3" fmla="*/ 518615 h 591402"/>
              <a:gd name="connsiteX4" fmla="*/ 72788 w 602776"/>
              <a:gd name="connsiteY4" fmla="*/ 532262 h 591402"/>
              <a:gd name="connsiteX5" fmla="*/ 59140 w 602776"/>
              <a:gd name="connsiteY5" fmla="*/ 136477 h 59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2776" h="591402">
                <a:moveTo>
                  <a:pt x="59140" y="136477"/>
                </a:moveTo>
                <a:cubicBezTo>
                  <a:pt x="111456" y="52316"/>
                  <a:pt x="297976" y="0"/>
                  <a:pt x="386686" y="27295"/>
                </a:cubicBezTo>
                <a:cubicBezTo>
                  <a:pt x="475397" y="54591"/>
                  <a:pt x="580030" y="218363"/>
                  <a:pt x="591403" y="300250"/>
                </a:cubicBezTo>
                <a:cubicBezTo>
                  <a:pt x="602776" y="382137"/>
                  <a:pt x="541361" y="479946"/>
                  <a:pt x="454925" y="518615"/>
                </a:cubicBezTo>
                <a:cubicBezTo>
                  <a:pt x="368489" y="557284"/>
                  <a:pt x="145576" y="591402"/>
                  <a:pt x="72788" y="532262"/>
                </a:cubicBezTo>
                <a:cubicBezTo>
                  <a:pt x="0" y="473122"/>
                  <a:pt x="6824" y="220638"/>
                  <a:pt x="59140" y="13647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728949" y="5704765"/>
            <a:ext cx="686938" cy="723330"/>
          </a:xfrm>
          <a:custGeom>
            <a:avLst/>
            <a:gdLst>
              <a:gd name="connsiteX0" fmla="*/ 129654 w 686938"/>
              <a:gd name="connsiteY0" fmla="*/ 464023 h 723330"/>
              <a:gd name="connsiteX1" fmla="*/ 6824 w 686938"/>
              <a:gd name="connsiteY1" fmla="*/ 272954 h 723330"/>
              <a:gd name="connsiteX2" fmla="*/ 170597 w 686938"/>
              <a:gd name="connsiteY2" fmla="*/ 27295 h 723330"/>
              <a:gd name="connsiteX3" fmla="*/ 607326 w 686938"/>
              <a:gd name="connsiteY3" fmla="*/ 109181 h 723330"/>
              <a:gd name="connsiteX4" fmla="*/ 648269 w 686938"/>
              <a:gd name="connsiteY4" fmla="*/ 627796 h 723330"/>
              <a:gd name="connsiteX5" fmla="*/ 416257 w 686938"/>
              <a:gd name="connsiteY5" fmla="*/ 682387 h 723330"/>
              <a:gd name="connsiteX6" fmla="*/ 129654 w 686938"/>
              <a:gd name="connsiteY6" fmla="*/ 464023 h 7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938" h="723330">
                <a:moveTo>
                  <a:pt x="129654" y="464023"/>
                </a:moveTo>
                <a:cubicBezTo>
                  <a:pt x="61415" y="395784"/>
                  <a:pt x="0" y="345742"/>
                  <a:pt x="6824" y="272954"/>
                </a:cubicBezTo>
                <a:cubicBezTo>
                  <a:pt x="13648" y="200166"/>
                  <a:pt x="70513" y="54591"/>
                  <a:pt x="170597" y="27295"/>
                </a:cubicBezTo>
                <a:cubicBezTo>
                  <a:pt x="270681" y="0"/>
                  <a:pt x="527714" y="9098"/>
                  <a:pt x="607326" y="109181"/>
                </a:cubicBezTo>
                <a:cubicBezTo>
                  <a:pt x="686938" y="209264"/>
                  <a:pt x="680114" y="532262"/>
                  <a:pt x="648269" y="627796"/>
                </a:cubicBezTo>
                <a:cubicBezTo>
                  <a:pt x="616424" y="723330"/>
                  <a:pt x="507242" y="714232"/>
                  <a:pt x="416257" y="682387"/>
                </a:cubicBezTo>
                <a:cubicBezTo>
                  <a:pt x="325272" y="650542"/>
                  <a:pt x="197893" y="532262"/>
                  <a:pt x="129654" y="46402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413612" y="5773004"/>
            <a:ext cx="623247" cy="755175"/>
          </a:xfrm>
          <a:custGeom>
            <a:avLst/>
            <a:gdLst>
              <a:gd name="connsiteX0" fmla="*/ 72788 w 623247"/>
              <a:gd name="connsiteY0" fmla="*/ 723330 h 755175"/>
              <a:gd name="connsiteX1" fmla="*/ 31845 w 623247"/>
              <a:gd name="connsiteY1" fmla="*/ 423080 h 755175"/>
              <a:gd name="connsiteX2" fmla="*/ 154675 w 623247"/>
              <a:gd name="connsiteY2" fmla="*/ 150124 h 755175"/>
              <a:gd name="connsiteX3" fmla="*/ 495869 w 623247"/>
              <a:gd name="connsiteY3" fmla="*/ 27295 h 755175"/>
              <a:gd name="connsiteX4" fmla="*/ 618698 w 623247"/>
              <a:gd name="connsiteY4" fmla="*/ 313897 h 755175"/>
              <a:gd name="connsiteX5" fmla="*/ 468573 w 623247"/>
              <a:gd name="connsiteY5" fmla="*/ 614148 h 755175"/>
              <a:gd name="connsiteX6" fmla="*/ 72788 w 623247"/>
              <a:gd name="connsiteY6" fmla="*/ 723330 h 75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7" h="755175">
                <a:moveTo>
                  <a:pt x="72788" y="723330"/>
                </a:moveTo>
                <a:cubicBezTo>
                  <a:pt x="0" y="691485"/>
                  <a:pt x="18197" y="518614"/>
                  <a:pt x="31845" y="423080"/>
                </a:cubicBezTo>
                <a:cubicBezTo>
                  <a:pt x="45493" y="327546"/>
                  <a:pt x="77338" y="216088"/>
                  <a:pt x="154675" y="150124"/>
                </a:cubicBezTo>
                <a:cubicBezTo>
                  <a:pt x="232012" y="84160"/>
                  <a:pt x="418532" y="0"/>
                  <a:pt x="495869" y="27295"/>
                </a:cubicBezTo>
                <a:cubicBezTo>
                  <a:pt x="573206" y="54590"/>
                  <a:pt x="623247" y="216088"/>
                  <a:pt x="618698" y="313897"/>
                </a:cubicBezTo>
                <a:cubicBezTo>
                  <a:pt x="614149" y="411706"/>
                  <a:pt x="561833" y="545909"/>
                  <a:pt x="468573" y="614148"/>
                </a:cubicBezTo>
                <a:cubicBezTo>
                  <a:pt x="375313" y="682387"/>
                  <a:pt x="145576" y="755175"/>
                  <a:pt x="72788" y="72333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070979" y="5718412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571397" y="5500048"/>
            <a:ext cx="645994" cy="6710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962400" y="51816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886200" y="15240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1447800" y="23622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6400800" y="19812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276600" y="51816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143000" y="28956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990600" y="37338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743200" y="19812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7010400" y="25146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 rot="2748598">
            <a:off x="7401975" y="304429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7239000" y="46482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800600" y="50292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1371600" y="44196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400800" y="2819400"/>
            <a:ext cx="736979" cy="693761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286000" y="2362201"/>
            <a:ext cx="736979" cy="6858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4724400" y="1524000"/>
            <a:ext cx="914400" cy="8382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334000" y="4800600"/>
            <a:ext cx="736979" cy="9144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133600" y="2895600"/>
            <a:ext cx="699448" cy="838200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6019800" y="4572000"/>
            <a:ext cx="623248" cy="9087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981200" y="49530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3581400" y="20574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3437117">
            <a:off x="5697957" y="1758405"/>
            <a:ext cx="762000" cy="841482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3048000" y="2667000"/>
            <a:ext cx="990600" cy="762000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122802">
            <a:off x="1676400" y="3352800"/>
            <a:ext cx="645994" cy="8996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7239000" y="3886200"/>
            <a:ext cx="798394" cy="8234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981200" y="4267200"/>
            <a:ext cx="990600" cy="5720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4495800" y="21336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2895600" y="32766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4114800" y="2895601"/>
            <a:ext cx="914400" cy="762000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rot="17513550">
            <a:off x="5223320" y="2303266"/>
            <a:ext cx="589128" cy="8165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6629400" y="4114800"/>
            <a:ext cx="589128" cy="11213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rot="3753282">
            <a:off x="2425472" y="4905499"/>
            <a:ext cx="969887" cy="64205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5105400" y="3048000"/>
            <a:ext cx="801806" cy="10736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943600" y="32004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3657600" y="35052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5943600" y="38100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3505200" y="4648200"/>
            <a:ext cx="6994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2895600" y="3962400"/>
            <a:ext cx="990600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5029200" y="4191000"/>
            <a:ext cx="1066800" cy="7244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4495800" y="38100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 rot="2748598">
            <a:off x="3816312" y="4376650"/>
            <a:ext cx="996938" cy="486353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600200" y="1981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362200" y="175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048000" y="1371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733800" y="129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876800" y="121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419600" y="1828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733800" y="236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2895600" y="2209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6482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429000" y="2971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257800" y="1905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715000" y="160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324600" y="144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6670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31242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086600" y="175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6294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18288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334000" y="2743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4102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019800" y="205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772400" y="236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6858000" y="3124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0960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8862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572000" y="3200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724400" y="4114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6096000" y="4191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371600" y="3962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3340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543800" y="3429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83058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2390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24384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10668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13716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1066800" y="2590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1676400" y="4724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32004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600200" y="541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2098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286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3733800" y="502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438400" y="586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8956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048000" y="617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581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43434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886200" y="624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4343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5715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4495800" y="6324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029200" y="541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5791200" y="5943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5105400" y="6096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6400800" y="5943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91400" y="556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8001000" y="510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86868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0010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7620000" y="4267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74676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84582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62484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6858000" y="5791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69342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609600" y="3124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810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19812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6858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178130" y="3198421"/>
            <a:ext cx="3131127" cy="3164773"/>
          </a:xfrm>
          <a:custGeom>
            <a:avLst/>
            <a:gdLst>
              <a:gd name="connsiteX0" fmla="*/ 166254 w 3131127"/>
              <a:gd name="connsiteY0" fmla="*/ 7917 h 3164773"/>
              <a:gd name="connsiteX1" fmla="*/ 47501 w 3131127"/>
              <a:gd name="connsiteY1" fmla="*/ 174171 h 3164773"/>
              <a:gd name="connsiteX2" fmla="*/ 11875 w 3131127"/>
              <a:gd name="connsiteY2" fmla="*/ 672935 h 3164773"/>
              <a:gd name="connsiteX3" fmla="*/ 118753 w 3131127"/>
              <a:gd name="connsiteY3" fmla="*/ 1254826 h 3164773"/>
              <a:gd name="connsiteX4" fmla="*/ 391886 w 3131127"/>
              <a:gd name="connsiteY4" fmla="*/ 1753589 h 3164773"/>
              <a:gd name="connsiteX5" fmla="*/ 973776 w 3131127"/>
              <a:gd name="connsiteY5" fmla="*/ 2394857 h 3164773"/>
              <a:gd name="connsiteX6" fmla="*/ 1472540 w 3131127"/>
              <a:gd name="connsiteY6" fmla="*/ 2691740 h 3164773"/>
              <a:gd name="connsiteX7" fmla="*/ 1840675 w 3131127"/>
              <a:gd name="connsiteY7" fmla="*/ 2941122 h 3164773"/>
              <a:gd name="connsiteX8" fmla="*/ 2434441 w 3131127"/>
              <a:gd name="connsiteY8" fmla="*/ 3143002 h 3164773"/>
              <a:gd name="connsiteX9" fmla="*/ 2588821 w 3131127"/>
              <a:gd name="connsiteY9" fmla="*/ 2810493 h 3164773"/>
              <a:gd name="connsiteX10" fmla="*/ 2885704 w 3131127"/>
              <a:gd name="connsiteY10" fmla="*/ 2561111 h 3164773"/>
              <a:gd name="connsiteX11" fmla="*/ 3040083 w 3131127"/>
              <a:gd name="connsiteY11" fmla="*/ 2418608 h 3164773"/>
              <a:gd name="connsiteX12" fmla="*/ 3123210 w 3131127"/>
              <a:gd name="connsiteY12" fmla="*/ 2157350 h 3164773"/>
              <a:gd name="connsiteX13" fmla="*/ 2992582 w 3131127"/>
              <a:gd name="connsiteY13" fmla="*/ 1563584 h 3164773"/>
              <a:gd name="connsiteX14" fmla="*/ 2897579 w 3131127"/>
              <a:gd name="connsiteY14" fmla="*/ 1373579 h 3164773"/>
              <a:gd name="connsiteX15" fmla="*/ 2624447 w 3131127"/>
              <a:gd name="connsiteY15" fmla="*/ 1088571 h 3164773"/>
              <a:gd name="connsiteX16" fmla="*/ 2339439 w 3131127"/>
              <a:gd name="connsiteY16" fmla="*/ 957943 h 3164773"/>
              <a:gd name="connsiteX17" fmla="*/ 2066306 w 3131127"/>
              <a:gd name="connsiteY17" fmla="*/ 969818 h 3164773"/>
              <a:gd name="connsiteX18" fmla="*/ 1793174 w 3131127"/>
              <a:gd name="connsiteY18" fmla="*/ 1100447 h 3164773"/>
              <a:gd name="connsiteX19" fmla="*/ 1615044 w 3131127"/>
              <a:gd name="connsiteY19" fmla="*/ 946067 h 3164773"/>
              <a:gd name="connsiteX20" fmla="*/ 1555667 w 3131127"/>
              <a:gd name="connsiteY20" fmla="*/ 708561 h 3164773"/>
              <a:gd name="connsiteX21" fmla="*/ 1460665 w 3131127"/>
              <a:gd name="connsiteY21" fmla="*/ 506680 h 3164773"/>
              <a:gd name="connsiteX22" fmla="*/ 1033153 w 3131127"/>
              <a:gd name="connsiteY22" fmla="*/ 399802 h 3164773"/>
              <a:gd name="connsiteX23" fmla="*/ 890649 w 3131127"/>
              <a:gd name="connsiteY23" fmla="*/ 269174 h 3164773"/>
              <a:gd name="connsiteX24" fmla="*/ 712519 w 3131127"/>
              <a:gd name="connsiteY24" fmla="*/ 269174 h 3164773"/>
              <a:gd name="connsiteX25" fmla="*/ 415636 w 3131127"/>
              <a:gd name="connsiteY25" fmla="*/ 221673 h 3164773"/>
              <a:gd name="connsiteX26" fmla="*/ 166254 w 3131127"/>
              <a:gd name="connsiteY26" fmla="*/ 7917 h 31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31127" h="3164773">
                <a:moveTo>
                  <a:pt x="166254" y="7917"/>
                </a:moveTo>
                <a:cubicBezTo>
                  <a:pt x="104898" y="0"/>
                  <a:pt x="73231" y="63335"/>
                  <a:pt x="47501" y="174171"/>
                </a:cubicBezTo>
                <a:cubicBezTo>
                  <a:pt x="21771" y="285007"/>
                  <a:pt x="0" y="492826"/>
                  <a:pt x="11875" y="672935"/>
                </a:cubicBezTo>
                <a:cubicBezTo>
                  <a:pt x="23750" y="853044"/>
                  <a:pt x="55418" y="1074717"/>
                  <a:pt x="118753" y="1254826"/>
                </a:cubicBezTo>
                <a:cubicBezTo>
                  <a:pt x="182088" y="1434935"/>
                  <a:pt x="249382" y="1563584"/>
                  <a:pt x="391886" y="1753589"/>
                </a:cubicBezTo>
                <a:cubicBezTo>
                  <a:pt x="534390" y="1943594"/>
                  <a:pt x="793667" y="2238498"/>
                  <a:pt x="973776" y="2394857"/>
                </a:cubicBezTo>
                <a:cubicBezTo>
                  <a:pt x="1153885" y="2551216"/>
                  <a:pt x="1328057" y="2600696"/>
                  <a:pt x="1472540" y="2691740"/>
                </a:cubicBezTo>
                <a:cubicBezTo>
                  <a:pt x="1617023" y="2782784"/>
                  <a:pt x="1680358" y="2865912"/>
                  <a:pt x="1840675" y="2941122"/>
                </a:cubicBezTo>
                <a:cubicBezTo>
                  <a:pt x="2000992" y="3016332"/>
                  <a:pt x="2309750" y="3164773"/>
                  <a:pt x="2434441" y="3143002"/>
                </a:cubicBezTo>
                <a:cubicBezTo>
                  <a:pt x="2559132" y="3121231"/>
                  <a:pt x="2513611" y="2907475"/>
                  <a:pt x="2588821" y="2810493"/>
                </a:cubicBezTo>
                <a:cubicBezTo>
                  <a:pt x="2664031" y="2713511"/>
                  <a:pt x="2810494" y="2626425"/>
                  <a:pt x="2885704" y="2561111"/>
                </a:cubicBezTo>
                <a:cubicBezTo>
                  <a:pt x="2960914" y="2495797"/>
                  <a:pt x="3000499" y="2485902"/>
                  <a:pt x="3040083" y="2418608"/>
                </a:cubicBezTo>
                <a:cubicBezTo>
                  <a:pt x="3079667" y="2351314"/>
                  <a:pt x="3131127" y="2299854"/>
                  <a:pt x="3123210" y="2157350"/>
                </a:cubicBezTo>
                <a:cubicBezTo>
                  <a:pt x="3115293" y="2014846"/>
                  <a:pt x="3030187" y="1694212"/>
                  <a:pt x="2992582" y="1563584"/>
                </a:cubicBezTo>
                <a:cubicBezTo>
                  <a:pt x="2954977" y="1432956"/>
                  <a:pt x="2958935" y="1452748"/>
                  <a:pt x="2897579" y="1373579"/>
                </a:cubicBezTo>
                <a:cubicBezTo>
                  <a:pt x="2836223" y="1294410"/>
                  <a:pt x="2717470" y="1157844"/>
                  <a:pt x="2624447" y="1088571"/>
                </a:cubicBezTo>
                <a:cubicBezTo>
                  <a:pt x="2531424" y="1019298"/>
                  <a:pt x="2432462" y="977735"/>
                  <a:pt x="2339439" y="957943"/>
                </a:cubicBezTo>
                <a:cubicBezTo>
                  <a:pt x="2246416" y="938151"/>
                  <a:pt x="2157350" y="946067"/>
                  <a:pt x="2066306" y="969818"/>
                </a:cubicBezTo>
                <a:cubicBezTo>
                  <a:pt x="1975262" y="993569"/>
                  <a:pt x="1868384" y="1104405"/>
                  <a:pt x="1793174" y="1100447"/>
                </a:cubicBezTo>
                <a:cubicBezTo>
                  <a:pt x="1717964" y="1096489"/>
                  <a:pt x="1654629" y="1011381"/>
                  <a:pt x="1615044" y="946067"/>
                </a:cubicBezTo>
                <a:cubicBezTo>
                  <a:pt x="1575460" y="880753"/>
                  <a:pt x="1581397" y="781792"/>
                  <a:pt x="1555667" y="708561"/>
                </a:cubicBezTo>
                <a:cubicBezTo>
                  <a:pt x="1529937" y="635330"/>
                  <a:pt x="1547751" y="558140"/>
                  <a:pt x="1460665" y="506680"/>
                </a:cubicBezTo>
                <a:cubicBezTo>
                  <a:pt x="1373579" y="455220"/>
                  <a:pt x="1128156" y="439386"/>
                  <a:pt x="1033153" y="399802"/>
                </a:cubicBezTo>
                <a:cubicBezTo>
                  <a:pt x="938150" y="360218"/>
                  <a:pt x="944088" y="290945"/>
                  <a:pt x="890649" y="269174"/>
                </a:cubicBezTo>
                <a:cubicBezTo>
                  <a:pt x="837210" y="247403"/>
                  <a:pt x="791688" y="277091"/>
                  <a:pt x="712519" y="269174"/>
                </a:cubicBezTo>
                <a:cubicBezTo>
                  <a:pt x="633350" y="261257"/>
                  <a:pt x="510638" y="263237"/>
                  <a:pt x="415636" y="221673"/>
                </a:cubicBezTo>
                <a:cubicBezTo>
                  <a:pt x="320634" y="180109"/>
                  <a:pt x="227610" y="15834"/>
                  <a:pt x="166254" y="791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>
            <a:off x="4849091" y="3204359"/>
            <a:ext cx="4132613" cy="3253839"/>
          </a:xfrm>
          <a:custGeom>
            <a:avLst/>
            <a:gdLst>
              <a:gd name="connsiteX0" fmla="*/ 1955470 w 4132613"/>
              <a:gd name="connsiteY0" fmla="*/ 750124 h 3253839"/>
              <a:gd name="connsiteX1" fmla="*/ 1777340 w 4132613"/>
              <a:gd name="connsiteY1" fmla="*/ 1023257 h 3253839"/>
              <a:gd name="connsiteX2" fmla="*/ 1658587 w 4132613"/>
              <a:gd name="connsiteY2" fmla="*/ 1367641 h 3253839"/>
              <a:gd name="connsiteX3" fmla="*/ 1361704 w 4132613"/>
              <a:gd name="connsiteY3" fmla="*/ 1343890 h 3253839"/>
              <a:gd name="connsiteX4" fmla="*/ 1088571 w 4132613"/>
              <a:gd name="connsiteY4" fmla="*/ 1035132 h 3253839"/>
              <a:gd name="connsiteX5" fmla="*/ 447304 w 4132613"/>
              <a:gd name="connsiteY5" fmla="*/ 916379 h 3253839"/>
              <a:gd name="connsiteX6" fmla="*/ 126670 w 4132613"/>
              <a:gd name="connsiteY6" fmla="*/ 1225137 h 3253839"/>
              <a:gd name="connsiteX7" fmla="*/ 7917 w 4132613"/>
              <a:gd name="connsiteY7" fmla="*/ 1617023 h 3253839"/>
              <a:gd name="connsiteX8" fmla="*/ 79169 w 4132613"/>
              <a:gd name="connsiteY8" fmla="*/ 1688275 h 3253839"/>
              <a:gd name="connsiteX9" fmla="*/ 352301 w 4132613"/>
              <a:gd name="connsiteY9" fmla="*/ 1783277 h 3253839"/>
              <a:gd name="connsiteX10" fmla="*/ 411678 w 4132613"/>
              <a:gd name="connsiteY10" fmla="*/ 1878280 h 3253839"/>
              <a:gd name="connsiteX11" fmla="*/ 482930 w 4132613"/>
              <a:gd name="connsiteY11" fmla="*/ 2175163 h 3253839"/>
              <a:gd name="connsiteX12" fmla="*/ 601683 w 4132613"/>
              <a:gd name="connsiteY12" fmla="*/ 2377044 h 3253839"/>
              <a:gd name="connsiteX13" fmla="*/ 803564 w 4132613"/>
              <a:gd name="connsiteY13" fmla="*/ 2460171 h 3253839"/>
              <a:gd name="connsiteX14" fmla="*/ 1041070 w 4132613"/>
              <a:gd name="connsiteY14" fmla="*/ 2519547 h 3253839"/>
              <a:gd name="connsiteX15" fmla="*/ 1195449 w 4132613"/>
              <a:gd name="connsiteY15" fmla="*/ 2602675 h 3253839"/>
              <a:gd name="connsiteX16" fmla="*/ 1195449 w 4132613"/>
              <a:gd name="connsiteY16" fmla="*/ 2899558 h 3253839"/>
              <a:gd name="connsiteX17" fmla="*/ 1195449 w 4132613"/>
              <a:gd name="connsiteY17" fmla="*/ 3172690 h 3253839"/>
              <a:gd name="connsiteX18" fmla="*/ 1409205 w 4132613"/>
              <a:gd name="connsiteY18" fmla="*/ 3220192 h 3253839"/>
              <a:gd name="connsiteX19" fmla="*/ 2157351 w 4132613"/>
              <a:gd name="connsiteY19" fmla="*/ 2970810 h 3253839"/>
              <a:gd name="connsiteX20" fmla="*/ 2917371 w 4132613"/>
              <a:gd name="connsiteY20" fmla="*/ 2578924 h 3253839"/>
              <a:gd name="connsiteX21" fmla="*/ 3202379 w 4132613"/>
              <a:gd name="connsiteY21" fmla="*/ 2341418 h 3253839"/>
              <a:gd name="connsiteX22" fmla="*/ 3629891 w 4132613"/>
              <a:gd name="connsiteY22" fmla="*/ 1878280 h 3253839"/>
              <a:gd name="connsiteX23" fmla="*/ 3950525 w 4132613"/>
              <a:gd name="connsiteY23" fmla="*/ 1284514 h 3253839"/>
              <a:gd name="connsiteX24" fmla="*/ 4104904 w 4132613"/>
              <a:gd name="connsiteY24" fmla="*/ 845127 h 3253839"/>
              <a:gd name="connsiteX25" fmla="*/ 4116779 w 4132613"/>
              <a:gd name="connsiteY25" fmla="*/ 548244 h 3253839"/>
              <a:gd name="connsiteX26" fmla="*/ 4033652 w 4132613"/>
              <a:gd name="connsiteY26" fmla="*/ 120732 h 3253839"/>
              <a:gd name="connsiteX27" fmla="*/ 3891148 w 4132613"/>
              <a:gd name="connsiteY27" fmla="*/ 13854 h 3253839"/>
              <a:gd name="connsiteX28" fmla="*/ 3772395 w 4132613"/>
              <a:gd name="connsiteY28" fmla="*/ 37605 h 3253839"/>
              <a:gd name="connsiteX29" fmla="*/ 3724893 w 4132613"/>
              <a:gd name="connsiteY29" fmla="*/ 120732 h 3253839"/>
              <a:gd name="connsiteX30" fmla="*/ 3606140 w 4132613"/>
              <a:gd name="connsiteY30" fmla="*/ 405740 h 3253839"/>
              <a:gd name="connsiteX31" fmla="*/ 3416135 w 4132613"/>
              <a:gd name="connsiteY31" fmla="*/ 761999 h 3253839"/>
              <a:gd name="connsiteX32" fmla="*/ 3309257 w 4132613"/>
              <a:gd name="connsiteY32" fmla="*/ 821376 h 3253839"/>
              <a:gd name="connsiteX33" fmla="*/ 2679865 w 4132613"/>
              <a:gd name="connsiteY33" fmla="*/ 571994 h 3253839"/>
              <a:gd name="connsiteX34" fmla="*/ 2442358 w 4132613"/>
              <a:gd name="connsiteY34" fmla="*/ 548244 h 3253839"/>
              <a:gd name="connsiteX35" fmla="*/ 2145475 w 4132613"/>
              <a:gd name="connsiteY35" fmla="*/ 678872 h 3253839"/>
              <a:gd name="connsiteX36" fmla="*/ 2050473 w 4132613"/>
              <a:gd name="connsiteY36" fmla="*/ 761999 h 3253839"/>
              <a:gd name="connsiteX37" fmla="*/ 1955470 w 4132613"/>
              <a:gd name="connsiteY37" fmla="*/ 750124 h 325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132613" h="3253839">
                <a:moveTo>
                  <a:pt x="1955470" y="750124"/>
                </a:moveTo>
                <a:cubicBezTo>
                  <a:pt x="1909948" y="793667"/>
                  <a:pt x="1826821" y="920338"/>
                  <a:pt x="1777340" y="1023257"/>
                </a:cubicBezTo>
                <a:cubicBezTo>
                  <a:pt x="1727860" y="1126177"/>
                  <a:pt x="1727860" y="1314202"/>
                  <a:pt x="1658587" y="1367641"/>
                </a:cubicBezTo>
                <a:cubicBezTo>
                  <a:pt x="1589314" y="1421080"/>
                  <a:pt x="1456707" y="1399308"/>
                  <a:pt x="1361704" y="1343890"/>
                </a:cubicBezTo>
                <a:cubicBezTo>
                  <a:pt x="1266701" y="1288472"/>
                  <a:pt x="1240971" y="1106384"/>
                  <a:pt x="1088571" y="1035132"/>
                </a:cubicBezTo>
                <a:cubicBezTo>
                  <a:pt x="936171" y="963880"/>
                  <a:pt x="607621" y="884712"/>
                  <a:pt x="447304" y="916379"/>
                </a:cubicBezTo>
                <a:cubicBezTo>
                  <a:pt x="286987" y="948047"/>
                  <a:pt x="199901" y="1108363"/>
                  <a:pt x="126670" y="1225137"/>
                </a:cubicBezTo>
                <a:cubicBezTo>
                  <a:pt x="53439" y="1341911"/>
                  <a:pt x="15834" y="1539833"/>
                  <a:pt x="7917" y="1617023"/>
                </a:cubicBezTo>
                <a:cubicBezTo>
                  <a:pt x="0" y="1694213"/>
                  <a:pt x="21772" y="1660566"/>
                  <a:pt x="79169" y="1688275"/>
                </a:cubicBezTo>
                <a:cubicBezTo>
                  <a:pt x="136566" y="1715984"/>
                  <a:pt x="296883" y="1751610"/>
                  <a:pt x="352301" y="1783277"/>
                </a:cubicBezTo>
                <a:cubicBezTo>
                  <a:pt x="407719" y="1814944"/>
                  <a:pt x="389907" y="1812966"/>
                  <a:pt x="411678" y="1878280"/>
                </a:cubicBezTo>
                <a:cubicBezTo>
                  <a:pt x="433449" y="1943594"/>
                  <a:pt x="451263" y="2092036"/>
                  <a:pt x="482930" y="2175163"/>
                </a:cubicBezTo>
                <a:cubicBezTo>
                  <a:pt x="514597" y="2258290"/>
                  <a:pt x="548244" y="2329543"/>
                  <a:pt x="601683" y="2377044"/>
                </a:cubicBezTo>
                <a:cubicBezTo>
                  <a:pt x="655122" y="2424545"/>
                  <a:pt x="730333" y="2436420"/>
                  <a:pt x="803564" y="2460171"/>
                </a:cubicBezTo>
                <a:cubicBezTo>
                  <a:pt x="876795" y="2483922"/>
                  <a:pt x="975756" y="2495796"/>
                  <a:pt x="1041070" y="2519547"/>
                </a:cubicBezTo>
                <a:cubicBezTo>
                  <a:pt x="1106384" y="2543298"/>
                  <a:pt x="1169719" y="2539340"/>
                  <a:pt x="1195449" y="2602675"/>
                </a:cubicBezTo>
                <a:cubicBezTo>
                  <a:pt x="1221179" y="2666010"/>
                  <a:pt x="1195449" y="2899558"/>
                  <a:pt x="1195449" y="2899558"/>
                </a:cubicBezTo>
                <a:cubicBezTo>
                  <a:pt x="1195449" y="2994560"/>
                  <a:pt x="1159823" y="3119251"/>
                  <a:pt x="1195449" y="3172690"/>
                </a:cubicBezTo>
                <a:cubicBezTo>
                  <a:pt x="1231075" y="3226129"/>
                  <a:pt x="1248888" y="3253839"/>
                  <a:pt x="1409205" y="3220192"/>
                </a:cubicBezTo>
                <a:cubicBezTo>
                  <a:pt x="1569522" y="3186545"/>
                  <a:pt x="1905990" y="3077688"/>
                  <a:pt x="2157351" y="2970810"/>
                </a:cubicBezTo>
                <a:cubicBezTo>
                  <a:pt x="2408712" y="2863932"/>
                  <a:pt x="2743200" y="2683823"/>
                  <a:pt x="2917371" y="2578924"/>
                </a:cubicBezTo>
                <a:cubicBezTo>
                  <a:pt x="3091542" y="2474025"/>
                  <a:pt x="3083626" y="2458192"/>
                  <a:pt x="3202379" y="2341418"/>
                </a:cubicBezTo>
                <a:cubicBezTo>
                  <a:pt x="3321132" y="2224644"/>
                  <a:pt x="3505200" y="2054431"/>
                  <a:pt x="3629891" y="1878280"/>
                </a:cubicBezTo>
                <a:cubicBezTo>
                  <a:pt x="3754582" y="1702129"/>
                  <a:pt x="3871356" y="1456706"/>
                  <a:pt x="3950525" y="1284514"/>
                </a:cubicBezTo>
                <a:cubicBezTo>
                  <a:pt x="4029694" y="1112322"/>
                  <a:pt x="4077195" y="967839"/>
                  <a:pt x="4104904" y="845127"/>
                </a:cubicBezTo>
                <a:cubicBezTo>
                  <a:pt x="4132613" y="722415"/>
                  <a:pt x="4128654" y="668976"/>
                  <a:pt x="4116779" y="548244"/>
                </a:cubicBezTo>
                <a:cubicBezTo>
                  <a:pt x="4104904" y="427512"/>
                  <a:pt x="4071257" y="209797"/>
                  <a:pt x="4033652" y="120732"/>
                </a:cubicBezTo>
                <a:cubicBezTo>
                  <a:pt x="3996047" y="31667"/>
                  <a:pt x="3934691" y="27708"/>
                  <a:pt x="3891148" y="13854"/>
                </a:cubicBezTo>
                <a:cubicBezTo>
                  <a:pt x="3847605" y="0"/>
                  <a:pt x="3800104" y="19792"/>
                  <a:pt x="3772395" y="37605"/>
                </a:cubicBezTo>
                <a:cubicBezTo>
                  <a:pt x="3744686" y="55418"/>
                  <a:pt x="3752602" y="59376"/>
                  <a:pt x="3724893" y="120732"/>
                </a:cubicBezTo>
                <a:cubicBezTo>
                  <a:pt x="3697184" y="182088"/>
                  <a:pt x="3657600" y="298862"/>
                  <a:pt x="3606140" y="405740"/>
                </a:cubicBezTo>
                <a:cubicBezTo>
                  <a:pt x="3554680" y="512618"/>
                  <a:pt x="3465616" y="692726"/>
                  <a:pt x="3416135" y="761999"/>
                </a:cubicBezTo>
                <a:cubicBezTo>
                  <a:pt x="3366655" y="831272"/>
                  <a:pt x="3431969" y="853043"/>
                  <a:pt x="3309257" y="821376"/>
                </a:cubicBezTo>
                <a:cubicBezTo>
                  <a:pt x="3186545" y="789709"/>
                  <a:pt x="2824348" y="617516"/>
                  <a:pt x="2679865" y="571994"/>
                </a:cubicBezTo>
                <a:cubicBezTo>
                  <a:pt x="2535382" y="526472"/>
                  <a:pt x="2531423" y="530431"/>
                  <a:pt x="2442358" y="548244"/>
                </a:cubicBezTo>
                <a:cubicBezTo>
                  <a:pt x="2353293" y="566057"/>
                  <a:pt x="2210789" y="643246"/>
                  <a:pt x="2145475" y="678872"/>
                </a:cubicBezTo>
                <a:cubicBezTo>
                  <a:pt x="2080161" y="714498"/>
                  <a:pt x="2086099" y="748145"/>
                  <a:pt x="2050473" y="761999"/>
                </a:cubicBezTo>
                <a:cubicBezTo>
                  <a:pt x="2014847" y="775853"/>
                  <a:pt x="2000992" y="706581"/>
                  <a:pt x="1955470" y="750124"/>
                </a:cubicBezTo>
                <a:close/>
              </a:path>
            </a:pathLst>
          </a:custGeom>
          <a:solidFill>
            <a:srgbClr val="C0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>
            <a:off x="2299854" y="2580904"/>
            <a:ext cx="4526478" cy="2258290"/>
          </a:xfrm>
          <a:custGeom>
            <a:avLst/>
            <a:gdLst>
              <a:gd name="connsiteX0" fmla="*/ 728354 w 4526478"/>
              <a:gd name="connsiteY0" fmla="*/ 43543 h 2258290"/>
              <a:gd name="connsiteX1" fmla="*/ 823356 w 4526478"/>
              <a:gd name="connsiteY1" fmla="*/ 376052 h 2258290"/>
              <a:gd name="connsiteX2" fmla="*/ 787730 w 4526478"/>
              <a:gd name="connsiteY2" fmla="*/ 494805 h 2258290"/>
              <a:gd name="connsiteX3" fmla="*/ 621476 w 4526478"/>
              <a:gd name="connsiteY3" fmla="*/ 554182 h 2258290"/>
              <a:gd name="connsiteX4" fmla="*/ 538349 w 4526478"/>
              <a:gd name="connsiteY4" fmla="*/ 779813 h 2258290"/>
              <a:gd name="connsiteX5" fmla="*/ 502723 w 4526478"/>
              <a:gd name="connsiteY5" fmla="*/ 1100447 h 2258290"/>
              <a:gd name="connsiteX6" fmla="*/ 348343 w 4526478"/>
              <a:gd name="connsiteY6" fmla="*/ 1349828 h 2258290"/>
              <a:gd name="connsiteX7" fmla="*/ 110837 w 4526478"/>
              <a:gd name="connsiteY7" fmla="*/ 1492332 h 2258290"/>
              <a:gd name="connsiteX8" fmla="*/ 15834 w 4526478"/>
              <a:gd name="connsiteY8" fmla="*/ 1551709 h 2258290"/>
              <a:gd name="connsiteX9" fmla="*/ 205840 w 4526478"/>
              <a:gd name="connsiteY9" fmla="*/ 1551709 h 2258290"/>
              <a:gd name="connsiteX10" fmla="*/ 419595 w 4526478"/>
              <a:gd name="connsiteY10" fmla="*/ 1658587 h 2258290"/>
              <a:gd name="connsiteX11" fmla="*/ 621476 w 4526478"/>
              <a:gd name="connsiteY11" fmla="*/ 1812966 h 2258290"/>
              <a:gd name="connsiteX12" fmla="*/ 775855 w 4526478"/>
              <a:gd name="connsiteY12" fmla="*/ 2002971 h 2258290"/>
              <a:gd name="connsiteX13" fmla="*/ 882733 w 4526478"/>
              <a:gd name="connsiteY13" fmla="*/ 2169226 h 2258290"/>
              <a:gd name="connsiteX14" fmla="*/ 1048988 w 4526478"/>
              <a:gd name="connsiteY14" fmla="*/ 2121725 h 2258290"/>
              <a:gd name="connsiteX15" fmla="*/ 1262743 w 4526478"/>
              <a:gd name="connsiteY15" fmla="*/ 2074223 h 2258290"/>
              <a:gd name="connsiteX16" fmla="*/ 1488375 w 4526478"/>
              <a:gd name="connsiteY16" fmla="*/ 2086099 h 2258290"/>
              <a:gd name="connsiteX17" fmla="*/ 1630878 w 4526478"/>
              <a:gd name="connsiteY17" fmla="*/ 2086099 h 2258290"/>
              <a:gd name="connsiteX18" fmla="*/ 1630878 w 4526478"/>
              <a:gd name="connsiteY18" fmla="*/ 1884218 h 2258290"/>
              <a:gd name="connsiteX19" fmla="*/ 1607128 w 4526478"/>
              <a:gd name="connsiteY19" fmla="*/ 1694213 h 2258290"/>
              <a:gd name="connsiteX20" fmla="*/ 1630878 w 4526478"/>
              <a:gd name="connsiteY20" fmla="*/ 1563584 h 2258290"/>
              <a:gd name="connsiteX21" fmla="*/ 1892136 w 4526478"/>
              <a:gd name="connsiteY21" fmla="*/ 1587335 h 2258290"/>
              <a:gd name="connsiteX22" fmla="*/ 2082141 w 4526478"/>
              <a:gd name="connsiteY22" fmla="*/ 1706088 h 2258290"/>
              <a:gd name="connsiteX23" fmla="*/ 2272146 w 4526478"/>
              <a:gd name="connsiteY23" fmla="*/ 1896093 h 2258290"/>
              <a:gd name="connsiteX24" fmla="*/ 2450276 w 4526478"/>
              <a:gd name="connsiteY24" fmla="*/ 2062348 h 2258290"/>
              <a:gd name="connsiteX25" fmla="*/ 2557154 w 4526478"/>
              <a:gd name="connsiteY25" fmla="*/ 2228602 h 2258290"/>
              <a:gd name="connsiteX26" fmla="*/ 2628406 w 4526478"/>
              <a:gd name="connsiteY26" fmla="*/ 1884218 h 2258290"/>
              <a:gd name="connsiteX27" fmla="*/ 2806536 w 4526478"/>
              <a:gd name="connsiteY27" fmla="*/ 1646712 h 2258290"/>
              <a:gd name="connsiteX28" fmla="*/ 2925289 w 4526478"/>
              <a:gd name="connsiteY28" fmla="*/ 1551709 h 2258290"/>
              <a:gd name="connsiteX29" fmla="*/ 3174671 w 4526478"/>
              <a:gd name="connsiteY29" fmla="*/ 1551709 h 2258290"/>
              <a:gd name="connsiteX30" fmla="*/ 3435928 w 4526478"/>
              <a:gd name="connsiteY30" fmla="*/ 1599210 h 2258290"/>
              <a:gd name="connsiteX31" fmla="*/ 3661559 w 4526478"/>
              <a:gd name="connsiteY31" fmla="*/ 1658587 h 2258290"/>
              <a:gd name="connsiteX32" fmla="*/ 3804063 w 4526478"/>
              <a:gd name="connsiteY32" fmla="*/ 1884218 h 2258290"/>
              <a:gd name="connsiteX33" fmla="*/ 4041569 w 4526478"/>
              <a:gd name="connsiteY33" fmla="*/ 2038597 h 2258290"/>
              <a:gd name="connsiteX34" fmla="*/ 4243450 w 4526478"/>
              <a:gd name="connsiteY34" fmla="*/ 1955470 h 2258290"/>
              <a:gd name="connsiteX35" fmla="*/ 4302827 w 4526478"/>
              <a:gd name="connsiteY35" fmla="*/ 1694213 h 2258290"/>
              <a:gd name="connsiteX36" fmla="*/ 4409704 w 4526478"/>
              <a:gd name="connsiteY36" fmla="*/ 1444831 h 2258290"/>
              <a:gd name="connsiteX37" fmla="*/ 4504707 w 4526478"/>
              <a:gd name="connsiteY37" fmla="*/ 1373579 h 2258290"/>
              <a:gd name="connsiteX38" fmla="*/ 4279076 w 4526478"/>
              <a:gd name="connsiteY38" fmla="*/ 1326078 h 2258290"/>
              <a:gd name="connsiteX39" fmla="*/ 3982193 w 4526478"/>
              <a:gd name="connsiteY39" fmla="*/ 1290452 h 2258290"/>
              <a:gd name="connsiteX40" fmla="*/ 3768437 w 4526478"/>
              <a:gd name="connsiteY40" fmla="*/ 1195449 h 2258290"/>
              <a:gd name="connsiteX41" fmla="*/ 3614058 w 4526478"/>
              <a:gd name="connsiteY41" fmla="*/ 1029195 h 2258290"/>
              <a:gd name="connsiteX42" fmla="*/ 3614058 w 4526478"/>
              <a:gd name="connsiteY42" fmla="*/ 815439 h 2258290"/>
              <a:gd name="connsiteX43" fmla="*/ 3566556 w 4526478"/>
              <a:gd name="connsiteY43" fmla="*/ 566057 h 2258290"/>
              <a:gd name="connsiteX44" fmla="*/ 3542806 w 4526478"/>
              <a:gd name="connsiteY44" fmla="*/ 423553 h 2258290"/>
              <a:gd name="connsiteX45" fmla="*/ 3329050 w 4526478"/>
              <a:gd name="connsiteY45" fmla="*/ 459179 h 2258290"/>
              <a:gd name="connsiteX46" fmla="*/ 3150920 w 4526478"/>
              <a:gd name="connsiteY46" fmla="*/ 435428 h 2258290"/>
              <a:gd name="connsiteX47" fmla="*/ 2960915 w 4526478"/>
              <a:gd name="connsiteY47" fmla="*/ 423553 h 2258290"/>
              <a:gd name="connsiteX48" fmla="*/ 2794660 w 4526478"/>
              <a:gd name="connsiteY48" fmla="*/ 304800 h 2258290"/>
              <a:gd name="connsiteX49" fmla="*/ 2687782 w 4526478"/>
              <a:gd name="connsiteY49" fmla="*/ 186047 h 2258290"/>
              <a:gd name="connsiteX50" fmla="*/ 2545278 w 4526478"/>
              <a:gd name="connsiteY50" fmla="*/ 245423 h 2258290"/>
              <a:gd name="connsiteX51" fmla="*/ 2260271 w 4526478"/>
              <a:gd name="connsiteY51" fmla="*/ 245423 h 2258290"/>
              <a:gd name="connsiteX52" fmla="*/ 1963388 w 4526478"/>
              <a:gd name="connsiteY52" fmla="*/ 221673 h 2258290"/>
              <a:gd name="connsiteX53" fmla="*/ 1678380 w 4526478"/>
              <a:gd name="connsiteY53" fmla="*/ 257299 h 2258290"/>
              <a:gd name="connsiteX54" fmla="*/ 1452749 w 4526478"/>
              <a:gd name="connsiteY54" fmla="*/ 162296 h 2258290"/>
              <a:gd name="connsiteX55" fmla="*/ 1215242 w 4526478"/>
              <a:gd name="connsiteY55" fmla="*/ 114795 h 2258290"/>
              <a:gd name="connsiteX56" fmla="*/ 728354 w 4526478"/>
              <a:gd name="connsiteY56" fmla="*/ 43543 h 22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526478" h="2258290">
                <a:moveTo>
                  <a:pt x="728354" y="43543"/>
                </a:moveTo>
                <a:cubicBezTo>
                  <a:pt x="663040" y="87086"/>
                  <a:pt x="813460" y="300842"/>
                  <a:pt x="823356" y="376052"/>
                </a:cubicBezTo>
                <a:cubicBezTo>
                  <a:pt x="833252" y="451262"/>
                  <a:pt x="821377" y="465117"/>
                  <a:pt x="787730" y="494805"/>
                </a:cubicBezTo>
                <a:cubicBezTo>
                  <a:pt x="754083" y="524493"/>
                  <a:pt x="663040" y="506681"/>
                  <a:pt x="621476" y="554182"/>
                </a:cubicBezTo>
                <a:cubicBezTo>
                  <a:pt x="579912" y="601683"/>
                  <a:pt x="558141" y="688769"/>
                  <a:pt x="538349" y="779813"/>
                </a:cubicBezTo>
                <a:cubicBezTo>
                  <a:pt x="518557" y="870857"/>
                  <a:pt x="534391" y="1005445"/>
                  <a:pt x="502723" y="1100447"/>
                </a:cubicBezTo>
                <a:cubicBezTo>
                  <a:pt x="471055" y="1195450"/>
                  <a:pt x="413657" y="1284514"/>
                  <a:pt x="348343" y="1349828"/>
                </a:cubicBezTo>
                <a:cubicBezTo>
                  <a:pt x="283029" y="1415142"/>
                  <a:pt x="166255" y="1458685"/>
                  <a:pt x="110837" y="1492332"/>
                </a:cubicBezTo>
                <a:cubicBezTo>
                  <a:pt x="55419" y="1525979"/>
                  <a:pt x="0" y="1541813"/>
                  <a:pt x="15834" y="1551709"/>
                </a:cubicBezTo>
                <a:cubicBezTo>
                  <a:pt x="31668" y="1561605"/>
                  <a:pt x="138546" y="1533896"/>
                  <a:pt x="205840" y="1551709"/>
                </a:cubicBezTo>
                <a:cubicBezTo>
                  <a:pt x="273134" y="1569522"/>
                  <a:pt x="350322" y="1615044"/>
                  <a:pt x="419595" y="1658587"/>
                </a:cubicBezTo>
                <a:cubicBezTo>
                  <a:pt x="488868" y="1702130"/>
                  <a:pt x="562099" y="1755569"/>
                  <a:pt x="621476" y="1812966"/>
                </a:cubicBezTo>
                <a:cubicBezTo>
                  <a:pt x="680853" y="1870363"/>
                  <a:pt x="732312" y="1943594"/>
                  <a:pt x="775855" y="2002971"/>
                </a:cubicBezTo>
                <a:cubicBezTo>
                  <a:pt x="819398" y="2062348"/>
                  <a:pt x="837211" y="2149434"/>
                  <a:pt x="882733" y="2169226"/>
                </a:cubicBezTo>
                <a:cubicBezTo>
                  <a:pt x="928255" y="2189018"/>
                  <a:pt x="985653" y="2137559"/>
                  <a:pt x="1048988" y="2121725"/>
                </a:cubicBezTo>
                <a:cubicBezTo>
                  <a:pt x="1112323" y="2105891"/>
                  <a:pt x="1189512" y="2080161"/>
                  <a:pt x="1262743" y="2074223"/>
                </a:cubicBezTo>
                <a:cubicBezTo>
                  <a:pt x="1335974" y="2068285"/>
                  <a:pt x="1427019" y="2084120"/>
                  <a:pt x="1488375" y="2086099"/>
                </a:cubicBezTo>
                <a:cubicBezTo>
                  <a:pt x="1549731" y="2088078"/>
                  <a:pt x="1607127" y="2119746"/>
                  <a:pt x="1630878" y="2086099"/>
                </a:cubicBezTo>
                <a:cubicBezTo>
                  <a:pt x="1654629" y="2052452"/>
                  <a:pt x="1634836" y="1949532"/>
                  <a:pt x="1630878" y="1884218"/>
                </a:cubicBezTo>
                <a:cubicBezTo>
                  <a:pt x="1626920" y="1818904"/>
                  <a:pt x="1607128" y="1747652"/>
                  <a:pt x="1607128" y="1694213"/>
                </a:cubicBezTo>
                <a:cubicBezTo>
                  <a:pt x="1607128" y="1640774"/>
                  <a:pt x="1583377" y="1581397"/>
                  <a:pt x="1630878" y="1563584"/>
                </a:cubicBezTo>
                <a:cubicBezTo>
                  <a:pt x="1678379" y="1545771"/>
                  <a:pt x="1816926" y="1563584"/>
                  <a:pt x="1892136" y="1587335"/>
                </a:cubicBezTo>
                <a:cubicBezTo>
                  <a:pt x="1967347" y="1611086"/>
                  <a:pt x="2018806" y="1654628"/>
                  <a:pt x="2082141" y="1706088"/>
                </a:cubicBezTo>
                <a:cubicBezTo>
                  <a:pt x="2145476" y="1757548"/>
                  <a:pt x="2210790" y="1836716"/>
                  <a:pt x="2272146" y="1896093"/>
                </a:cubicBezTo>
                <a:cubicBezTo>
                  <a:pt x="2333502" y="1955470"/>
                  <a:pt x="2402775" y="2006930"/>
                  <a:pt x="2450276" y="2062348"/>
                </a:cubicBezTo>
                <a:cubicBezTo>
                  <a:pt x="2497777" y="2117766"/>
                  <a:pt x="2527466" y="2258290"/>
                  <a:pt x="2557154" y="2228602"/>
                </a:cubicBezTo>
                <a:cubicBezTo>
                  <a:pt x="2586842" y="2198914"/>
                  <a:pt x="2586842" y="1981200"/>
                  <a:pt x="2628406" y="1884218"/>
                </a:cubicBezTo>
                <a:cubicBezTo>
                  <a:pt x="2669970" y="1787236"/>
                  <a:pt x="2757056" y="1702130"/>
                  <a:pt x="2806536" y="1646712"/>
                </a:cubicBezTo>
                <a:cubicBezTo>
                  <a:pt x="2856016" y="1591294"/>
                  <a:pt x="2863933" y="1567543"/>
                  <a:pt x="2925289" y="1551709"/>
                </a:cubicBezTo>
                <a:cubicBezTo>
                  <a:pt x="2986645" y="1535875"/>
                  <a:pt x="3089565" y="1543792"/>
                  <a:pt x="3174671" y="1551709"/>
                </a:cubicBezTo>
                <a:cubicBezTo>
                  <a:pt x="3259778" y="1559626"/>
                  <a:pt x="3354780" y="1581397"/>
                  <a:pt x="3435928" y="1599210"/>
                </a:cubicBezTo>
                <a:cubicBezTo>
                  <a:pt x="3517076" y="1617023"/>
                  <a:pt x="3600203" y="1611086"/>
                  <a:pt x="3661559" y="1658587"/>
                </a:cubicBezTo>
                <a:cubicBezTo>
                  <a:pt x="3722915" y="1706088"/>
                  <a:pt x="3740728" y="1820883"/>
                  <a:pt x="3804063" y="1884218"/>
                </a:cubicBezTo>
                <a:cubicBezTo>
                  <a:pt x="3867398" y="1947553"/>
                  <a:pt x="3968338" y="2026722"/>
                  <a:pt x="4041569" y="2038597"/>
                </a:cubicBezTo>
                <a:cubicBezTo>
                  <a:pt x="4114800" y="2050472"/>
                  <a:pt x="4199907" y="2012867"/>
                  <a:pt x="4243450" y="1955470"/>
                </a:cubicBezTo>
                <a:cubicBezTo>
                  <a:pt x="4286993" y="1898073"/>
                  <a:pt x="4275118" y="1779320"/>
                  <a:pt x="4302827" y="1694213"/>
                </a:cubicBezTo>
                <a:cubicBezTo>
                  <a:pt x="4330536" y="1609107"/>
                  <a:pt x="4376057" y="1498270"/>
                  <a:pt x="4409704" y="1444831"/>
                </a:cubicBezTo>
                <a:cubicBezTo>
                  <a:pt x="4443351" y="1391392"/>
                  <a:pt x="4526478" y="1393371"/>
                  <a:pt x="4504707" y="1373579"/>
                </a:cubicBezTo>
                <a:cubicBezTo>
                  <a:pt x="4482936" y="1353787"/>
                  <a:pt x="4366162" y="1339932"/>
                  <a:pt x="4279076" y="1326078"/>
                </a:cubicBezTo>
                <a:cubicBezTo>
                  <a:pt x="4191990" y="1312224"/>
                  <a:pt x="4067299" y="1312223"/>
                  <a:pt x="3982193" y="1290452"/>
                </a:cubicBezTo>
                <a:cubicBezTo>
                  <a:pt x="3897087" y="1268681"/>
                  <a:pt x="3829793" y="1238992"/>
                  <a:pt x="3768437" y="1195449"/>
                </a:cubicBezTo>
                <a:cubicBezTo>
                  <a:pt x="3707081" y="1151906"/>
                  <a:pt x="3639788" y="1092530"/>
                  <a:pt x="3614058" y="1029195"/>
                </a:cubicBezTo>
                <a:cubicBezTo>
                  <a:pt x="3588328" y="965860"/>
                  <a:pt x="3621975" y="892629"/>
                  <a:pt x="3614058" y="815439"/>
                </a:cubicBezTo>
                <a:cubicBezTo>
                  <a:pt x="3606141" y="738249"/>
                  <a:pt x="3578431" y="631371"/>
                  <a:pt x="3566556" y="566057"/>
                </a:cubicBezTo>
                <a:cubicBezTo>
                  <a:pt x="3554681" y="500743"/>
                  <a:pt x="3582390" y="441366"/>
                  <a:pt x="3542806" y="423553"/>
                </a:cubicBezTo>
                <a:cubicBezTo>
                  <a:pt x="3503222" y="405740"/>
                  <a:pt x="3394364" y="457200"/>
                  <a:pt x="3329050" y="459179"/>
                </a:cubicBezTo>
                <a:cubicBezTo>
                  <a:pt x="3263736" y="461158"/>
                  <a:pt x="3212276" y="441366"/>
                  <a:pt x="3150920" y="435428"/>
                </a:cubicBezTo>
                <a:cubicBezTo>
                  <a:pt x="3089564" y="429490"/>
                  <a:pt x="3020292" y="445324"/>
                  <a:pt x="2960915" y="423553"/>
                </a:cubicBezTo>
                <a:cubicBezTo>
                  <a:pt x="2901538" y="401782"/>
                  <a:pt x="2840182" y="344384"/>
                  <a:pt x="2794660" y="304800"/>
                </a:cubicBezTo>
                <a:cubicBezTo>
                  <a:pt x="2749138" y="265216"/>
                  <a:pt x="2729346" y="195943"/>
                  <a:pt x="2687782" y="186047"/>
                </a:cubicBezTo>
                <a:cubicBezTo>
                  <a:pt x="2646218" y="176151"/>
                  <a:pt x="2616530" y="235527"/>
                  <a:pt x="2545278" y="245423"/>
                </a:cubicBezTo>
                <a:cubicBezTo>
                  <a:pt x="2474026" y="255319"/>
                  <a:pt x="2357253" y="249381"/>
                  <a:pt x="2260271" y="245423"/>
                </a:cubicBezTo>
                <a:cubicBezTo>
                  <a:pt x="2163289" y="241465"/>
                  <a:pt x="2060370" y="219694"/>
                  <a:pt x="1963388" y="221673"/>
                </a:cubicBezTo>
                <a:cubicBezTo>
                  <a:pt x="1866406" y="223652"/>
                  <a:pt x="1763486" y="267195"/>
                  <a:pt x="1678380" y="257299"/>
                </a:cubicBezTo>
                <a:cubicBezTo>
                  <a:pt x="1593274" y="247403"/>
                  <a:pt x="1529939" y="186047"/>
                  <a:pt x="1452749" y="162296"/>
                </a:cubicBezTo>
                <a:cubicBezTo>
                  <a:pt x="1375559" y="138545"/>
                  <a:pt x="1339933" y="134587"/>
                  <a:pt x="1215242" y="114795"/>
                </a:cubicBezTo>
                <a:cubicBezTo>
                  <a:pt x="1090551" y="95003"/>
                  <a:pt x="793668" y="0"/>
                  <a:pt x="728354" y="43543"/>
                </a:cubicBez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4"/>
          <p:cNvSpPr/>
          <p:nvPr/>
        </p:nvSpPr>
        <p:spPr>
          <a:xfrm>
            <a:off x="1638795" y="4500748"/>
            <a:ext cx="579911" cy="950026"/>
          </a:xfrm>
          <a:custGeom>
            <a:avLst/>
            <a:gdLst>
              <a:gd name="connsiteX0" fmla="*/ 0 w 579911"/>
              <a:gd name="connsiteY0" fmla="*/ 950026 h 950026"/>
              <a:gd name="connsiteX1" fmla="*/ 130628 w 579911"/>
              <a:gd name="connsiteY1" fmla="*/ 855023 h 950026"/>
              <a:gd name="connsiteX2" fmla="*/ 213756 w 579911"/>
              <a:gd name="connsiteY2" fmla="*/ 558140 h 950026"/>
              <a:gd name="connsiteX3" fmla="*/ 225631 w 579911"/>
              <a:gd name="connsiteY3" fmla="*/ 285008 h 950026"/>
              <a:gd name="connsiteX4" fmla="*/ 522514 w 579911"/>
              <a:gd name="connsiteY4" fmla="*/ 154379 h 950026"/>
              <a:gd name="connsiteX5" fmla="*/ 570015 w 579911"/>
              <a:gd name="connsiteY5" fmla="*/ 0 h 950026"/>
              <a:gd name="connsiteX6" fmla="*/ 570015 w 579911"/>
              <a:gd name="connsiteY6" fmla="*/ 0 h 95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911" h="950026">
                <a:moveTo>
                  <a:pt x="0" y="950026"/>
                </a:moveTo>
                <a:cubicBezTo>
                  <a:pt x="47501" y="935181"/>
                  <a:pt x="95002" y="920337"/>
                  <a:pt x="130628" y="855023"/>
                </a:cubicBezTo>
                <a:cubicBezTo>
                  <a:pt x="166254" y="789709"/>
                  <a:pt x="197922" y="653142"/>
                  <a:pt x="213756" y="558140"/>
                </a:cubicBezTo>
                <a:cubicBezTo>
                  <a:pt x="229590" y="463138"/>
                  <a:pt x="174171" y="352302"/>
                  <a:pt x="225631" y="285008"/>
                </a:cubicBezTo>
                <a:cubicBezTo>
                  <a:pt x="277091" y="217715"/>
                  <a:pt x="465117" y="201880"/>
                  <a:pt x="522514" y="154379"/>
                </a:cubicBezTo>
                <a:cubicBezTo>
                  <a:pt x="579911" y="106878"/>
                  <a:pt x="570015" y="0"/>
                  <a:pt x="570015" y="0"/>
                </a:cubicBezTo>
                <a:lnTo>
                  <a:pt x="570015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reeform 165"/>
          <p:cNvSpPr/>
          <p:nvPr/>
        </p:nvSpPr>
        <p:spPr>
          <a:xfrm>
            <a:off x="2244436" y="4500748"/>
            <a:ext cx="720436" cy="807522"/>
          </a:xfrm>
          <a:custGeom>
            <a:avLst/>
            <a:gdLst>
              <a:gd name="connsiteX0" fmla="*/ 676894 w 720436"/>
              <a:gd name="connsiteY0" fmla="*/ 807522 h 807522"/>
              <a:gd name="connsiteX1" fmla="*/ 688769 w 720436"/>
              <a:gd name="connsiteY1" fmla="*/ 570016 h 807522"/>
              <a:gd name="connsiteX2" fmla="*/ 486889 w 720436"/>
              <a:gd name="connsiteY2" fmla="*/ 510639 h 807522"/>
              <a:gd name="connsiteX3" fmla="*/ 510639 w 720436"/>
              <a:gd name="connsiteY3" fmla="*/ 213756 h 807522"/>
              <a:gd name="connsiteX4" fmla="*/ 0 w 720436"/>
              <a:gd name="connsiteY4" fmla="*/ 0 h 807522"/>
              <a:gd name="connsiteX5" fmla="*/ 0 w 720436"/>
              <a:gd name="connsiteY5" fmla="*/ 0 h 80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436" h="807522">
                <a:moveTo>
                  <a:pt x="676894" y="807522"/>
                </a:moveTo>
                <a:cubicBezTo>
                  <a:pt x="698665" y="713509"/>
                  <a:pt x="720436" y="619496"/>
                  <a:pt x="688769" y="570016"/>
                </a:cubicBezTo>
                <a:cubicBezTo>
                  <a:pt x="657102" y="520536"/>
                  <a:pt x="516577" y="570016"/>
                  <a:pt x="486889" y="510639"/>
                </a:cubicBezTo>
                <a:cubicBezTo>
                  <a:pt x="457201" y="451262"/>
                  <a:pt x="591787" y="298863"/>
                  <a:pt x="510639" y="213756"/>
                </a:cubicBezTo>
                <a:cubicBezTo>
                  <a:pt x="429491" y="128650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Freeform 166"/>
          <p:cNvSpPr/>
          <p:nvPr/>
        </p:nvSpPr>
        <p:spPr>
          <a:xfrm>
            <a:off x="2107870" y="4524499"/>
            <a:ext cx="344385" cy="771896"/>
          </a:xfrm>
          <a:custGeom>
            <a:avLst/>
            <a:gdLst>
              <a:gd name="connsiteX0" fmla="*/ 219694 w 344385"/>
              <a:gd name="connsiteY0" fmla="*/ 771896 h 771896"/>
              <a:gd name="connsiteX1" fmla="*/ 17813 w 344385"/>
              <a:gd name="connsiteY1" fmla="*/ 641267 h 771896"/>
              <a:gd name="connsiteX2" fmla="*/ 326572 w 344385"/>
              <a:gd name="connsiteY2" fmla="*/ 451262 h 771896"/>
              <a:gd name="connsiteX3" fmla="*/ 124691 w 344385"/>
              <a:gd name="connsiteY3" fmla="*/ 0 h 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85" h="771896">
                <a:moveTo>
                  <a:pt x="219694" y="771896"/>
                </a:moveTo>
                <a:cubicBezTo>
                  <a:pt x="109847" y="733301"/>
                  <a:pt x="0" y="694706"/>
                  <a:pt x="17813" y="641267"/>
                </a:cubicBezTo>
                <a:cubicBezTo>
                  <a:pt x="35626" y="587828"/>
                  <a:pt x="308759" y="558140"/>
                  <a:pt x="326572" y="451262"/>
                </a:cubicBezTo>
                <a:cubicBezTo>
                  <a:pt x="344385" y="344384"/>
                  <a:pt x="234538" y="172192"/>
                  <a:pt x="124691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 167"/>
          <p:cNvSpPr/>
          <p:nvPr/>
        </p:nvSpPr>
        <p:spPr>
          <a:xfrm>
            <a:off x="2163288" y="4512623"/>
            <a:ext cx="534390" cy="1401289"/>
          </a:xfrm>
          <a:custGeom>
            <a:avLst/>
            <a:gdLst>
              <a:gd name="connsiteX0" fmla="*/ 283029 w 534390"/>
              <a:gd name="connsiteY0" fmla="*/ 1401289 h 1401289"/>
              <a:gd name="connsiteX1" fmla="*/ 33647 w 534390"/>
              <a:gd name="connsiteY1" fmla="*/ 1223159 h 1401289"/>
              <a:gd name="connsiteX2" fmla="*/ 484909 w 534390"/>
              <a:gd name="connsiteY2" fmla="*/ 1021278 h 1401289"/>
              <a:gd name="connsiteX3" fmla="*/ 330530 w 534390"/>
              <a:gd name="connsiteY3" fmla="*/ 783772 h 1401289"/>
              <a:gd name="connsiteX4" fmla="*/ 508660 w 534390"/>
              <a:gd name="connsiteY4" fmla="*/ 510639 h 1401289"/>
              <a:gd name="connsiteX5" fmla="*/ 401782 w 534390"/>
              <a:gd name="connsiteY5" fmla="*/ 225632 h 1401289"/>
              <a:gd name="connsiteX6" fmla="*/ 69273 w 534390"/>
              <a:gd name="connsiteY6" fmla="*/ 0 h 140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390" h="1401289">
                <a:moveTo>
                  <a:pt x="283029" y="1401289"/>
                </a:moveTo>
                <a:cubicBezTo>
                  <a:pt x="141514" y="1343891"/>
                  <a:pt x="0" y="1286494"/>
                  <a:pt x="33647" y="1223159"/>
                </a:cubicBezTo>
                <a:cubicBezTo>
                  <a:pt x="67294" y="1159824"/>
                  <a:pt x="435429" y="1094509"/>
                  <a:pt x="484909" y="1021278"/>
                </a:cubicBezTo>
                <a:cubicBezTo>
                  <a:pt x="534390" y="948047"/>
                  <a:pt x="326571" y="868879"/>
                  <a:pt x="330530" y="783772"/>
                </a:cubicBezTo>
                <a:cubicBezTo>
                  <a:pt x="334489" y="698665"/>
                  <a:pt x="496785" y="603662"/>
                  <a:pt x="508660" y="510639"/>
                </a:cubicBezTo>
                <a:cubicBezTo>
                  <a:pt x="520535" y="417616"/>
                  <a:pt x="475013" y="310739"/>
                  <a:pt x="401782" y="225632"/>
                </a:cubicBezTo>
                <a:cubicBezTo>
                  <a:pt x="328551" y="140526"/>
                  <a:pt x="198912" y="70263"/>
                  <a:pt x="69273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>
            <a:off x="1371600" y="4013860"/>
            <a:ext cx="825335" cy="556161"/>
          </a:xfrm>
          <a:custGeom>
            <a:avLst/>
            <a:gdLst>
              <a:gd name="connsiteX0" fmla="*/ 29688 w 825335"/>
              <a:gd name="connsiteY0" fmla="*/ 0 h 556161"/>
              <a:gd name="connsiteX1" fmla="*/ 53439 w 825335"/>
              <a:gd name="connsiteY1" fmla="*/ 201880 h 556161"/>
              <a:gd name="connsiteX2" fmla="*/ 350322 w 825335"/>
              <a:gd name="connsiteY2" fmla="*/ 201880 h 556161"/>
              <a:gd name="connsiteX3" fmla="*/ 480951 w 825335"/>
              <a:gd name="connsiteY3" fmla="*/ 510639 h 556161"/>
              <a:gd name="connsiteX4" fmla="*/ 825335 w 825335"/>
              <a:gd name="connsiteY4" fmla="*/ 475013 h 55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35" h="556161">
                <a:moveTo>
                  <a:pt x="29688" y="0"/>
                </a:moveTo>
                <a:cubicBezTo>
                  <a:pt x="14844" y="84116"/>
                  <a:pt x="0" y="168233"/>
                  <a:pt x="53439" y="201880"/>
                </a:cubicBezTo>
                <a:cubicBezTo>
                  <a:pt x="106878" y="235527"/>
                  <a:pt x="279070" y="150420"/>
                  <a:pt x="350322" y="201880"/>
                </a:cubicBezTo>
                <a:cubicBezTo>
                  <a:pt x="421574" y="253340"/>
                  <a:pt x="401782" y="465117"/>
                  <a:pt x="480951" y="510639"/>
                </a:cubicBezTo>
                <a:cubicBezTo>
                  <a:pt x="560120" y="556161"/>
                  <a:pt x="692727" y="515587"/>
                  <a:pt x="825335" y="47501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1668483" y="4548249"/>
            <a:ext cx="516577" cy="225632"/>
          </a:xfrm>
          <a:custGeom>
            <a:avLst/>
            <a:gdLst>
              <a:gd name="connsiteX0" fmla="*/ 41564 w 516577"/>
              <a:gd name="connsiteY0" fmla="*/ 225632 h 225632"/>
              <a:gd name="connsiteX1" fmla="*/ 41564 w 516577"/>
              <a:gd name="connsiteY1" fmla="*/ 95003 h 225632"/>
              <a:gd name="connsiteX2" fmla="*/ 290946 w 516577"/>
              <a:gd name="connsiteY2" fmla="*/ 71252 h 225632"/>
              <a:gd name="connsiteX3" fmla="*/ 516577 w 516577"/>
              <a:gd name="connsiteY3" fmla="*/ 0 h 22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577" h="225632">
                <a:moveTo>
                  <a:pt x="41564" y="225632"/>
                </a:moveTo>
                <a:cubicBezTo>
                  <a:pt x="20782" y="173182"/>
                  <a:pt x="0" y="120733"/>
                  <a:pt x="41564" y="95003"/>
                </a:cubicBezTo>
                <a:cubicBezTo>
                  <a:pt x="83128" y="69273"/>
                  <a:pt x="211777" y="87086"/>
                  <a:pt x="290946" y="71252"/>
                </a:cubicBezTo>
                <a:cubicBezTo>
                  <a:pt x="370115" y="55418"/>
                  <a:pt x="443346" y="27709"/>
                  <a:pt x="51657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0"/>
          <p:cNvSpPr/>
          <p:nvPr/>
        </p:nvSpPr>
        <p:spPr>
          <a:xfrm>
            <a:off x="415636" y="3592286"/>
            <a:ext cx="1769424" cy="1017319"/>
          </a:xfrm>
          <a:custGeom>
            <a:avLst/>
            <a:gdLst>
              <a:gd name="connsiteX0" fmla="*/ 0 w 1769424"/>
              <a:gd name="connsiteY0" fmla="*/ 100940 h 1017319"/>
              <a:gd name="connsiteX1" fmla="*/ 225632 w 1769424"/>
              <a:gd name="connsiteY1" fmla="*/ 65314 h 1017319"/>
              <a:gd name="connsiteX2" fmla="*/ 130629 w 1769424"/>
              <a:gd name="connsiteY2" fmla="*/ 492826 h 1017319"/>
              <a:gd name="connsiteX3" fmla="*/ 807522 w 1769424"/>
              <a:gd name="connsiteY3" fmla="*/ 694706 h 1017319"/>
              <a:gd name="connsiteX4" fmla="*/ 914400 w 1769424"/>
              <a:gd name="connsiteY4" fmla="*/ 979714 h 1017319"/>
              <a:gd name="connsiteX5" fmla="*/ 1769424 w 1769424"/>
              <a:gd name="connsiteY5" fmla="*/ 920337 h 10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9424" h="1017319">
                <a:moveTo>
                  <a:pt x="0" y="100940"/>
                </a:moveTo>
                <a:cubicBezTo>
                  <a:pt x="101930" y="50470"/>
                  <a:pt x="203861" y="0"/>
                  <a:pt x="225632" y="65314"/>
                </a:cubicBezTo>
                <a:cubicBezTo>
                  <a:pt x="247403" y="130628"/>
                  <a:pt x="33647" y="387927"/>
                  <a:pt x="130629" y="492826"/>
                </a:cubicBezTo>
                <a:cubicBezTo>
                  <a:pt x="227611" y="597725"/>
                  <a:pt x="676894" y="613558"/>
                  <a:pt x="807522" y="694706"/>
                </a:cubicBezTo>
                <a:cubicBezTo>
                  <a:pt x="938151" y="775854"/>
                  <a:pt x="754083" y="942109"/>
                  <a:pt x="914400" y="979714"/>
                </a:cubicBezTo>
                <a:cubicBezTo>
                  <a:pt x="1074717" y="1017319"/>
                  <a:pt x="1422070" y="968828"/>
                  <a:pt x="1769424" y="92033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2"/>
          <p:cNvSpPr/>
          <p:nvPr/>
        </p:nvSpPr>
        <p:spPr>
          <a:xfrm>
            <a:off x="700644" y="4360223"/>
            <a:ext cx="1484416" cy="342405"/>
          </a:xfrm>
          <a:custGeom>
            <a:avLst/>
            <a:gdLst>
              <a:gd name="connsiteX0" fmla="*/ 0 w 1484416"/>
              <a:gd name="connsiteY0" fmla="*/ 21772 h 342405"/>
              <a:gd name="connsiteX1" fmla="*/ 225631 w 1484416"/>
              <a:gd name="connsiteY1" fmla="*/ 9896 h 342405"/>
              <a:gd name="connsiteX2" fmla="*/ 391886 w 1484416"/>
              <a:gd name="connsiteY2" fmla="*/ 81148 h 342405"/>
              <a:gd name="connsiteX3" fmla="*/ 534390 w 1484416"/>
              <a:gd name="connsiteY3" fmla="*/ 211777 h 342405"/>
              <a:gd name="connsiteX4" fmla="*/ 700644 w 1484416"/>
              <a:gd name="connsiteY4" fmla="*/ 330530 h 342405"/>
              <a:gd name="connsiteX5" fmla="*/ 1484416 w 1484416"/>
              <a:gd name="connsiteY5" fmla="*/ 140525 h 34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416" h="342405">
                <a:moveTo>
                  <a:pt x="0" y="21772"/>
                </a:moveTo>
                <a:cubicBezTo>
                  <a:pt x="80158" y="10886"/>
                  <a:pt x="160317" y="0"/>
                  <a:pt x="225631" y="9896"/>
                </a:cubicBezTo>
                <a:cubicBezTo>
                  <a:pt x="290945" y="19792"/>
                  <a:pt x="340426" y="47501"/>
                  <a:pt x="391886" y="81148"/>
                </a:cubicBezTo>
                <a:cubicBezTo>
                  <a:pt x="443346" y="114795"/>
                  <a:pt x="482930" y="170213"/>
                  <a:pt x="534390" y="211777"/>
                </a:cubicBezTo>
                <a:cubicBezTo>
                  <a:pt x="585850" y="253341"/>
                  <a:pt x="542306" y="342405"/>
                  <a:pt x="700644" y="330530"/>
                </a:cubicBezTo>
                <a:cubicBezTo>
                  <a:pt x="858982" y="318655"/>
                  <a:pt x="1171699" y="229590"/>
                  <a:pt x="1484416" y="14052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Freeform 173"/>
          <p:cNvSpPr/>
          <p:nvPr/>
        </p:nvSpPr>
        <p:spPr>
          <a:xfrm>
            <a:off x="1116281" y="4488873"/>
            <a:ext cx="1116280" cy="690748"/>
          </a:xfrm>
          <a:custGeom>
            <a:avLst/>
            <a:gdLst>
              <a:gd name="connsiteX0" fmla="*/ 0 w 1116280"/>
              <a:gd name="connsiteY0" fmla="*/ 510639 h 690748"/>
              <a:gd name="connsiteX1" fmla="*/ 95002 w 1116280"/>
              <a:gd name="connsiteY1" fmla="*/ 653143 h 690748"/>
              <a:gd name="connsiteX2" fmla="*/ 368135 w 1116280"/>
              <a:gd name="connsiteY2" fmla="*/ 653143 h 690748"/>
              <a:gd name="connsiteX3" fmla="*/ 617516 w 1116280"/>
              <a:gd name="connsiteY3" fmla="*/ 427511 h 690748"/>
              <a:gd name="connsiteX4" fmla="*/ 831272 w 1116280"/>
              <a:gd name="connsiteY4" fmla="*/ 166254 h 690748"/>
              <a:gd name="connsiteX5" fmla="*/ 1116280 w 1116280"/>
              <a:gd name="connsiteY5" fmla="*/ 0 h 69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6280" h="690748">
                <a:moveTo>
                  <a:pt x="0" y="510639"/>
                </a:moveTo>
                <a:cubicBezTo>
                  <a:pt x="16823" y="570015"/>
                  <a:pt x="33646" y="629392"/>
                  <a:pt x="95002" y="653143"/>
                </a:cubicBezTo>
                <a:cubicBezTo>
                  <a:pt x="156358" y="676894"/>
                  <a:pt x="281049" y="690748"/>
                  <a:pt x="368135" y="653143"/>
                </a:cubicBezTo>
                <a:cubicBezTo>
                  <a:pt x="455221" y="615538"/>
                  <a:pt x="540326" y="508659"/>
                  <a:pt x="617516" y="427511"/>
                </a:cubicBezTo>
                <a:cubicBezTo>
                  <a:pt x="694706" y="346363"/>
                  <a:pt x="748145" y="237506"/>
                  <a:pt x="831272" y="166254"/>
                </a:cubicBezTo>
                <a:cubicBezTo>
                  <a:pt x="914399" y="95002"/>
                  <a:pt x="1015339" y="47501"/>
                  <a:pt x="111628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 174"/>
          <p:cNvSpPr/>
          <p:nvPr/>
        </p:nvSpPr>
        <p:spPr>
          <a:xfrm>
            <a:off x="4259283" y="4619501"/>
            <a:ext cx="261257" cy="866899"/>
          </a:xfrm>
          <a:custGeom>
            <a:avLst/>
            <a:gdLst>
              <a:gd name="connsiteX0" fmla="*/ 134587 w 261257"/>
              <a:gd name="connsiteY0" fmla="*/ 0 h 866899"/>
              <a:gd name="connsiteX1" fmla="*/ 241465 w 261257"/>
              <a:gd name="connsiteY1" fmla="*/ 142504 h 866899"/>
              <a:gd name="connsiteX2" fmla="*/ 15834 w 261257"/>
              <a:gd name="connsiteY2" fmla="*/ 380011 h 866899"/>
              <a:gd name="connsiteX3" fmla="*/ 146462 w 261257"/>
              <a:gd name="connsiteY3" fmla="*/ 866899 h 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57" h="866899">
                <a:moveTo>
                  <a:pt x="134587" y="0"/>
                </a:moveTo>
                <a:cubicBezTo>
                  <a:pt x="197922" y="39584"/>
                  <a:pt x="261257" y="79169"/>
                  <a:pt x="241465" y="142504"/>
                </a:cubicBezTo>
                <a:cubicBezTo>
                  <a:pt x="221673" y="205839"/>
                  <a:pt x="31668" y="259279"/>
                  <a:pt x="15834" y="380011"/>
                </a:cubicBezTo>
                <a:cubicBezTo>
                  <a:pt x="0" y="500743"/>
                  <a:pt x="73231" y="683821"/>
                  <a:pt x="146462" y="86689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>
            <a:off x="3764478" y="4993574"/>
            <a:ext cx="617517" cy="528452"/>
          </a:xfrm>
          <a:custGeom>
            <a:avLst/>
            <a:gdLst>
              <a:gd name="connsiteX0" fmla="*/ 0 w 617517"/>
              <a:gd name="connsiteY0" fmla="*/ 65314 h 528452"/>
              <a:gd name="connsiteX1" fmla="*/ 261257 w 617517"/>
              <a:gd name="connsiteY1" fmla="*/ 65314 h 528452"/>
              <a:gd name="connsiteX2" fmla="*/ 261257 w 617517"/>
              <a:gd name="connsiteY2" fmla="*/ 457200 h 528452"/>
              <a:gd name="connsiteX3" fmla="*/ 617517 w 617517"/>
              <a:gd name="connsiteY3" fmla="*/ 492826 h 5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517" h="528452">
                <a:moveTo>
                  <a:pt x="0" y="65314"/>
                </a:moveTo>
                <a:cubicBezTo>
                  <a:pt x="108857" y="32657"/>
                  <a:pt x="217714" y="0"/>
                  <a:pt x="261257" y="65314"/>
                </a:cubicBezTo>
                <a:cubicBezTo>
                  <a:pt x="304800" y="130628"/>
                  <a:pt x="201880" y="385948"/>
                  <a:pt x="261257" y="457200"/>
                </a:cubicBezTo>
                <a:cubicBezTo>
                  <a:pt x="320634" y="528452"/>
                  <a:pt x="469075" y="510639"/>
                  <a:pt x="617517" y="49282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Freeform 176"/>
          <p:cNvSpPr/>
          <p:nvPr/>
        </p:nvSpPr>
        <p:spPr>
          <a:xfrm>
            <a:off x="3633849" y="5494317"/>
            <a:ext cx="783772" cy="104899"/>
          </a:xfrm>
          <a:custGeom>
            <a:avLst/>
            <a:gdLst>
              <a:gd name="connsiteX0" fmla="*/ 0 w 783772"/>
              <a:gd name="connsiteY0" fmla="*/ 39584 h 104899"/>
              <a:gd name="connsiteX1" fmla="*/ 83128 w 783772"/>
              <a:gd name="connsiteY1" fmla="*/ 98961 h 104899"/>
              <a:gd name="connsiteX2" fmla="*/ 261257 w 783772"/>
              <a:gd name="connsiteY2" fmla="*/ 3958 h 104899"/>
              <a:gd name="connsiteX3" fmla="*/ 546265 w 783772"/>
              <a:gd name="connsiteY3" fmla="*/ 75210 h 104899"/>
              <a:gd name="connsiteX4" fmla="*/ 783772 w 783772"/>
              <a:gd name="connsiteY4" fmla="*/ 51460 h 1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772" h="104899">
                <a:moveTo>
                  <a:pt x="0" y="39584"/>
                </a:moveTo>
                <a:cubicBezTo>
                  <a:pt x="19792" y="72241"/>
                  <a:pt x="39585" y="104899"/>
                  <a:pt x="83128" y="98961"/>
                </a:cubicBezTo>
                <a:cubicBezTo>
                  <a:pt x="126671" y="93023"/>
                  <a:pt x="184068" y="7916"/>
                  <a:pt x="261257" y="3958"/>
                </a:cubicBezTo>
                <a:cubicBezTo>
                  <a:pt x="338446" y="0"/>
                  <a:pt x="459179" y="67293"/>
                  <a:pt x="546265" y="75210"/>
                </a:cubicBezTo>
                <a:cubicBezTo>
                  <a:pt x="633351" y="83127"/>
                  <a:pt x="708561" y="67293"/>
                  <a:pt x="783772" y="5146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 177"/>
          <p:cNvSpPr/>
          <p:nvPr/>
        </p:nvSpPr>
        <p:spPr>
          <a:xfrm>
            <a:off x="3099460" y="5510151"/>
            <a:ext cx="1294410" cy="688768"/>
          </a:xfrm>
          <a:custGeom>
            <a:avLst/>
            <a:gdLst>
              <a:gd name="connsiteX0" fmla="*/ 0 w 1294410"/>
              <a:gd name="connsiteY0" fmla="*/ 688768 h 688768"/>
              <a:gd name="connsiteX1" fmla="*/ 142504 w 1294410"/>
              <a:gd name="connsiteY1" fmla="*/ 486888 h 688768"/>
              <a:gd name="connsiteX2" fmla="*/ 415636 w 1294410"/>
              <a:gd name="connsiteY2" fmla="*/ 522514 h 688768"/>
              <a:gd name="connsiteX3" fmla="*/ 653143 w 1294410"/>
              <a:gd name="connsiteY3" fmla="*/ 237506 h 688768"/>
              <a:gd name="connsiteX4" fmla="*/ 1056904 w 1294410"/>
              <a:gd name="connsiteY4" fmla="*/ 237506 h 688768"/>
              <a:gd name="connsiteX5" fmla="*/ 1294410 w 1294410"/>
              <a:gd name="connsiteY5" fmla="*/ 0 h 68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410" h="688768">
                <a:moveTo>
                  <a:pt x="0" y="688768"/>
                </a:moveTo>
                <a:cubicBezTo>
                  <a:pt x="36615" y="601682"/>
                  <a:pt x="73231" y="514597"/>
                  <a:pt x="142504" y="486888"/>
                </a:cubicBezTo>
                <a:cubicBezTo>
                  <a:pt x="211777" y="459179"/>
                  <a:pt x="330530" y="564078"/>
                  <a:pt x="415636" y="522514"/>
                </a:cubicBezTo>
                <a:cubicBezTo>
                  <a:pt x="500742" y="480950"/>
                  <a:pt x="546265" y="285007"/>
                  <a:pt x="653143" y="237506"/>
                </a:cubicBezTo>
                <a:cubicBezTo>
                  <a:pt x="760021" y="190005"/>
                  <a:pt x="950026" y="277090"/>
                  <a:pt x="1056904" y="237506"/>
                </a:cubicBezTo>
                <a:cubicBezTo>
                  <a:pt x="1163782" y="197922"/>
                  <a:pt x="1229096" y="98961"/>
                  <a:pt x="129441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 178"/>
          <p:cNvSpPr/>
          <p:nvPr/>
        </p:nvSpPr>
        <p:spPr>
          <a:xfrm>
            <a:off x="3796146" y="5486400"/>
            <a:ext cx="621475" cy="783771"/>
          </a:xfrm>
          <a:custGeom>
            <a:avLst/>
            <a:gdLst>
              <a:gd name="connsiteX0" fmla="*/ 122711 w 621475"/>
              <a:gd name="connsiteY0" fmla="*/ 783771 h 783771"/>
              <a:gd name="connsiteX1" fmla="*/ 39584 w 621475"/>
              <a:gd name="connsiteY1" fmla="*/ 617517 h 783771"/>
              <a:gd name="connsiteX2" fmla="*/ 360218 w 621475"/>
              <a:gd name="connsiteY2" fmla="*/ 463138 h 783771"/>
              <a:gd name="connsiteX3" fmla="*/ 621475 w 621475"/>
              <a:gd name="connsiteY3" fmla="*/ 0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1475" h="783771">
                <a:moveTo>
                  <a:pt x="122711" y="783771"/>
                </a:moveTo>
                <a:cubicBezTo>
                  <a:pt x="61355" y="727363"/>
                  <a:pt x="0" y="670956"/>
                  <a:pt x="39584" y="617517"/>
                </a:cubicBezTo>
                <a:cubicBezTo>
                  <a:pt x="79169" y="564078"/>
                  <a:pt x="263236" y="566057"/>
                  <a:pt x="360218" y="463138"/>
                </a:cubicBezTo>
                <a:cubicBezTo>
                  <a:pt x="457200" y="360219"/>
                  <a:pt x="539337" y="180109"/>
                  <a:pt x="621475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4308764" y="5474525"/>
            <a:ext cx="231569" cy="902524"/>
          </a:xfrm>
          <a:custGeom>
            <a:avLst/>
            <a:gdLst>
              <a:gd name="connsiteX0" fmla="*/ 227610 w 231569"/>
              <a:gd name="connsiteY0" fmla="*/ 902524 h 902524"/>
              <a:gd name="connsiteX1" fmla="*/ 1979 w 231569"/>
              <a:gd name="connsiteY1" fmla="*/ 712519 h 902524"/>
              <a:gd name="connsiteX2" fmla="*/ 215735 w 231569"/>
              <a:gd name="connsiteY2" fmla="*/ 475013 h 902524"/>
              <a:gd name="connsiteX3" fmla="*/ 96981 w 231569"/>
              <a:gd name="connsiteY3" fmla="*/ 0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69" h="902524">
                <a:moveTo>
                  <a:pt x="227610" y="902524"/>
                </a:moveTo>
                <a:cubicBezTo>
                  <a:pt x="115784" y="843147"/>
                  <a:pt x="3958" y="783771"/>
                  <a:pt x="1979" y="712519"/>
                </a:cubicBezTo>
                <a:cubicBezTo>
                  <a:pt x="0" y="641267"/>
                  <a:pt x="199901" y="593766"/>
                  <a:pt x="215735" y="475013"/>
                </a:cubicBezTo>
                <a:cubicBezTo>
                  <a:pt x="231569" y="356260"/>
                  <a:pt x="164275" y="178130"/>
                  <a:pt x="96981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reeform 180"/>
          <p:cNvSpPr/>
          <p:nvPr/>
        </p:nvSpPr>
        <p:spPr>
          <a:xfrm>
            <a:off x="4417621" y="5199413"/>
            <a:ext cx="641267" cy="286987"/>
          </a:xfrm>
          <a:custGeom>
            <a:avLst/>
            <a:gdLst>
              <a:gd name="connsiteX0" fmla="*/ 641267 w 641267"/>
              <a:gd name="connsiteY0" fmla="*/ 239486 h 286987"/>
              <a:gd name="connsiteX1" fmla="*/ 403761 w 641267"/>
              <a:gd name="connsiteY1" fmla="*/ 1979 h 286987"/>
              <a:gd name="connsiteX2" fmla="*/ 308758 w 641267"/>
              <a:gd name="connsiteY2" fmla="*/ 227610 h 286987"/>
              <a:gd name="connsiteX3" fmla="*/ 0 w 641267"/>
              <a:gd name="connsiteY3" fmla="*/ 286987 h 28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267" h="286987">
                <a:moveTo>
                  <a:pt x="641267" y="239486"/>
                </a:moveTo>
                <a:cubicBezTo>
                  <a:pt x="550223" y="121722"/>
                  <a:pt x="459179" y="3958"/>
                  <a:pt x="403761" y="1979"/>
                </a:cubicBezTo>
                <a:cubicBezTo>
                  <a:pt x="348343" y="0"/>
                  <a:pt x="376051" y="180109"/>
                  <a:pt x="308758" y="227610"/>
                </a:cubicBezTo>
                <a:cubicBezTo>
                  <a:pt x="241465" y="275111"/>
                  <a:pt x="120732" y="281049"/>
                  <a:pt x="0" y="28698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reeform 181"/>
          <p:cNvSpPr/>
          <p:nvPr/>
        </p:nvSpPr>
        <p:spPr>
          <a:xfrm>
            <a:off x="4393870" y="5510151"/>
            <a:ext cx="748146" cy="666997"/>
          </a:xfrm>
          <a:custGeom>
            <a:avLst/>
            <a:gdLst>
              <a:gd name="connsiteX0" fmla="*/ 748146 w 748146"/>
              <a:gd name="connsiteY0" fmla="*/ 629392 h 666997"/>
              <a:gd name="connsiteX1" fmla="*/ 534390 w 748146"/>
              <a:gd name="connsiteY1" fmla="*/ 629392 h 666997"/>
              <a:gd name="connsiteX2" fmla="*/ 427512 w 748146"/>
              <a:gd name="connsiteY2" fmla="*/ 403761 h 666997"/>
              <a:gd name="connsiteX3" fmla="*/ 0 w 748146"/>
              <a:gd name="connsiteY3" fmla="*/ 0 h 66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146" h="666997">
                <a:moveTo>
                  <a:pt x="748146" y="629392"/>
                </a:moveTo>
                <a:cubicBezTo>
                  <a:pt x="667987" y="648194"/>
                  <a:pt x="587829" y="666997"/>
                  <a:pt x="534390" y="629392"/>
                </a:cubicBezTo>
                <a:cubicBezTo>
                  <a:pt x="480951" y="591787"/>
                  <a:pt x="516577" y="508660"/>
                  <a:pt x="427512" y="403761"/>
                </a:cubicBezTo>
                <a:cubicBezTo>
                  <a:pt x="338447" y="298862"/>
                  <a:pt x="169223" y="149431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2"/>
          <p:cNvSpPr/>
          <p:nvPr/>
        </p:nvSpPr>
        <p:spPr>
          <a:xfrm>
            <a:off x="4405745" y="5498275"/>
            <a:ext cx="1425039" cy="486889"/>
          </a:xfrm>
          <a:custGeom>
            <a:avLst/>
            <a:gdLst>
              <a:gd name="connsiteX0" fmla="*/ 1425039 w 1425039"/>
              <a:gd name="connsiteY0" fmla="*/ 486889 h 486889"/>
              <a:gd name="connsiteX1" fmla="*/ 1175658 w 1425039"/>
              <a:gd name="connsiteY1" fmla="*/ 368135 h 486889"/>
              <a:gd name="connsiteX2" fmla="*/ 831273 w 1425039"/>
              <a:gd name="connsiteY2" fmla="*/ 439387 h 486889"/>
              <a:gd name="connsiteX3" fmla="*/ 486889 w 1425039"/>
              <a:gd name="connsiteY3" fmla="*/ 166255 h 486889"/>
              <a:gd name="connsiteX4" fmla="*/ 0 w 1425039"/>
              <a:gd name="connsiteY4" fmla="*/ 0 h 48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039" h="486889">
                <a:moveTo>
                  <a:pt x="1425039" y="486889"/>
                </a:moveTo>
                <a:cubicBezTo>
                  <a:pt x="1349829" y="431470"/>
                  <a:pt x="1274619" y="376052"/>
                  <a:pt x="1175658" y="368135"/>
                </a:cubicBezTo>
                <a:cubicBezTo>
                  <a:pt x="1076697" y="360218"/>
                  <a:pt x="946068" y="473034"/>
                  <a:pt x="831273" y="439387"/>
                </a:cubicBezTo>
                <a:cubicBezTo>
                  <a:pt x="716478" y="405740"/>
                  <a:pt x="625434" y="239486"/>
                  <a:pt x="486889" y="166255"/>
                </a:cubicBezTo>
                <a:cubicBezTo>
                  <a:pt x="348344" y="93024"/>
                  <a:pt x="174172" y="46512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flipH="1" flipV="1">
            <a:off x="43434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 flipV="1">
            <a:off x="2133600" y="4419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5382883" y="4372155"/>
            <a:ext cx="931653" cy="648419"/>
          </a:xfrm>
          <a:custGeom>
            <a:avLst/>
            <a:gdLst>
              <a:gd name="connsiteX0" fmla="*/ 0 w 931653"/>
              <a:gd name="connsiteY0" fmla="*/ 70449 h 648419"/>
              <a:gd name="connsiteX1" fmla="*/ 198408 w 931653"/>
              <a:gd name="connsiteY1" fmla="*/ 35943 h 648419"/>
              <a:gd name="connsiteX2" fmla="*/ 310551 w 931653"/>
              <a:gd name="connsiteY2" fmla="*/ 286109 h 648419"/>
              <a:gd name="connsiteX3" fmla="*/ 552091 w 931653"/>
              <a:gd name="connsiteY3" fmla="*/ 182592 h 648419"/>
              <a:gd name="connsiteX4" fmla="*/ 767751 w 931653"/>
              <a:gd name="connsiteY4" fmla="*/ 199845 h 648419"/>
              <a:gd name="connsiteX5" fmla="*/ 931653 w 931653"/>
              <a:gd name="connsiteY5" fmla="*/ 648419 h 648419"/>
              <a:gd name="connsiteX6" fmla="*/ 931653 w 931653"/>
              <a:gd name="connsiteY6" fmla="*/ 648419 h 64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1653" h="648419">
                <a:moveTo>
                  <a:pt x="0" y="70449"/>
                </a:moveTo>
                <a:cubicBezTo>
                  <a:pt x="73324" y="35224"/>
                  <a:pt x="146649" y="0"/>
                  <a:pt x="198408" y="35943"/>
                </a:cubicBezTo>
                <a:cubicBezTo>
                  <a:pt x="250167" y="71886"/>
                  <a:pt x="251604" y="261668"/>
                  <a:pt x="310551" y="286109"/>
                </a:cubicBezTo>
                <a:cubicBezTo>
                  <a:pt x="369498" y="310550"/>
                  <a:pt x="475891" y="196969"/>
                  <a:pt x="552091" y="182592"/>
                </a:cubicBezTo>
                <a:cubicBezTo>
                  <a:pt x="628291" y="168215"/>
                  <a:pt x="704491" y="122207"/>
                  <a:pt x="767751" y="199845"/>
                </a:cubicBezTo>
                <a:cubicBezTo>
                  <a:pt x="831011" y="277483"/>
                  <a:pt x="931653" y="648419"/>
                  <a:pt x="931653" y="648419"/>
                </a:cubicBezTo>
                <a:lnTo>
                  <a:pt x="931653" y="648419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Freeform 184"/>
          <p:cNvSpPr/>
          <p:nvPr/>
        </p:nvSpPr>
        <p:spPr>
          <a:xfrm>
            <a:off x="5733691" y="4929996"/>
            <a:ext cx="572218" cy="357996"/>
          </a:xfrm>
          <a:custGeom>
            <a:avLst/>
            <a:gdLst>
              <a:gd name="connsiteX0" fmla="*/ 20128 w 572218"/>
              <a:gd name="connsiteY0" fmla="*/ 357996 h 357996"/>
              <a:gd name="connsiteX1" fmla="*/ 20128 w 572218"/>
              <a:gd name="connsiteY1" fmla="*/ 133710 h 357996"/>
              <a:gd name="connsiteX2" fmla="*/ 140898 w 572218"/>
              <a:gd name="connsiteY2" fmla="*/ 12940 h 357996"/>
              <a:gd name="connsiteX3" fmla="*/ 287547 w 572218"/>
              <a:gd name="connsiteY3" fmla="*/ 56072 h 357996"/>
              <a:gd name="connsiteX4" fmla="*/ 572218 w 572218"/>
              <a:gd name="connsiteY4" fmla="*/ 90578 h 3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218" h="357996">
                <a:moveTo>
                  <a:pt x="20128" y="357996"/>
                </a:moveTo>
                <a:cubicBezTo>
                  <a:pt x="10064" y="274607"/>
                  <a:pt x="0" y="191219"/>
                  <a:pt x="20128" y="133710"/>
                </a:cubicBezTo>
                <a:cubicBezTo>
                  <a:pt x="40256" y="76201"/>
                  <a:pt x="96328" y="25880"/>
                  <a:pt x="140898" y="12940"/>
                </a:cubicBezTo>
                <a:cubicBezTo>
                  <a:pt x="185468" y="0"/>
                  <a:pt x="215660" y="43132"/>
                  <a:pt x="287547" y="56072"/>
                </a:cubicBezTo>
                <a:cubicBezTo>
                  <a:pt x="359434" y="69012"/>
                  <a:pt x="465826" y="79795"/>
                  <a:pt x="572218" y="90578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Freeform 185"/>
          <p:cNvSpPr/>
          <p:nvPr/>
        </p:nvSpPr>
        <p:spPr>
          <a:xfrm>
            <a:off x="6340415" y="4530306"/>
            <a:ext cx="638355" cy="481641"/>
          </a:xfrm>
          <a:custGeom>
            <a:avLst/>
            <a:gdLst>
              <a:gd name="connsiteX0" fmla="*/ 638355 w 638355"/>
              <a:gd name="connsiteY0" fmla="*/ 67573 h 481641"/>
              <a:gd name="connsiteX1" fmla="*/ 422694 w 638355"/>
              <a:gd name="connsiteY1" fmla="*/ 24441 h 481641"/>
              <a:gd name="connsiteX2" fmla="*/ 336430 w 638355"/>
              <a:gd name="connsiteY2" fmla="*/ 214222 h 481641"/>
              <a:gd name="connsiteX3" fmla="*/ 0 w 638355"/>
              <a:gd name="connsiteY3" fmla="*/ 481641 h 4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355" h="481641">
                <a:moveTo>
                  <a:pt x="638355" y="67573"/>
                </a:moveTo>
                <a:cubicBezTo>
                  <a:pt x="555685" y="33786"/>
                  <a:pt x="473015" y="0"/>
                  <a:pt x="422694" y="24441"/>
                </a:cubicBezTo>
                <a:cubicBezTo>
                  <a:pt x="372373" y="48882"/>
                  <a:pt x="406879" y="138022"/>
                  <a:pt x="336430" y="214222"/>
                </a:cubicBezTo>
                <a:cubicBezTo>
                  <a:pt x="265981" y="290422"/>
                  <a:pt x="132990" y="386031"/>
                  <a:pt x="0" y="48164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6"/>
          <p:cNvSpPr/>
          <p:nvPr/>
        </p:nvSpPr>
        <p:spPr>
          <a:xfrm>
            <a:off x="6323162" y="4304581"/>
            <a:ext cx="1337095" cy="733245"/>
          </a:xfrm>
          <a:custGeom>
            <a:avLst/>
            <a:gdLst>
              <a:gd name="connsiteX0" fmla="*/ 1337095 w 1337095"/>
              <a:gd name="connsiteY0" fmla="*/ 0 h 733245"/>
              <a:gd name="connsiteX1" fmla="*/ 948906 w 1337095"/>
              <a:gd name="connsiteY1" fmla="*/ 207034 h 733245"/>
              <a:gd name="connsiteX2" fmla="*/ 733246 w 1337095"/>
              <a:gd name="connsiteY2" fmla="*/ 560717 h 733245"/>
              <a:gd name="connsiteX3" fmla="*/ 0 w 1337095"/>
              <a:gd name="connsiteY3" fmla="*/ 733245 h 73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7095" h="733245">
                <a:moveTo>
                  <a:pt x="1337095" y="0"/>
                </a:moveTo>
                <a:cubicBezTo>
                  <a:pt x="1193321" y="56790"/>
                  <a:pt x="1049547" y="113581"/>
                  <a:pt x="948906" y="207034"/>
                </a:cubicBezTo>
                <a:cubicBezTo>
                  <a:pt x="848265" y="300487"/>
                  <a:pt x="891397" y="473015"/>
                  <a:pt x="733246" y="560717"/>
                </a:cubicBezTo>
                <a:cubicBezTo>
                  <a:pt x="575095" y="648419"/>
                  <a:pt x="287547" y="690832"/>
                  <a:pt x="0" y="73324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7"/>
          <p:cNvSpPr/>
          <p:nvPr/>
        </p:nvSpPr>
        <p:spPr>
          <a:xfrm>
            <a:off x="6331789" y="3769743"/>
            <a:ext cx="2380890" cy="1259457"/>
          </a:xfrm>
          <a:custGeom>
            <a:avLst/>
            <a:gdLst>
              <a:gd name="connsiteX0" fmla="*/ 2380890 w 2380890"/>
              <a:gd name="connsiteY0" fmla="*/ 0 h 1259457"/>
              <a:gd name="connsiteX1" fmla="*/ 2113471 w 2380890"/>
              <a:gd name="connsiteY1" fmla="*/ 414068 h 1259457"/>
              <a:gd name="connsiteX2" fmla="*/ 1466490 w 2380890"/>
              <a:gd name="connsiteY2" fmla="*/ 724619 h 1259457"/>
              <a:gd name="connsiteX3" fmla="*/ 0 w 2380890"/>
              <a:gd name="connsiteY3" fmla="*/ 1259457 h 125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890" h="1259457">
                <a:moveTo>
                  <a:pt x="2380890" y="0"/>
                </a:moveTo>
                <a:cubicBezTo>
                  <a:pt x="2323380" y="146649"/>
                  <a:pt x="2265871" y="293298"/>
                  <a:pt x="2113471" y="414068"/>
                </a:cubicBezTo>
                <a:cubicBezTo>
                  <a:pt x="1961071" y="534838"/>
                  <a:pt x="1818735" y="583721"/>
                  <a:pt x="1466490" y="724619"/>
                </a:cubicBezTo>
                <a:cubicBezTo>
                  <a:pt x="1114245" y="865517"/>
                  <a:pt x="557122" y="1062487"/>
                  <a:pt x="0" y="125945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8"/>
          <p:cNvSpPr/>
          <p:nvPr/>
        </p:nvSpPr>
        <p:spPr>
          <a:xfrm>
            <a:off x="6179388" y="5046453"/>
            <a:ext cx="530525" cy="948905"/>
          </a:xfrm>
          <a:custGeom>
            <a:avLst/>
            <a:gdLst>
              <a:gd name="connsiteX0" fmla="*/ 273170 w 530525"/>
              <a:gd name="connsiteY0" fmla="*/ 948905 h 948905"/>
              <a:gd name="connsiteX1" fmla="*/ 40257 w 530525"/>
              <a:gd name="connsiteY1" fmla="*/ 638355 h 948905"/>
              <a:gd name="connsiteX2" fmla="*/ 514710 w 530525"/>
              <a:gd name="connsiteY2" fmla="*/ 112143 h 948905"/>
              <a:gd name="connsiteX3" fmla="*/ 135148 w 530525"/>
              <a:gd name="connsiteY3" fmla="*/ 0 h 94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525" h="948905">
                <a:moveTo>
                  <a:pt x="273170" y="948905"/>
                </a:moveTo>
                <a:cubicBezTo>
                  <a:pt x="136585" y="863360"/>
                  <a:pt x="0" y="777815"/>
                  <a:pt x="40257" y="638355"/>
                </a:cubicBezTo>
                <a:cubicBezTo>
                  <a:pt x="80514" y="498895"/>
                  <a:pt x="498895" y="218535"/>
                  <a:pt x="514710" y="112143"/>
                </a:cubicBezTo>
                <a:cubicBezTo>
                  <a:pt x="530525" y="5751"/>
                  <a:pt x="332836" y="2875"/>
                  <a:pt x="135148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89"/>
          <p:cNvSpPr/>
          <p:nvPr/>
        </p:nvSpPr>
        <p:spPr>
          <a:xfrm>
            <a:off x="6331789" y="5046453"/>
            <a:ext cx="577969" cy="793630"/>
          </a:xfrm>
          <a:custGeom>
            <a:avLst/>
            <a:gdLst>
              <a:gd name="connsiteX0" fmla="*/ 577969 w 577969"/>
              <a:gd name="connsiteY0" fmla="*/ 793630 h 793630"/>
              <a:gd name="connsiteX1" fmla="*/ 241539 w 577969"/>
              <a:gd name="connsiteY1" fmla="*/ 500332 h 793630"/>
              <a:gd name="connsiteX2" fmla="*/ 0 w 577969"/>
              <a:gd name="connsiteY2" fmla="*/ 0 h 79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969" h="793630">
                <a:moveTo>
                  <a:pt x="577969" y="793630"/>
                </a:moveTo>
                <a:cubicBezTo>
                  <a:pt x="457918" y="713117"/>
                  <a:pt x="337867" y="632604"/>
                  <a:pt x="241539" y="500332"/>
                </a:cubicBezTo>
                <a:cubicBezTo>
                  <a:pt x="145211" y="368060"/>
                  <a:pt x="72605" y="184030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6331789" y="5055079"/>
            <a:ext cx="1095554" cy="552091"/>
          </a:xfrm>
          <a:custGeom>
            <a:avLst/>
            <a:gdLst>
              <a:gd name="connsiteX0" fmla="*/ 1095554 w 1095554"/>
              <a:gd name="connsiteY0" fmla="*/ 552091 h 552091"/>
              <a:gd name="connsiteX1" fmla="*/ 862641 w 1095554"/>
              <a:gd name="connsiteY1" fmla="*/ 301925 h 552091"/>
              <a:gd name="connsiteX2" fmla="*/ 500332 w 1095554"/>
              <a:gd name="connsiteY2" fmla="*/ 310551 h 552091"/>
              <a:gd name="connsiteX3" fmla="*/ 0 w 1095554"/>
              <a:gd name="connsiteY3" fmla="*/ 0 h 55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554" h="552091">
                <a:moveTo>
                  <a:pt x="1095554" y="552091"/>
                </a:moveTo>
                <a:cubicBezTo>
                  <a:pt x="1028699" y="447136"/>
                  <a:pt x="961845" y="342182"/>
                  <a:pt x="862641" y="301925"/>
                </a:cubicBezTo>
                <a:cubicBezTo>
                  <a:pt x="763437" y="261668"/>
                  <a:pt x="644105" y="360872"/>
                  <a:pt x="500332" y="310551"/>
                </a:cubicBezTo>
                <a:cubicBezTo>
                  <a:pt x="356559" y="260230"/>
                  <a:pt x="178279" y="13011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6323162" y="4986068"/>
            <a:ext cx="1207698" cy="97766"/>
          </a:xfrm>
          <a:custGeom>
            <a:avLst/>
            <a:gdLst>
              <a:gd name="connsiteX0" fmla="*/ 1207698 w 1207698"/>
              <a:gd name="connsiteY0" fmla="*/ 0 h 97766"/>
              <a:gd name="connsiteX1" fmla="*/ 819510 w 1207698"/>
              <a:gd name="connsiteY1" fmla="*/ 86264 h 97766"/>
              <a:gd name="connsiteX2" fmla="*/ 0 w 1207698"/>
              <a:gd name="connsiteY2" fmla="*/ 69011 h 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7698" h="97766">
                <a:moveTo>
                  <a:pt x="1207698" y="0"/>
                </a:moveTo>
                <a:cubicBezTo>
                  <a:pt x="1114245" y="37381"/>
                  <a:pt x="1020793" y="74762"/>
                  <a:pt x="819510" y="86264"/>
                </a:cubicBezTo>
                <a:cubicBezTo>
                  <a:pt x="618227" y="97766"/>
                  <a:pt x="309113" y="83388"/>
                  <a:pt x="0" y="6901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6323162" y="5037826"/>
            <a:ext cx="1716657" cy="296174"/>
          </a:xfrm>
          <a:custGeom>
            <a:avLst/>
            <a:gdLst>
              <a:gd name="connsiteX0" fmla="*/ 1716657 w 1716657"/>
              <a:gd name="connsiteY0" fmla="*/ 120770 h 296174"/>
              <a:gd name="connsiteX1" fmla="*/ 1397480 w 1716657"/>
              <a:gd name="connsiteY1" fmla="*/ 284672 h 296174"/>
              <a:gd name="connsiteX2" fmla="*/ 655608 w 1716657"/>
              <a:gd name="connsiteY2" fmla="*/ 189782 h 296174"/>
              <a:gd name="connsiteX3" fmla="*/ 0 w 1716657"/>
              <a:gd name="connsiteY3" fmla="*/ 0 h 29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6657" h="296174">
                <a:moveTo>
                  <a:pt x="1716657" y="120770"/>
                </a:moveTo>
                <a:cubicBezTo>
                  <a:pt x="1645489" y="196970"/>
                  <a:pt x="1574321" y="273170"/>
                  <a:pt x="1397480" y="284672"/>
                </a:cubicBezTo>
                <a:cubicBezTo>
                  <a:pt x="1220639" y="296174"/>
                  <a:pt x="888521" y="237227"/>
                  <a:pt x="655608" y="189782"/>
                </a:cubicBezTo>
                <a:cubicBezTo>
                  <a:pt x="422695" y="142337"/>
                  <a:pt x="211347" y="71168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4"/>
          <p:cNvSpPr/>
          <p:nvPr/>
        </p:nvSpPr>
        <p:spPr>
          <a:xfrm>
            <a:off x="6323162" y="4459857"/>
            <a:ext cx="2173857" cy="569343"/>
          </a:xfrm>
          <a:custGeom>
            <a:avLst/>
            <a:gdLst>
              <a:gd name="connsiteX0" fmla="*/ 2173857 w 2173857"/>
              <a:gd name="connsiteY0" fmla="*/ 0 h 569343"/>
              <a:gd name="connsiteX1" fmla="*/ 1708030 w 2173857"/>
              <a:gd name="connsiteY1" fmla="*/ 215660 h 569343"/>
              <a:gd name="connsiteX2" fmla="*/ 1164566 w 2173857"/>
              <a:gd name="connsiteY2" fmla="*/ 336430 h 569343"/>
              <a:gd name="connsiteX3" fmla="*/ 724619 w 2173857"/>
              <a:gd name="connsiteY3" fmla="*/ 500332 h 569343"/>
              <a:gd name="connsiteX4" fmla="*/ 0 w 2173857"/>
              <a:gd name="connsiteY4" fmla="*/ 569343 h 56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3857" h="569343">
                <a:moveTo>
                  <a:pt x="2173857" y="0"/>
                </a:moveTo>
                <a:cubicBezTo>
                  <a:pt x="2025051" y="79794"/>
                  <a:pt x="1876245" y="159588"/>
                  <a:pt x="1708030" y="215660"/>
                </a:cubicBezTo>
                <a:cubicBezTo>
                  <a:pt x="1539815" y="271732"/>
                  <a:pt x="1328468" y="288985"/>
                  <a:pt x="1164566" y="336430"/>
                </a:cubicBezTo>
                <a:cubicBezTo>
                  <a:pt x="1000664" y="383875"/>
                  <a:pt x="918713" y="461513"/>
                  <a:pt x="724619" y="500332"/>
                </a:cubicBezTo>
                <a:cubicBezTo>
                  <a:pt x="530525" y="539151"/>
                  <a:pt x="265262" y="554247"/>
                  <a:pt x="0" y="56934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flipH="1" flipV="1">
            <a:off x="6248400" y="4953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5"/>
          <p:cNvSpPr/>
          <p:nvPr/>
        </p:nvSpPr>
        <p:spPr>
          <a:xfrm>
            <a:off x="6858000" y="1785668"/>
            <a:ext cx="408316" cy="1440611"/>
          </a:xfrm>
          <a:custGeom>
            <a:avLst/>
            <a:gdLst>
              <a:gd name="connsiteX0" fmla="*/ 276045 w 408316"/>
              <a:gd name="connsiteY0" fmla="*/ 0 h 1440611"/>
              <a:gd name="connsiteX1" fmla="*/ 362309 w 408316"/>
              <a:gd name="connsiteY1" fmla="*/ 483079 h 1440611"/>
              <a:gd name="connsiteX2" fmla="*/ 0 w 408316"/>
              <a:gd name="connsiteY2" fmla="*/ 1440611 h 144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316" h="1440611">
                <a:moveTo>
                  <a:pt x="276045" y="0"/>
                </a:moveTo>
                <a:cubicBezTo>
                  <a:pt x="342180" y="121488"/>
                  <a:pt x="408316" y="242977"/>
                  <a:pt x="362309" y="483079"/>
                </a:cubicBezTo>
                <a:cubicBezTo>
                  <a:pt x="316302" y="723181"/>
                  <a:pt x="158151" y="1081896"/>
                  <a:pt x="0" y="144061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6866626" y="2406770"/>
            <a:ext cx="957532" cy="843951"/>
          </a:xfrm>
          <a:custGeom>
            <a:avLst/>
            <a:gdLst>
              <a:gd name="connsiteX0" fmla="*/ 957532 w 957532"/>
              <a:gd name="connsiteY0" fmla="*/ 0 h 843951"/>
              <a:gd name="connsiteX1" fmla="*/ 845389 w 957532"/>
              <a:gd name="connsiteY1" fmla="*/ 422694 h 843951"/>
              <a:gd name="connsiteX2" fmla="*/ 448574 w 957532"/>
              <a:gd name="connsiteY2" fmla="*/ 776377 h 843951"/>
              <a:gd name="connsiteX3" fmla="*/ 0 w 957532"/>
              <a:gd name="connsiteY3" fmla="*/ 828136 h 84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7532" h="843951">
                <a:moveTo>
                  <a:pt x="957532" y="0"/>
                </a:moveTo>
                <a:cubicBezTo>
                  <a:pt x="943873" y="146649"/>
                  <a:pt x="930215" y="293298"/>
                  <a:pt x="845389" y="422694"/>
                </a:cubicBezTo>
                <a:cubicBezTo>
                  <a:pt x="760563" y="552090"/>
                  <a:pt x="589472" y="708803"/>
                  <a:pt x="448574" y="776377"/>
                </a:cubicBezTo>
                <a:cubicBezTo>
                  <a:pt x="307676" y="843951"/>
                  <a:pt x="153838" y="836043"/>
                  <a:pt x="0" y="82813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6883879" y="2872596"/>
            <a:ext cx="405442" cy="336430"/>
          </a:xfrm>
          <a:custGeom>
            <a:avLst/>
            <a:gdLst>
              <a:gd name="connsiteX0" fmla="*/ 405442 w 405442"/>
              <a:gd name="connsiteY0" fmla="*/ 0 h 336430"/>
              <a:gd name="connsiteX1" fmla="*/ 0 w 405442"/>
              <a:gd name="connsiteY1" fmla="*/ 336430 h 336430"/>
              <a:gd name="connsiteX2" fmla="*/ 0 w 405442"/>
              <a:gd name="connsiteY2" fmla="*/ 336430 h 3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442" h="336430">
                <a:moveTo>
                  <a:pt x="405442" y="0"/>
                </a:moveTo>
                <a:lnTo>
                  <a:pt x="0" y="336430"/>
                </a:lnTo>
                <a:lnTo>
                  <a:pt x="0" y="33643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6142008" y="3167332"/>
            <a:ext cx="672860" cy="378125"/>
          </a:xfrm>
          <a:custGeom>
            <a:avLst/>
            <a:gdLst>
              <a:gd name="connsiteX0" fmla="*/ 0 w 672860"/>
              <a:gd name="connsiteY0" fmla="*/ 378125 h 378125"/>
              <a:gd name="connsiteX1" fmla="*/ 129396 w 672860"/>
              <a:gd name="connsiteY1" fmla="*/ 58947 h 378125"/>
              <a:gd name="connsiteX2" fmla="*/ 672860 w 672860"/>
              <a:gd name="connsiteY2" fmla="*/ 24442 h 37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2860" h="378125">
                <a:moveTo>
                  <a:pt x="0" y="378125"/>
                </a:moveTo>
                <a:cubicBezTo>
                  <a:pt x="8626" y="248009"/>
                  <a:pt x="17253" y="117894"/>
                  <a:pt x="129396" y="58947"/>
                </a:cubicBezTo>
                <a:cubicBezTo>
                  <a:pt x="241539" y="0"/>
                  <a:pt x="457199" y="12221"/>
                  <a:pt x="672860" y="2444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0"/>
          <p:cNvSpPr/>
          <p:nvPr/>
        </p:nvSpPr>
        <p:spPr>
          <a:xfrm>
            <a:off x="6858000" y="2855343"/>
            <a:ext cx="1492370" cy="455763"/>
          </a:xfrm>
          <a:custGeom>
            <a:avLst/>
            <a:gdLst>
              <a:gd name="connsiteX0" fmla="*/ 1492370 w 1492370"/>
              <a:gd name="connsiteY0" fmla="*/ 0 h 455763"/>
              <a:gd name="connsiteX1" fmla="*/ 948906 w 1492370"/>
              <a:gd name="connsiteY1" fmla="*/ 146649 h 455763"/>
              <a:gd name="connsiteX2" fmla="*/ 534838 w 1492370"/>
              <a:gd name="connsiteY2" fmla="*/ 422695 h 455763"/>
              <a:gd name="connsiteX3" fmla="*/ 0 w 1492370"/>
              <a:gd name="connsiteY3" fmla="*/ 345057 h 45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370" h="455763">
                <a:moveTo>
                  <a:pt x="1492370" y="0"/>
                </a:moveTo>
                <a:cubicBezTo>
                  <a:pt x="1300432" y="38100"/>
                  <a:pt x="1108495" y="76200"/>
                  <a:pt x="948906" y="146649"/>
                </a:cubicBezTo>
                <a:cubicBezTo>
                  <a:pt x="789317" y="217098"/>
                  <a:pt x="692989" y="389627"/>
                  <a:pt x="534838" y="422695"/>
                </a:cubicBezTo>
                <a:cubicBezTo>
                  <a:pt x="376687" y="455763"/>
                  <a:pt x="188343" y="400410"/>
                  <a:pt x="0" y="34505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>
            <a:off x="6866626" y="3174521"/>
            <a:ext cx="741872" cy="421257"/>
          </a:xfrm>
          <a:custGeom>
            <a:avLst/>
            <a:gdLst>
              <a:gd name="connsiteX0" fmla="*/ 741872 w 741872"/>
              <a:gd name="connsiteY0" fmla="*/ 301924 h 421257"/>
              <a:gd name="connsiteX1" fmla="*/ 414068 w 741872"/>
              <a:gd name="connsiteY1" fmla="*/ 370936 h 421257"/>
              <a:gd name="connsiteX2" fmla="*/ 0 w 741872"/>
              <a:gd name="connsiteY2" fmla="*/ 0 h 42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872" h="421257">
                <a:moveTo>
                  <a:pt x="741872" y="301924"/>
                </a:moveTo>
                <a:cubicBezTo>
                  <a:pt x="639792" y="361590"/>
                  <a:pt x="537713" y="421257"/>
                  <a:pt x="414068" y="370936"/>
                </a:cubicBezTo>
                <a:cubicBezTo>
                  <a:pt x="290423" y="320615"/>
                  <a:pt x="145211" y="160307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2"/>
          <p:cNvSpPr/>
          <p:nvPr/>
        </p:nvSpPr>
        <p:spPr>
          <a:xfrm>
            <a:off x="6858000" y="3174521"/>
            <a:ext cx="1181819" cy="517585"/>
          </a:xfrm>
          <a:custGeom>
            <a:avLst/>
            <a:gdLst>
              <a:gd name="connsiteX0" fmla="*/ 1181819 w 1181819"/>
              <a:gd name="connsiteY0" fmla="*/ 517585 h 517585"/>
              <a:gd name="connsiteX1" fmla="*/ 1086928 w 1181819"/>
              <a:gd name="connsiteY1" fmla="*/ 232913 h 517585"/>
              <a:gd name="connsiteX2" fmla="*/ 879894 w 1181819"/>
              <a:gd name="connsiteY2" fmla="*/ 103517 h 517585"/>
              <a:gd name="connsiteX3" fmla="*/ 370936 w 1181819"/>
              <a:gd name="connsiteY3" fmla="*/ 207034 h 517585"/>
              <a:gd name="connsiteX4" fmla="*/ 0 w 1181819"/>
              <a:gd name="connsiteY4" fmla="*/ 0 h 51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819" h="517585">
                <a:moveTo>
                  <a:pt x="1181819" y="517585"/>
                </a:moveTo>
                <a:cubicBezTo>
                  <a:pt x="1159534" y="409754"/>
                  <a:pt x="1137249" y="301924"/>
                  <a:pt x="1086928" y="232913"/>
                </a:cubicBezTo>
                <a:cubicBezTo>
                  <a:pt x="1036607" y="163902"/>
                  <a:pt x="999226" y="107830"/>
                  <a:pt x="879894" y="103517"/>
                </a:cubicBezTo>
                <a:cubicBezTo>
                  <a:pt x="760562" y="99204"/>
                  <a:pt x="517585" y="224287"/>
                  <a:pt x="370936" y="207034"/>
                </a:cubicBezTo>
                <a:cubicBezTo>
                  <a:pt x="224287" y="189781"/>
                  <a:pt x="112143" y="94890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flipH="1" flipV="1">
            <a:off x="67818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3"/>
          <p:cNvSpPr/>
          <p:nvPr/>
        </p:nvSpPr>
        <p:spPr>
          <a:xfrm>
            <a:off x="5313872" y="2147977"/>
            <a:ext cx="802256" cy="638355"/>
          </a:xfrm>
          <a:custGeom>
            <a:avLst/>
            <a:gdLst>
              <a:gd name="connsiteX0" fmla="*/ 60385 w 802256"/>
              <a:gd name="connsiteY0" fmla="*/ 638355 h 638355"/>
              <a:gd name="connsiteX1" fmla="*/ 60385 w 802256"/>
              <a:gd name="connsiteY1" fmla="*/ 448574 h 638355"/>
              <a:gd name="connsiteX2" fmla="*/ 422694 w 802256"/>
              <a:gd name="connsiteY2" fmla="*/ 224287 h 638355"/>
              <a:gd name="connsiteX3" fmla="*/ 802256 w 802256"/>
              <a:gd name="connsiteY3" fmla="*/ 0 h 63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256" h="638355">
                <a:moveTo>
                  <a:pt x="60385" y="638355"/>
                </a:moveTo>
                <a:cubicBezTo>
                  <a:pt x="30192" y="577970"/>
                  <a:pt x="0" y="517585"/>
                  <a:pt x="60385" y="448574"/>
                </a:cubicBezTo>
                <a:cubicBezTo>
                  <a:pt x="120770" y="379563"/>
                  <a:pt x="299049" y="299049"/>
                  <a:pt x="422694" y="224287"/>
                </a:cubicBezTo>
                <a:cubicBezTo>
                  <a:pt x="546339" y="149525"/>
                  <a:pt x="674297" y="74762"/>
                  <a:pt x="802256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4"/>
          <p:cNvSpPr/>
          <p:nvPr/>
        </p:nvSpPr>
        <p:spPr>
          <a:xfrm>
            <a:off x="6116128" y="2173857"/>
            <a:ext cx="534838" cy="369498"/>
          </a:xfrm>
          <a:custGeom>
            <a:avLst/>
            <a:gdLst>
              <a:gd name="connsiteX0" fmla="*/ 534838 w 534838"/>
              <a:gd name="connsiteY0" fmla="*/ 310551 h 369498"/>
              <a:gd name="connsiteX1" fmla="*/ 258793 w 534838"/>
              <a:gd name="connsiteY1" fmla="*/ 336430 h 369498"/>
              <a:gd name="connsiteX2" fmla="*/ 215661 w 534838"/>
              <a:gd name="connsiteY2" fmla="*/ 112143 h 369498"/>
              <a:gd name="connsiteX3" fmla="*/ 0 w 534838"/>
              <a:gd name="connsiteY3" fmla="*/ 0 h 36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838" h="369498">
                <a:moveTo>
                  <a:pt x="534838" y="310551"/>
                </a:moveTo>
                <a:cubicBezTo>
                  <a:pt x="423413" y="340024"/>
                  <a:pt x="311989" y="369498"/>
                  <a:pt x="258793" y="336430"/>
                </a:cubicBezTo>
                <a:cubicBezTo>
                  <a:pt x="205597" y="303362"/>
                  <a:pt x="258793" y="168215"/>
                  <a:pt x="215661" y="112143"/>
                </a:cubicBezTo>
                <a:cubicBezTo>
                  <a:pt x="172529" y="56071"/>
                  <a:pt x="86264" y="2803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6058619" y="1492370"/>
            <a:ext cx="360872" cy="664234"/>
          </a:xfrm>
          <a:custGeom>
            <a:avLst/>
            <a:gdLst>
              <a:gd name="connsiteX0" fmla="*/ 316302 w 360872"/>
              <a:gd name="connsiteY0" fmla="*/ 0 h 664234"/>
              <a:gd name="connsiteX1" fmla="*/ 316302 w 360872"/>
              <a:gd name="connsiteY1" fmla="*/ 250166 h 664234"/>
              <a:gd name="connsiteX2" fmla="*/ 48883 w 360872"/>
              <a:gd name="connsiteY2" fmla="*/ 422694 h 664234"/>
              <a:gd name="connsiteX3" fmla="*/ 23004 w 360872"/>
              <a:gd name="connsiteY3" fmla="*/ 664234 h 66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872" h="664234">
                <a:moveTo>
                  <a:pt x="316302" y="0"/>
                </a:moveTo>
                <a:cubicBezTo>
                  <a:pt x="338587" y="89858"/>
                  <a:pt x="360872" y="179717"/>
                  <a:pt x="316302" y="250166"/>
                </a:cubicBezTo>
                <a:cubicBezTo>
                  <a:pt x="271732" y="320615"/>
                  <a:pt x="97766" y="353683"/>
                  <a:pt x="48883" y="422694"/>
                </a:cubicBezTo>
                <a:cubicBezTo>
                  <a:pt x="0" y="491705"/>
                  <a:pt x="11502" y="577969"/>
                  <a:pt x="23004" y="664234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5719313" y="1639019"/>
            <a:ext cx="362310" cy="483079"/>
          </a:xfrm>
          <a:custGeom>
            <a:avLst/>
            <a:gdLst>
              <a:gd name="connsiteX0" fmla="*/ 43132 w 362310"/>
              <a:gd name="connsiteY0" fmla="*/ 0 h 483079"/>
              <a:gd name="connsiteX1" fmla="*/ 34506 w 362310"/>
              <a:gd name="connsiteY1" fmla="*/ 189781 h 483079"/>
              <a:gd name="connsiteX2" fmla="*/ 250166 w 362310"/>
              <a:gd name="connsiteY2" fmla="*/ 258792 h 483079"/>
              <a:gd name="connsiteX3" fmla="*/ 362310 w 362310"/>
              <a:gd name="connsiteY3" fmla="*/ 483079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310" h="483079">
                <a:moveTo>
                  <a:pt x="43132" y="0"/>
                </a:moveTo>
                <a:cubicBezTo>
                  <a:pt x="21566" y="73324"/>
                  <a:pt x="0" y="146649"/>
                  <a:pt x="34506" y="189781"/>
                </a:cubicBezTo>
                <a:cubicBezTo>
                  <a:pt x="69012" y="232913"/>
                  <a:pt x="195532" y="209909"/>
                  <a:pt x="250166" y="258792"/>
                </a:cubicBezTo>
                <a:cubicBezTo>
                  <a:pt x="304800" y="307675"/>
                  <a:pt x="333555" y="395377"/>
                  <a:pt x="362310" y="48307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5296619" y="1932317"/>
            <a:ext cx="793630" cy="288985"/>
          </a:xfrm>
          <a:custGeom>
            <a:avLst/>
            <a:gdLst>
              <a:gd name="connsiteX0" fmla="*/ 0 w 793630"/>
              <a:gd name="connsiteY0" fmla="*/ 0 h 288985"/>
              <a:gd name="connsiteX1" fmla="*/ 120770 w 793630"/>
              <a:gd name="connsiteY1" fmla="*/ 284672 h 288985"/>
              <a:gd name="connsiteX2" fmla="*/ 370936 w 793630"/>
              <a:gd name="connsiteY2" fmla="*/ 25879 h 288985"/>
              <a:gd name="connsiteX3" fmla="*/ 793630 w 793630"/>
              <a:gd name="connsiteY3" fmla="*/ 241540 h 28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630" h="288985">
                <a:moveTo>
                  <a:pt x="0" y="0"/>
                </a:moveTo>
                <a:cubicBezTo>
                  <a:pt x="29473" y="140179"/>
                  <a:pt x="58947" y="280359"/>
                  <a:pt x="120770" y="284672"/>
                </a:cubicBezTo>
                <a:cubicBezTo>
                  <a:pt x="182593" y="288985"/>
                  <a:pt x="258793" y="33068"/>
                  <a:pt x="370936" y="25879"/>
                </a:cubicBezTo>
                <a:cubicBezTo>
                  <a:pt x="483079" y="18690"/>
                  <a:pt x="638354" y="130115"/>
                  <a:pt x="793630" y="24154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4915619" y="1250830"/>
            <a:ext cx="1191883" cy="879895"/>
          </a:xfrm>
          <a:custGeom>
            <a:avLst/>
            <a:gdLst>
              <a:gd name="connsiteX0" fmla="*/ 1438 w 1191883"/>
              <a:gd name="connsiteY0" fmla="*/ 0 h 879895"/>
              <a:gd name="connsiteX1" fmla="*/ 44570 w 1191883"/>
              <a:gd name="connsiteY1" fmla="*/ 258793 h 879895"/>
              <a:gd name="connsiteX2" fmla="*/ 268856 w 1191883"/>
              <a:gd name="connsiteY2" fmla="*/ 207034 h 879895"/>
              <a:gd name="connsiteX3" fmla="*/ 424132 w 1191883"/>
              <a:gd name="connsiteY3" fmla="*/ 595223 h 879895"/>
              <a:gd name="connsiteX4" fmla="*/ 1191883 w 1191883"/>
              <a:gd name="connsiteY4" fmla="*/ 879895 h 87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883" h="879895">
                <a:moveTo>
                  <a:pt x="1438" y="0"/>
                </a:moveTo>
                <a:cubicBezTo>
                  <a:pt x="719" y="112143"/>
                  <a:pt x="0" y="224287"/>
                  <a:pt x="44570" y="258793"/>
                </a:cubicBezTo>
                <a:cubicBezTo>
                  <a:pt x="89140" y="293299"/>
                  <a:pt x="205596" y="150962"/>
                  <a:pt x="268856" y="207034"/>
                </a:cubicBezTo>
                <a:cubicBezTo>
                  <a:pt x="332116" y="263106"/>
                  <a:pt x="270294" y="483080"/>
                  <a:pt x="424132" y="595223"/>
                </a:cubicBezTo>
                <a:cubicBezTo>
                  <a:pt x="577970" y="707366"/>
                  <a:pt x="884926" y="793630"/>
                  <a:pt x="1191883" y="87989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 flipV="1">
            <a:off x="6019800" y="205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3630283" y="1328468"/>
            <a:ext cx="192657" cy="1043796"/>
          </a:xfrm>
          <a:custGeom>
            <a:avLst/>
            <a:gdLst>
              <a:gd name="connsiteX0" fmla="*/ 156713 w 192657"/>
              <a:gd name="connsiteY0" fmla="*/ 0 h 1043796"/>
              <a:gd name="connsiteX1" fmla="*/ 1438 w 192657"/>
              <a:gd name="connsiteY1" fmla="*/ 388189 h 1043796"/>
              <a:gd name="connsiteX2" fmla="*/ 165340 w 192657"/>
              <a:gd name="connsiteY2" fmla="*/ 595223 h 1043796"/>
              <a:gd name="connsiteX3" fmla="*/ 165340 w 192657"/>
              <a:gd name="connsiteY3" fmla="*/ 1043796 h 104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657" h="1043796">
                <a:moveTo>
                  <a:pt x="156713" y="0"/>
                </a:moveTo>
                <a:cubicBezTo>
                  <a:pt x="78356" y="144492"/>
                  <a:pt x="0" y="288985"/>
                  <a:pt x="1438" y="388189"/>
                </a:cubicBezTo>
                <a:cubicBezTo>
                  <a:pt x="2876" y="487393"/>
                  <a:pt x="138023" y="485955"/>
                  <a:pt x="165340" y="595223"/>
                </a:cubicBezTo>
                <a:cubicBezTo>
                  <a:pt x="192657" y="704491"/>
                  <a:pt x="178998" y="874143"/>
                  <a:pt x="165340" y="104379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3856008" y="1880558"/>
            <a:ext cx="603849" cy="483080"/>
          </a:xfrm>
          <a:custGeom>
            <a:avLst/>
            <a:gdLst>
              <a:gd name="connsiteX0" fmla="*/ 603849 w 603849"/>
              <a:gd name="connsiteY0" fmla="*/ 0 h 483080"/>
              <a:gd name="connsiteX1" fmla="*/ 276045 w 603849"/>
              <a:gd name="connsiteY1" fmla="*/ 43133 h 483080"/>
              <a:gd name="connsiteX2" fmla="*/ 293298 w 603849"/>
              <a:gd name="connsiteY2" fmla="*/ 258793 h 483080"/>
              <a:gd name="connsiteX3" fmla="*/ 0 w 603849"/>
              <a:gd name="connsiteY3" fmla="*/ 483080 h 4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49" h="483080">
                <a:moveTo>
                  <a:pt x="603849" y="0"/>
                </a:moveTo>
                <a:cubicBezTo>
                  <a:pt x="465826" y="0"/>
                  <a:pt x="327803" y="1"/>
                  <a:pt x="276045" y="43133"/>
                </a:cubicBezTo>
                <a:cubicBezTo>
                  <a:pt x="224287" y="86265"/>
                  <a:pt x="339306" y="185469"/>
                  <a:pt x="293298" y="258793"/>
                </a:cubicBezTo>
                <a:cubicBezTo>
                  <a:pt x="247291" y="332118"/>
                  <a:pt x="123645" y="407599"/>
                  <a:pt x="0" y="48308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804249" y="2372264"/>
            <a:ext cx="888521" cy="264544"/>
          </a:xfrm>
          <a:custGeom>
            <a:avLst/>
            <a:gdLst>
              <a:gd name="connsiteX0" fmla="*/ 888521 w 888521"/>
              <a:gd name="connsiteY0" fmla="*/ 129396 h 264544"/>
              <a:gd name="connsiteX1" fmla="*/ 655608 w 888521"/>
              <a:gd name="connsiteY1" fmla="*/ 103517 h 264544"/>
              <a:gd name="connsiteX2" fmla="*/ 508959 w 888521"/>
              <a:gd name="connsiteY2" fmla="*/ 258793 h 264544"/>
              <a:gd name="connsiteX3" fmla="*/ 224287 w 888521"/>
              <a:gd name="connsiteY3" fmla="*/ 138023 h 264544"/>
              <a:gd name="connsiteX4" fmla="*/ 0 w 888521"/>
              <a:gd name="connsiteY4" fmla="*/ 0 h 26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521" h="264544">
                <a:moveTo>
                  <a:pt x="888521" y="129396"/>
                </a:moveTo>
                <a:cubicBezTo>
                  <a:pt x="803694" y="105673"/>
                  <a:pt x="718868" y="81951"/>
                  <a:pt x="655608" y="103517"/>
                </a:cubicBezTo>
                <a:cubicBezTo>
                  <a:pt x="592348" y="125083"/>
                  <a:pt x="580846" y="253042"/>
                  <a:pt x="508959" y="258793"/>
                </a:cubicBezTo>
                <a:cubicBezTo>
                  <a:pt x="437072" y="264544"/>
                  <a:pt x="309113" y="181155"/>
                  <a:pt x="224287" y="138023"/>
                </a:cubicBezTo>
                <a:cubicBezTo>
                  <a:pt x="139461" y="94891"/>
                  <a:pt x="69730" y="4744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3045125" y="1423358"/>
            <a:ext cx="767750" cy="957533"/>
          </a:xfrm>
          <a:custGeom>
            <a:avLst/>
            <a:gdLst>
              <a:gd name="connsiteX0" fmla="*/ 51758 w 767750"/>
              <a:gd name="connsiteY0" fmla="*/ 0 h 957533"/>
              <a:gd name="connsiteX1" fmla="*/ 51758 w 767750"/>
              <a:gd name="connsiteY1" fmla="*/ 146650 h 957533"/>
              <a:gd name="connsiteX2" fmla="*/ 362309 w 767750"/>
              <a:gd name="connsiteY2" fmla="*/ 172529 h 957533"/>
              <a:gd name="connsiteX3" fmla="*/ 345056 w 767750"/>
              <a:gd name="connsiteY3" fmla="*/ 474453 h 957533"/>
              <a:gd name="connsiteX4" fmla="*/ 767750 w 767750"/>
              <a:gd name="connsiteY4" fmla="*/ 957533 h 95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750" h="957533">
                <a:moveTo>
                  <a:pt x="51758" y="0"/>
                </a:moveTo>
                <a:cubicBezTo>
                  <a:pt x="25879" y="58947"/>
                  <a:pt x="0" y="117895"/>
                  <a:pt x="51758" y="146650"/>
                </a:cubicBezTo>
                <a:cubicBezTo>
                  <a:pt x="103517" y="175405"/>
                  <a:pt x="313426" y="117895"/>
                  <a:pt x="362309" y="172529"/>
                </a:cubicBezTo>
                <a:cubicBezTo>
                  <a:pt x="411192" y="227163"/>
                  <a:pt x="277483" y="343619"/>
                  <a:pt x="345056" y="474453"/>
                </a:cubicBezTo>
                <a:cubicBezTo>
                  <a:pt x="412629" y="605287"/>
                  <a:pt x="590189" y="781410"/>
                  <a:pt x="767750" y="95753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2424023" y="1613140"/>
            <a:ext cx="1380226" cy="750498"/>
          </a:xfrm>
          <a:custGeom>
            <a:avLst/>
            <a:gdLst>
              <a:gd name="connsiteX0" fmla="*/ 0 w 1380226"/>
              <a:gd name="connsiteY0" fmla="*/ 172528 h 750498"/>
              <a:gd name="connsiteX1" fmla="*/ 146649 w 1380226"/>
              <a:gd name="connsiteY1" fmla="*/ 25879 h 750498"/>
              <a:gd name="connsiteX2" fmla="*/ 500332 w 1380226"/>
              <a:gd name="connsiteY2" fmla="*/ 327803 h 750498"/>
              <a:gd name="connsiteX3" fmla="*/ 1009290 w 1380226"/>
              <a:gd name="connsiteY3" fmla="*/ 301924 h 750498"/>
              <a:gd name="connsiteX4" fmla="*/ 1250830 w 1380226"/>
              <a:gd name="connsiteY4" fmla="*/ 508958 h 750498"/>
              <a:gd name="connsiteX5" fmla="*/ 1380226 w 1380226"/>
              <a:gd name="connsiteY5" fmla="*/ 750498 h 75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0226" h="750498">
                <a:moveTo>
                  <a:pt x="0" y="172528"/>
                </a:moveTo>
                <a:cubicBezTo>
                  <a:pt x="31630" y="86264"/>
                  <a:pt x="63260" y="0"/>
                  <a:pt x="146649" y="25879"/>
                </a:cubicBezTo>
                <a:cubicBezTo>
                  <a:pt x="230038" y="51758"/>
                  <a:pt x="356559" y="281796"/>
                  <a:pt x="500332" y="327803"/>
                </a:cubicBezTo>
                <a:cubicBezTo>
                  <a:pt x="644105" y="373810"/>
                  <a:pt x="884207" y="271732"/>
                  <a:pt x="1009290" y="301924"/>
                </a:cubicBezTo>
                <a:cubicBezTo>
                  <a:pt x="1134373" y="332116"/>
                  <a:pt x="1189007" y="434196"/>
                  <a:pt x="1250830" y="508958"/>
                </a:cubicBezTo>
                <a:cubicBezTo>
                  <a:pt x="1312653" y="583720"/>
                  <a:pt x="1346439" y="667109"/>
                  <a:pt x="1380226" y="750498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2950234" y="2127849"/>
            <a:ext cx="845389" cy="340743"/>
          </a:xfrm>
          <a:custGeom>
            <a:avLst/>
            <a:gdLst>
              <a:gd name="connsiteX0" fmla="*/ 0 w 845389"/>
              <a:gd name="connsiteY0" fmla="*/ 132272 h 340743"/>
              <a:gd name="connsiteX1" fmla="*/ 232913 w 845389"/>
              <a:gd name="connsiteY1" fmla="*/ 28755 h 340743"/>
              <a:gd name="connsiteX2" fmla="*/ 388189 w 845389"/>
              <a:gd name="connsiteY2" fmla="*/ 304800 h 340743"/>
              <a:gd name="connsiteX3" fmla="*/ 845389 w 845389"/>
              <a:gd name="connsiteY3" fmla="*/ 244415 h 34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389" h="340743">
                <a:moveTo>
                  <a:pt x="0" y="132272"/>
                </a:moveTo>
                <a:cubicBezTo>
                  <a:pt x="84107" y="66136"/>
                  <a:pt x="168215" y="0"/>
                  <a:pt x="232913" y="28755"/>
                </a:cubicBezTo>
                <a:cubicBezTo>
                  <a:pt x="297611" y="57510"/>
                  <a:pt x="286110" y="268857"/>
                  <a:pt x="388189" y="304800"/>
                </a:cubicBezTo>
                <a:cubicBezTo>
                  <a:pt x="490268" y="340743"/>
                  <a:pt x="667828" y="292579"/>
                  <a:pt x="845389" y="24441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1640456" y="2035834"/>
            <a:ext cx="196970" cy="646981"/>
          </a:xfrm>
          <a:custGeom>
            <a:avLst/>
            <a:gdLst>
              <a:gd name="connsiteX0" fmla="*/ 15816 w 196970"/>
              <a:gd name="connsiteY0" fmla="*/ 0 h 646981"/>
              <a:gd name="connsiteX1" fmla="*/ 153838 w 196970"/>
              <a:gd name="connsiteY1" fmla="*/ 103517 h 646981"/>
              <a:gd name="connsiteX2" fmla="*/ 7189 w 196970"/>
              <a:gd name="connsiteY2" fmla="*/ 336430 h 646981"/>
              <a:gd name="connsiteX3" fmla="*/ 196970 w 196970"/>
              <a:gd name="connsiteY3" fmla="*/ 646981 h 64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70" h="646981">
                <a:moveTo>
                  <a:pt x="15816" y="0"/>
                </a:moveTo>
                <a:cubicBezTo>
                  <a:pt x="85546" y="23722"/>
                  <a:pt x="155276" y="47445"/>
                  <a:pt x="153838" y="103517"/>
                </a:cubicBezTo>
                <a:cubicBezTo>
                  <a:pt x="152400" y="159589"/>
                  <a:pt x="0" y="245853"/>
                  <a:pt x="7189" y="336430"/>
                </a:cubicBezTo>
                <a:cubicBezTo>
                  <a:pt x="14378" y="427007"/>
                  <a:pt x="105674" y="536994"/>
                  <a:pt x="196970" y="64698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1121434" y="2477219"/>
            <a:ext cx="715992" cy="280358"/>
          </a:xfrm>
          <a:custGeom>
            <a:avLst/>
            <a:gdLst>
              <a:gd name="connsiteX0" fmla="*/ 0 w 715992"/>
              <a:gd name="connsiteY0" fmla="*/ 153838 h 280358"/>
              <a:gd name="connsiteX1" fmla="*/ 189781 w 715992"/>
              <a:gd name="connsiteY1" fmla="*/ 15815 h 280358"/>
              <a:gd name="connsiteX2" fmla="*/ 414068 w 715992"/>
              <a:gd name="connsiteY2" fmla="*/ 248728 h 280358"/>
              <a:gd name="connsiteX3" fmla="*/ 715992 w 715992"/>
              <a:gd name="connsiteY3" fmla="*/ 205596 h 2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992" h="280358">
                <a:moveTo>
                  <a:pt x="0" y="153838"/>
                </a:moveTo>
                <a:cubicBezTo>
                  <a:pt x="60385" y="76919"/>
                  <a:pt x="120770" y="0"/>
                  <a:pt x="189781" y="15815"/>
                </a:cubicBezTo>
                <a:cubicBezTo>
                  <a:pt x="258792" y="31630"/>
                  <a:pt x="326366" y="217098"/>
                  <a:pt x="414068" y="248728"/>
                </a:cubicBezTo>
                <a:cubicBezTo>
                  <a:pt x="501770" y="280358"/>
                  <a:pt x="608881" y="242977"/>
                  <a:pt x="715992" y="20559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/>
          <p:cNvSpPr/>
          <p:nvPr/>
        </p:nvSpPr>
        <p:spPr>
          <a:xfrm>
            <a:off x="672860" y="2682815"/>
            <a:ext cx="1138687" cy="483079"/>
          </a:xfrm>
          <a:custGeom>
            <a:avLst/>
            <a:gdLst>
              <a:gd name="connsiteX0" fmla="*/ 0 w 1138687"/>
              <a:gd name="connsiteY0" fmla="*/ 483079 h 483079"/>
              <a:gd name="connsiteX1" fmla="*/ 69012 w 1138687"/>
              <a:gd name="connsiteY1" fmla="*/ 362310 h 483079"/>
              <a:gd name="connsiteX2" fmla="*/ 319178 w 1138687"/>
              <a:gd name="connsiteY2" fmla="*/ 448574 h 483079"/>
              <a:gd name="connsiteX3" fmla="*/ 569344 w 1138687"/>
              <a:gd name="connsiteY3" fmla="*/ 189781 h 483079"/>
              <a:gd name="connsiteX4" fmla="*/ 1138687 w 1138687"/>
              <a:gd name="connsiteY4" fmla="*/ 0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687" h="483079">
                <a:moveTo>
                  <a:pt x="0" y="483079"/>
                </a:moveTo>
                <a:cubicBezTo>
                  <a:pt x="7908" y="425570"/>
                  <a:pt x="15816" y="368061"/>
                  <a:pt x="69012" y="362310"/>
                </a:cubicBezTo>
                <a:cubicBezTo>
                  <a:pt x="122208" y="356559"/>
                  <a:pt x="235789" y="477329"/>
                  <a:pt x="319178" y="448574"/>
                </a:cubicBezTo>
                <a:cubicBezTo>
                  <a:pt x="402567" y="419819"/>
                  <a:pt x="432759" y="264543"/>
                  <a:pt x="569344" y="189781"/>
                </a:cubicBezTo>
                <a:cubicBezTo>
                  <a:pt x="705929" y="115019"/>
                  <a:pt x="922308" y="57509"/>
                  <a:pt x="113868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8"/>
          <p:cNvSpPr/>
          <p:nvPr/>
        </p:nvSpPr>
        <p:spPr>
          <a:xfrm>
            <a:off x="1308339" y="2682815"/>
            <a:ext cx="529087" cy="612476"/>
          </a:xfrm>
          <a:custGeom>
            <a:avLst/>
            <a:gdLst>
              <a:gd name="connsiteX0" fmla="*/ 89140 w 529087"/>
              <a:gd name="connsiteY0" fmla="*/ 612476 h 612476"/>
              <a:gd name="connsiteX1" fmla="*/ 46008 w 529087"/>
              <a:gd name="connsiteY1" fmla="*/ 448574 h 612476"/>
              <a:gd name="connsiteX2" fmla="*/ 365186 w 529087"/>
              <a:gd name="connsiteY2" fmla="*/ 396815 h 612476"/>
              <a:gd name="connsiteX3" fmla="*/ 365186 w 529087"/>
              <a:gd name="connsiteY3" fmla="*/ 146649 h 612476"/>
              <a:gd name="connsiteX4" fmla="*/ 529087 w 529087"/>
              <a:gd name="connsiteY4" fmla="*/ 0 h 6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87" h="612476">
                <a:moveTo>
                  <a:pt x="89140" y="612476"/>
                </a:moveTo>
                <a:cubicBezTo>
                  <a:pt x="44570" y="548496"/>
                  <a:pt x="0" y="484517"/>
                  <a:pt x="46008" y="448574"/>
                </a:cubicBezTo>
                <a:cubicBezTo>
                  <a:pt x="92016" y="412631"/>
                  <a:pt x="311990" y="447136"/>
                  <a:pt x="365186" y="396815"/>
                </a:cubicBezTo>
                <a:cubicBezTo>
                  <a:pt x="418382" y="346494"/>
                  <a:pt x="337869" y="212785"/>
                  <a:pt x="365186" y="146649"/>
                </a:cubicBezTo>
                <a:cubicBezTo>
                  <a:pt x="392503" y="80513"/>
                  <a:pt x="460795" y="40256"/>
                  <a:pt x="52908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1739661" y="2691442"/>
            <a:ext cx="306237" cy="1069675"/>
          </a:xfrm>
          <a:custGeom>
            <a:avLst/>
            <a:gdLst>
              <a:gd name="connsiteX0" fmla="*/ 270294 w 306237"/>
              <a:gd name="connsiteY0" fmla="*/ 1069675 h 1069675"/>
              <a:gd name="connsiteX1" fmla="*/ 2875 w 306237"/>
              <a:gd name="connsiteY1" fmla="*/ 888520 h 1069675"/>
              <a:gd name="connsiteX2" fmla="*/ 287547 w 306237"/>
              <a:gd name="connsiteY2" fmla="*/ 534837 h 1069675"/>
              <a:gd name="connsiteX3" fmla="*/ 115018 w 306237"/>
              <a:gd name="connsiteY3" fmla="*/ 0 h 106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237" h="1069675">
                <a:moveTo>
                  <a:pt x="270294" y="1069675"/>
                </a:moveTo>
                <a:cubicBezTo>
                  <a:pt x="135147" y="1023667"/>
                  <a:pt x="0" y="977660"/>
                  <a:pt x="2875" y="888520"/>
                </a:cubicBezTo>
                <a:cubicBezTo>
                  <a:pt x="5751" y="799380"/>
                  <a:pt x="268857" y="682924"/>
                  <a:pt x="287547" y="534837"/>
                </a:cubicBezTo>
                <a:cubicBezTo>
                  <a:pt x="306237" y="386750"/>
                  <a:pt x="210627" y="193375"/>
                  <a:pt x="115018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/>
          <p:cNvSpPr/>
          <p:nvPr/>
        </p:nvSpPr>
        <p:spPr>
          <a:xfrm>
            <a:off x="1871932" y="2700068"/>
            <a:ext cx="662797" cy="603849"/>
          </a:xfrm>
          <a:custGeom>
            <a:avLst/>
            <a:gdLst>
              <a:gd name="connsiteX0" fmla="*/ 603849 w 662797"/>
              <a:gd name="connsiteY0" fmla="*/ 603849 h 603849"/>
              <a:gd name="connsiteX1" fmla="*/ 612476 w 662797"/>
              <a:gd name="connsiteY1" fmla="*/ 370936 h 603849"/>
              <a:gd name="connsiteX2" fmla="*/ 301925 w 662797"/>
              <a:gd name="connsiteY2" fmla="*/ 457200 h 603849"/>
              <a:gd name="connsiteX3" fmla="*/ 0 w 662797"/>
              <a:gd name="connsiteY3" fmla="*/ 0 h 6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797" h="603849">
                <a:moveTo>
                  <a:pt x="603849" y="603849"/>
                </a:moveTo>
                <a:cubicBezTo>
                  <a:pt x="633323" y="499613"/>
                  <a:pt x="662797" y="395377"/>
                  <a:pt x="612476" y="370936"/>
                </a:cubicBezTo>
                <a:cubicBezTo>
                  <a:pt x="562155" y="346495"/>
                  <a:pt x="404004" y="519023"/>
                  <a:pt x="301925" y="457200"/>
                </a:cubicBezTo>
                <a:cubicBezTo>
                  <a:pt x="199846" y="395377"/>
                  <a:pt x="99923" y="197688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1820174" y="2503098"/>
            <a:ext cx="871268" cy="327804"/>
          </a:xfrm>
          <a:custGeom>
            <a:avLst/>
            <a:gdLst>
              <a:gd name="connsiteX0" fmla="*/ 871268 w 871268"/>
              <a:gd name="connsiteY0" fmla="*/ 205596 h 327804"/>
              <a:gd name="connsiteX1" fmla="*/ 629728 w 871268"/>
              <a:gd name="connsiteY1" fmla="*/ 15815 h 327804"/>
              <a:gd name="connsiteX2" fmla="*/ 439947 w 871268"/>
              <a:gd name="connsiteY2" fmla="*/ 300487 h 327804"/>
              <a:gd name="connsiteX3" fmla="*/ 0 w 871268"/>
              <a:gd name="connsiteY3" fmla="*/ 179717 h 32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268" h="327804">
                <a:moveTo>
                  <a:pt x="871268" y="205596"/>
                </a:moveTo>
                <a:cubicBezTo>
                  <a:pt x="786441" y="102798"/>
                  <a:pt x="701615" y="0"/>
                  <a:pt x="629728" y="15815"/>
                </a:cubicBezTo>
                <a:cubicBezTo>
                  <a:pt x="557841" y="31630"/>
                  <a:pt x="544902" y="273170"/>
                  <a:pt x="439947" y="300487"/>
                </a:cubicBezTo>
                <a:cubicBezTo>
                  <a:pt x="334992" y="327804"/>
                  <a:pt x="167496" y="253760"/>
                  <a:pt x="0" y="17971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 flipV="1"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 flipV="1">
            <a:off x="1752600" y="2590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2"/>
          <p:cNvSpPr/>
          <p:nvPr/>
        </p:nvSpPr>
        <p:spPr>
          <a:xfrm>
            <a:off x="3476445" y="3010619"/>
            <a:ext cx="500332" cy="724619"/>
          </a:xfrm>
          <a:custGeom>
            <a:avLst/>
            <a:gdLst>
              <a:gd name="connsiteX0" fmla="*/ 0 w 500332"/>
              <a:gd name="connsiteY0" fmla="*/ 0 h 724619"/>
              <a:gd name="connsiteX1" fmla="*/ 293298 w 500332"/>
              <a:gd name="connsiteY1" fmla="*/ 77638 h 724619"/>
              <a:gd name="connsiteX2" fmla="*/ 172529 w 500332"/>
              <a:gd name="connsiteY2" fmla="*/ 327804 h 724619"/>
              <a:gd name="connsiteX3" fmla="*/ 500332 w 500332"/>
              <a:gd name="connsiteY3" fmla="*/ 724619 h 72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332" h="724619">
                <a:moveTo>
                  <a:pt x="0" y="0"/>
                </a:moveTo>
                <a:cubicBezTo>
                  <a:pt x="132271" y="11502"/>
                  <a:pt x="264543" y="23004"/>
                  <a:pt x="293298" y="77638"/>
                </a:cubicBezTo>
                <a:cubicBezTo>
                  <a:pt x="322053" y="132272"/>
                  <a:pt x="138023" y="219974"/>
                  <a:pt x="172529" y="327804"/>
                </a:cubicBezTo>
                <a:cubicBezTo>
                  <a:pt x="207035" y="435634"/>
                  <a:pt x="353683" y="580126"/>
                  <a:pt x="500332" y="72461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3968151" y="3181709"/>
            <a:ext cx="638355" cy="562155"/>
          </a:xfrm>
          <a:custGeom>
            <a:avLst/>
            <a:gdLst>
              <a:gd name="connsiteX0" fmla="*/ 638355 w 638355"/>
              <a:gd name="connsiteY0" fmla="*/ 70449 h 562155"/>
              <a:gd name="connsiteX1" fmla="*/ 405441 w 638355"/>
              <a:gd name="connsiteY1" fmla="*/ 27317 h 562155"/>
              <a:gd name="connsiteX2" fmla="*/ 250166 w 638355"/>
              <a:gd name="connsiteY2" fmla="*/ 234351 h 562155"/>
              <a:gd name="connsiteX3" fmla="*/ 0 w 638355"/>
              <a:gd name="connsiteY3" fmla="*/ 562155 h 56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355" h="562155">
                <a:moveTo>
                  <a:pt x="638355" y="70449"/>
                </a:moveTo>
                <a:cubicBezTo>
                  <a:pt x="554247" y="35224"/>
                  <a:pt x="470139" y="0"/>
                  <a:pt x="405441" y="27317"/>
                </a:cubicBezTo>
                <a:cubicBezTo>
                  <a:pt x="340743" y="54634"/>
                  <a:pt x="250166" y="234351"/>
                  <a:pt x="250166" y="234351"/>
                </a:cubicBezTo>
                <a:lnTo>
                  <a:pt x="0" y="562155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>
            <a:off x="3994030" y="3391619"/>
            <a:ext cx="1457864" cy="357996"/>
          </a:xfrm>
          <a:custGeom>
            <a:avLst/>
            <a:gdLst>
              <a:gd name="connsiteX0" fmla="*/ 1457864 w 1457864"/>
              <a:gd name="connsiteY0" fmla="*/ 145211 h 357996"/>
              <a:gd name="connsiteX1" fmla="*/ 1155940 w 1457864"/>
              <a:gd name="connsiteY1" fmla="*/ 33068 h 357996"/>
              <a:gd name="connsiteX2" fmla="*/ 948906 w 1457864"/>
              <a:gd name="connsiteY2" fmla="*/ 343619 h 357996"/>
              <a:gd name="connsiteX3" fmla="*/ 483079 w 1457864"/>
              <a:gd name="connsiteY3" fmla="*/ 119332 h 357996"/>
              <a:gd name="connsiteX4" fmla="*/ 0 w 1457864"/>
              <a:gd name="connsiteY4" fmla="*/ 343619 h 3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864" h="357996">
                <a:moveTo>
                  <a:pt x="1457864" y="145211"/>
                </a:moveTo>
                <a:cubicBezTo>
                  <a:pt x="1349315" y="72605"/>
                  <a:pt x="1240766" y="0"/>
                  <a:pt x="1155940" y="33068"/>
                </a:cubicBezTo>
                <a:cubicBezTo>
                  <a:pt x="1071114" y="66136"/>
                  <a:pt x="1061049" y="329242"/>
                  <a:pt x="948906" y="343619"/>
                </a:cubicBezTo>
                <a:cubicBezTo>
                  <a:pt x="836763" y="357996"/>
                  <a:pt x="641230" y="119332"/>
                  <a:pt x="483079" y="119332"/>
                </a:cubicBezTo>
                <a:cubicBezTo>
                  <a:pt x="324928" y="119332"/>
                  <a:pt x="162464" y="231475"/>
                  <a:pt x="0" y="34361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>
            <a:off x="3968151" y="3735238"/>
            <a:ext cx="810883" cy="488830"/>
          </a:xfrm>
          <a:custGeom>
            <a:avLst/>
            <a:gdLst>
              <a:gd name="connsiteX0" fmla="*/ 810883 w 810883"/>
              <a:gd name="connsiteY0" fmla="*/ 422694 h 488830"/>
              <a:gd name="connsiteX1" fmla="*/ 586596 w 810883"/>
              <a:gd name="connsiteY1" fmla="*/ 439947 h 488830"/>
              <a:gd name="connsiteX2" fmla="*/ 491706 w 810883"/>
              <a:gd name="connsiteY2" fmla="*/ 129396 h 488830"/>
              <a:gd name="connsiteX3" fmla="*/ 0 w 810883"/>
              <a:gd name="connsiteY3" fmla="*/ 0 h 488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83" h="488830">
                <a:moveTo>
                  <a:pt x="810883" y="422694"/>
                </a:moveTo>
                <a:cubicBezTo>
                  <a:pt x="725337" y="455762"/>
                  <a:pt x="639792" y="488830"/>
                  <a:pt x="586596" y="439947"/>
                </a:cubicBezTo>
                <a:cubicBezTo>
                  <a:pt x="533400" y="391064"/>
                  <a:pt x="589472" y="202720"/>
                  <a:pt x="491706" y="129396"/>
                </a:cubicBezTo>
                <a:cubicBezTo>
                  <a:pt x="393940" y="56072"/>
                  <a:pt x="196970" y="28036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>
            <a:off x="3252158" y="3726611"/>
            <a:ext cx="724619" cy="687238"/>
          </a:xfrm>
          <a:custGeom>
            <a:avLst/>
            <a:gdLst>
              <a:gd name="connsiteX0" fmla="*/ 0 w 724619"/>
              <a:gd name="connsiteY0" fmla="*/ 655608 h 687238"/>
              <a:gd name="connsiteX1" fmla="*/ 215661 w 724619"/>
              <a:gd name="connsiteY1" fmla="*/ 612476 h 687238"/>
              <a:gd name="connsiteX2" fmla="*/ 181155 w 724619"/>
              <a:gd name="connsiteY2" fmla="*/ 207034 h 687238"/>
              <a:gd name="connsiteX3" fmla="*/ 724619 w 724619"/>
              <a:gd name="connsiteY3" fmla="*/ 0 h 6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619" h="687238">
                <a:moveTo>
                  <a:pt x="0" y="655608"/>
                </a:moveTo>
                <a:cubicBezTo>
                  <a:pt x="92734" y="671423"/>
                  <a:pt x="185469" y="687238"/>
                  <a:pt x="215661" y="612476"/>
                </a:cubicBezTo>
                <a:cubicBezTo>
                  <a:pt x="245853" y="537714"/>
                  <a:pt x="96329" y="309113"/>
                  <a:pt x="181155" y="207034"/>
                </a:cubicBezTo>
                <a:cubicBezTo>
                  <a:pt x="265981" y="104955"/>
                  <a:pt x="495300" y="52477"/>
                  <a:pt x="724619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>
            <a:off x="3183147" y="3394495"/>
            <a:ext cx="759125" cy="370935"/>
          </a:xfrm>
          <a:custGeom>
            <a:avLst/>
            <a:gdLst>
              <a:gd name="connsiteX0" fmla="*/ 0 w 759125"/>
              <a:gd name="connsiteY0" fmla="*/ 142335 h 370935"/>
              <a:gd name="connsiteX1" fmla="*/ 138023 w 759125"/>
              <a:gd name="connsiteY1" fmla="*/ 30192 h 370935"/>
              <a:gd name="connsiteX2" fmla="*/ 267419 w 759125"/>
              <a:gd name="connsiteY2" fmla="*/ 323490 h 370935"/>
              <a:gd name="connsiteX3" fmla="*/ 759125 w 759125"/>
              <a:gd name="connsiteY3" fmla="*/ 314863 h 37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125" h="370935">
                <a:moveTo>
                  <a:pt x="0" y="142335"/>
                </a:moveTo>
                <a:cubicBezTo>
                  <a:pt x="46726" y="71167"/>
                  <a:pt x="93453" y="0"/>
                  <a:pt x="138023" y="30192"/>
                </a:cubicBezTo>
                <a:cubicBezTo>
                  <a:pt x="182593" y="60385"/>
                  <a:pt x="163902" y="276045"/>
                  <a:pt x="267419" y="323490"/>
                </a:cubicBezTo>
                <a:cubicBezTo>
                  <a:pt x="370936" y="370935"/>
                  <a:pt x="565030" y="342899"/>
                  <a:pt x="759125" y="31486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flipH="1" flipV="1">
            <a:off x="3886200" y="3657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8"/>
          <p:cNvSpPr/>
          <p:nvPr/>
        </p:nvSpPr>
        <p:spPr>
          <a:xfrm>
            <a:off x="1913861" y="933893"/>
            <a:ext cx="3459125" cy="2535865"/>
          </a:xfrm>
          <a:custGeom>
            <a:avLst/>
            <a:gdLst>
              <a:gd name="connsiteX0" fmla="*/ 85060 w 3459125"/>
              <a:gd name="connsiteY0" fmla="*/ 629093 h 2535865"/>
              <a:gd name="connsiteX1" fmla="*/ 659218 w 3459125"/>
              <a:gd name="connsiteY1" fmla="*/ 352647 h 2535865"/>
              <a:gd name="connsiteX2" fmla="*/ 956930 w 3459125"/>
              <a:gd name="connsiteY2" fmla="*/ 256954 h 2535865"/>
              <a:gd name="connsiteX3" fmla="*/ 1350334 w 3459125"/>
              <a:gd name="connsiteY3" fmla="*/ 129363 h 2535865"/>
              <a:gd name="connsiteX4" fmla="*/ 1839432 w 3459125"/>
              <a:gd name="connsiteY4" fmla="*/ 65567 h 2535865"/>
              <a:gd name="connsiteX5" fmla="*/ 2392325 w 3459125"/>
              <a:gd name="connsiteY5" fmla="*/ 23037 h 2535865"/>
              <a:gd name="connsiteX6" fmla="*/ 2955851 w 3459125"/>
              <a:gd name="connsiteY6" fmla="*/ 1772 h 2535865"/>
              <a:gd name="connsiteX7" fmla="*/ 3157869 w 3459125"/>
              <a:gd name="connsiteY7" fmla="*/ 33670 h 2535865"/>
              <a:gd name="connsiteX8" fmla="*/ 3423683 w 3459125"/>
              <a:gd name="connsiteY8" fmla="*/ 129363 h 2535865"/>
              <a:gd name="connsiteX9" fmla="*/ 3370520 w 3459125"/>
              <a:gd name="connsiteY9" fmla="*/ 342014 h 2535865"/>
              <a:gd name="connsiteX10" fmla="*/ 3200399 w 3459125"/>
              <a:gd name="connsiteY10" fmla="*/ 501502 h 2535865"/>
              <a:gd name="connsiteX11" fmla="*/ 2902688 w 3459125"/>
              <a:gd name="connsiteY11" fmla="*/ 650358 h 2535865"/>
              <a:gd name="connsiteX12" fmla="*/ 2796362 w 3459125"/>
              <a:gd name="connsiteY12" fmla="*/ 777949 h 2535865"/>
              <a:gd name="connsiteX13" fmla="*/ 2775097 w 3459125"/>
              <a:gd name="connsiteY13" fmla="*/ 1065028 h 2535865"/>
              <a:gd name="connsiteX14" fmla="*/ 2913320 w 3459125"/>
              <a:gd name="connsiteY14" fmla="*/ 1171354 h 2535865"/>
              <a:gd name="connsiteX15" fmla="*/ 3147237 w 3459125"/>
              <a:gd name="connsiteY15" fmla="*/ 1245781 h 2535865"/>
              <a:gd name="connsiteX16" fmla="*/ 3285460 w 3459125"/>
              <a:gd name="connsiteY16" fmla="*/ 1394637 h 2535865"/>
              <a:gd name="connsiteX17" fmla="*/ 3211032 w 3459125"/>
              <a:gd name="connsiteY17" fmla="*/ 1649819 h 2535865"/>
              <a:gd name="connsiteX18" fmla="*/ 3094074 w 3459125"/>
              <a:gd name="connsiteY18" fmla="*/ 1841205 h 2535865"/>
              <a:gd name="connsiteX19" fmla="*/ 2466753 w 3459125"/>
              <a:gd name="connsiteY19" fmla="*/ 1894367 h 2535865"/>
              <a:gd name="connsiteX20" fmla="*/ 2179674 w 3459125"/>
              <a:gd name="connsiteY20" fmla="*/ 1894367 h 2535865"/>
              <a:gd name="connsiteX21" fmla="*/ 2147776 w 3459125"/>
              <a:gd name="connsiteY21" fmla="*/ 2213344 h 2535865"/>
              <a:gd name="connsiteX22" fmla="*/ 2041451 w 3459125"/>
              <a:gd name="connsiteY22" fmla="*/ 2468526 h 2535865"/>
              <a:gd name="connsiteX23" fmla="*/ 1743739 w 3459125"/>
              <a:gd name="connsiteY23" fmla="*/ 2511056 h 2535865"/>
              <a:gd name="connsiteX24" fmla="*/ 1446027 w 3459125"/>
              <a:gd name="connsiteY24" fmla="*/ 2319670 h 2535865"/>
              <a:gd name="connsiteX25" fmla="*/ 882502 w 3459125"/>
              <a:gd name="connsiteY25" fmla="*/ 2160181 h 2535865"/>
              <a:gd name="connsiteX26" fmla="*/ 446567 w 3459125"/>
              <a:gd name="connsiteY26" fmla="*/ 1926265 h 2535865"/>
              <a:gd name="connsiteX27" fmla="*/ 350874 w 3459125"/>
              <a:gd name="connsiteY27" fmla="*/ 1660451 h 2535865"/>
              <a:gd name="connsiteX28" fmla="*/ 233916 w 3459125"/>
              <a:gd name="connsiteY28" fmla="*/ 1107558 h 2535865"/>
              <a:gd name="connsiteX29" fmla="*/ 127590 w 3459125"/>
              <a:gd name="connsiteY29" fmla="*/ 990600 h 2535865"/>
              <a:gd name="connsiteX30" fmla="*/ 148855 w 3459125"/>
              <a:gd name="connsiteY30" fmla="*/ 756684 h 2535865"/>
              <a:gd name="connsiteX31" fmla="*/ 85060 w 3459125"/>
              <a:gd name="connsiteY31" fmla="*/ 629093 h 25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459125" h="2535865">
                <a:moveTo>
                  <a:pt x="85060" y="629093"/>
                </a:moveTo>
                <a:cubicBezTo>
                  <a:pt x="170121" y="561754"/>
                  <a:pt x="513906" y="414670"/>
                  <a:pt x="659218" y="352647"/>
                </a:cubicBezTo>
                <a:cubicBezTo>
                  <a:pt x="804530" y="290624"/>
                  <a:pt x="956930" y="256954"/>
                  <a:pt x="956930" y="256954"/>
                </a:cubicBezTo>
                <a:cubicBezTo>
                  <a:pt x="1072116" y="219740"/>
                  <a:pt x="1203250" y="161261"/>
                  <a:pt x="1350334" y="129363"/>
                </a:cubicBezTo>
                <a:cubicBezTo>
                  <a:pt x="1497418" y="97465"/>
                  <a:pt x="1665767" y="83288"/>
                  <a:pt x="1839432" y="65567"/>
                </a:cubicBezTo>
                <a:cubicBezTo>
                  <a:pt x="2013097" y="47846"/>
                  <a:pt x="2206255" y="33669"/>
                  <a:pt x="2392325" y="23037"/>
                </a:cubicBezTo>
                <a:cubicBezTo>
                  <a:pt x="2578395" y="12405"/>
                  <a:pt x="2828260" y="0"/>
                  <a:pt x="2955851" y="1772"/>
                </a:cubicBezTo>
                <a:cubicBezTo>
                  <a:pt x="3083442" y="3544"/>
                  <a:pt x="3079897" y="12405"/>
                  <a:pt x="3157869" y="33670"/>
                </a:cubicBezTo>
                <a:cubicBezTo>
                  <a:pt x="3235841" y="54935"/>
                  <a:pt x="3388241" y="77972"/>
                  <a:pt x="3423683" y="129363"/>
                </a:cubicBezTo>
                <a:cubicBezTo>
                  <a:pt x="3459125" y="180754"/>
                  <a:pt x="3407734" y="279991"/>
                  <a:pt x="3370520" y="342014"/>
                </a:cubicBezTo>
                <a:cubicBezTo>
                  <a:pt x="3333306" y="404037"/>
                  <a:pt x="3278371" y="450111"/>
                  <a:pt x="3200399" y="501502"/>
                </a:cubicBezTo>
                <a:cubicBezTo>
                  <a:pt x="3122427" y="552893"/>
                  <a:pt x="2970028" y="604283"/>
                  <a:pt x="2902688" y="650358"/>
                </a:cubicBezTo>
                <a:cubicBezTo>
                  <a:pt x="2835348" y="696433"/>
                  <a:pt x="2817627" y="708837"/>
                  <a:pt x="2796362" y="777949"/>
                </a:cubicBezTo>
                <a:cubicBezTo>
                  <a:pt x="2775097" y="847061"/>
                  <a:pt x="2755604" y="999461"/>
                  <a:pt x="2775097" y="1065028"/>
                </a:cubicBezTo>
                <a:cubicBezTo>
                  <a:pt x="2794590" y="1130596"/>
                  <a:pt x="2851297" y="1141229"/>
                  <a:pt x="2913320" y="1171354"/>
                </a:cubicBezTo>
                <a:cubicBezTo>
                  <a:pt x="2975343" y="1201479"/>
                  <a:pt x="3085214" y="1208567"/>
                  <a:pt x="3147237" y="1245781"/>
                </a:cubicBezTo>
                <a:cubicBezTo>
                  <a:pt x="3209260" y="1282995"/>
                  <a:pt x="3274828" y="1327297"/>
                  <a:pt x="3285460" y="1394637"/>
                </a:cubicBezTo>
                <a:cubicBezTo>
                  <a:pt x="3296093" y="1461977"/>
                  <a:pt x="3242930" y="1575391"/>
                  <a:pt x="3211032" y="1649819"/>
                </a:cubicBezTo>
                <a:cubicBezTo>
                  <a:pt x="3179134" y="1724247"/>
                  <a:pt x="3218120" y="1800447"/>
                  <a:pt x="3094074" y="1841205"/>
                </a:cubicBezTo>
                <a:cubicBezTo>
                  <a:pt x="2970028" y="1881963"/>
                  <a:pt x="2619153" y="1885507"/>
                  <a:pt x="2466753" y="1894367"/>
                </a:cubicBezTo>
                <a:cubicBezTo>
                  <a:pt x="2314353" y="1903227"/>
                  <a:pt x="2232837" y="1841204"/>
                  <a:pt x="2179674" y="1894367"/>
                </a:cubicBezTo>
                <a:cubicBezTo>
                  <a:pt x="2126511" y="1947530"/>
                  <a:pt x="2170813" y="2117651"/>
                  <a:pt x="2147776" y="2213344"/>
                </a:cubicBezTo>
                <a:cubicBezTo>
                  <a:pt x="2124739" y="2309037"/>
                  <a:pt x="2108790" y="2418907"/>
                  <a:pt x="2041451" y="2468526"/>
                </a:cubicBezTo>
                <a:cubicBezTo>
                  <a:pt x="1974112" y="2518145"/>
                  <a:pt x="1842976" y="2535865"/>
                  <a:pt x="1743739" y="2511056"/>
                </a:cubicBezTo>
                <a:cubicBezTo>
                  <a:pt x="1644502" y="2486247"/>
                  <a:pt x="1589566" y="2378149"/>
                  <a:pt x="1446027" y="2319670"/>
                </a:cubicBezTo>
                <a:cubicBezTo>
                  <a:pt x="1302488" y="2261191"/>
                  <a:pt x="1049079" y="2225749"/>
                  <a:pt x="882502" y="2160181"/>
                </a:cubicBezTo>
                <a:cubicBezTo>
                  <a:pt x="715925" y="2094613"/>
                  <a:pt x="535171" y="2009553"/>
                  <a:pt x="446567" y="1926265"/>
                </a:cubicBezTo>
                <a:cubicBezTo>
                  <a:pt x="357963" y="1842977"/>
                  <a:pt x="386316" y="1796902"/>
                  <a:pt x="350874" y="1660451"/>
                </a:cubicBezTo>
                <a:cubicBezTo>
                  <a:pt x="315432" y="1524000"/>
                  <a:pt x="271130" y="1219200"/>
                  <a:pt x="233916" y="1107558"/>
                </a:cubicBezTo>
                <a:cubicBezTo>
                  <a:pt x="196702" y="995916"/>
                  <a:pt x="141767" y="1049079"/>
                  <a:pt x="127590" y="990600"/>
                </a:cubicBezTo>
                <a:cubicBezTo>
                  <a:pt x="113413" y="932121"/>
                  <a:pt x="157715" y="816935"/>
                  <a:pt x="148855" y="756684"/>
                </a:cubicBezTo>
                <a:cubicBezTo>
                  <a:pt x="139995" y="696433"/>
                  <a:pt x="0" y="696433"/>
                  <a:pt x="85060" y="629093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29"/>
          <p:cNvSpPr/>
          <p:nvPr/>
        </p:nvSpPr>
        <p:spPr>
          <a:xfrm>
            <a:off x="4263656" y="925033"/>
            <a:ext cx="3361660" cy="2121195"/>
          </a:xfrm>
          <a:custGeom>
            <a:avLst/>
            <a:gdLst>
              <a:gd name="connsiteX0" fmla="*/ 0 w 3361660"/>
              <a:gd name="connsiteY0" fmla="*/ 42530 h 2121195"/>
              <a:gd name="connsiteX1" fmla="*/ 382772 w 3361660"/>
              <a:gd name="connsiteY1" fmla="*/ 0 h 2121195"/>
              <a:gd name="connsiteX2" fmla="*/ 861237 w 3361660"/>
              <a:gd name="connsiteY2" fmla="*/ 42530 h 2121195"/>
              <a:gd name="connsiteX3" fmla="*/ 1318437 w 3361660"/>
              <a:gd name="connsiteY3" fmla="*/ 116958 h 2121195"/>
              <a:gd name="connsiteX4" fmla="*/ 1839432 w 3361660"/>
              <a:gd name="connsiteY4" fmla="*/ 212651 h 2121195"/>
              <a:gd name="connsiteX5" fmla="*/ 2445488 w 3361660"/>
              <a:gd name="connsiteY5" fmla="*/ 382772 h 2121195"/>
              <a:gd name="connsiteX6" fmla="*/ 2860158 w 3361660"/>
              <a:gd name="connsiteY6" fmla="*/ 542260 h 2121195"/>
              <a:gd name="connsiteX7" fmla="*/ 3296093 w 3361660"/>
              <a:gd name="connsiteY7" fmla="*/ 829339 h 2121195"/>
              <a:gd name="connsiteX8" fmla="*/ 3253563 w 3361660"/>
              <a:gd name="connsiteY8" fmla="*/ 1084520 h 2121195"/>
              <a:gd name="connsiteX9" fmla="*/ 2966484 w 3361660"/>
              <a:gd name="connsiteY9" fmla="*/ 1297172 h 2121195"/>
              <a:gd name="connsiteX10" fmla="*/ 2721935 w 3361660"/>
              <a:gd name="connsiteY10" fmla="*/ 1626781 h 2121195"/>
              <a:gd name="connsiteX11" fmla="*/ 2615609 w 3361660"/>
              <a:gd name="connsiteY11" fmla="*/ 1807534 h 2121195"/>
              <a:gd name="connsiteX12" fmla="*/ 2360428 w 3361660"/>
              <a:gd name="connsiteY12" fmla="*/ 1881962 h 2121195"/>
              <a:gd name="connsiteX13" fmla="*/ 1850065 w 3361660"/>
              <a:gd name="connsiteY13" fmla="*/ 1903227 h 2121195"/>
              <a:gd name="connsiteX14" fmla="*/ 1637414 w 3361660"/>
              <a:gd name="connsiteY14" fmla="*/ 2062716 h 2121195"/>
              <a:gd name="connsiteX15" fmla="*/ 1488558 w 3361660"/>
              <a:gd name="connsiteY15" fmla="*/ 2094614 h 2121195"/>
              <a:gd name="connsiteX16" fmla="*/ 1095153 w 3361660"/>
              <a:gd name="connsiteY16" fmla="*/ 2083981 h 2121195"/>
              <a:gd name="connsiteX17" fmla="*/ 744279 w 3361660"/>
              <a:gd name="connsiteY17" fmla="*/ 1871330 h 2121195"/>
              <a:gd name="connsiteX18" fmla="*/ 723014 w 3361660"/>
              <a:gd name="connsiteY18" fmla="*/ 1754372 h 2121195"/>
              <a:gd name="connsiteX19" fmla="*/ 925032 w 3361660"/>
              <a:gd name="connsiteY19" fmla="*/ 1562986 h 2121195"/>
              <a:gd name="connsiteX20" fmla="*/ 903767 w 3361660"/>
              <a:gd name="connsiteY20" fmla="*/ 1318437 h 2121195"/>
              <a:gd name="connsiteX21" fmla="*/ 478465 w 3361660"/>
              <a:gd name="connsiteY21" fmla="*/ 1148316 h 2121195"/>
              <a:gd name="connsiteX22" fmla="*/ 446567 w 3361660"/>
              <a:gd name="connsiteY22" fmla="*/ 818707 h 2121195"/>
              <a:gd name="connsiteX23" fmla="*/ 308344 w 3361660"/>
              <a:gd name="connsiteY23" fmla="*/ 637953 h 2121195"/>
              <a:gd name="connsiteX24" fmla="*/ 63795 w 3361660"/>
              <a:gd name="connsiteY24" fmla="*/ 520995 h 2121195"/>
              <a:gd name="connsiteX25" fmla="*/ 42530 w 3361660"/>
              <a:gd name="connsiteY25" fmla="*/ 170120 h 2121195"/>
              <a:gd name="connsiteX26" fmla="*/ 127591 w 3361660"/>
              <a:gd name="connsiteY26" fmla="*/ 21265 h 212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61660" h="2121195">
                <a:moveTo>
                  <a:pt x="0" y="42530"/>
                </a:moveTo>
                <a:cubicBezTo>
                  <a:pt x="119616" y="21265"/>
                  <a:pt x="239233" y="0"/>
                  <a:pt x="382772" y="0"/>
                </a:cubicBezTo>
                <a:cubicBezTo>
                  <a:pt x="526311" y="0"/>
                  <a:pt x="705293" y="23037"/>
                  <a:pt x="861237" y="42530"/>
                </a:cubicBezTo>
                <a:cubicBezTo>
                  <a:pt x="1017181" y="62023"/>
                  <a:pt x="1318437" y="116958"/>
                  <a:pt x="1318437" y="116958"/>
                </a:cubicBezTo>
                <a:cubicBezTo>
                  <a:pt x="1481469" y="145311"/>
                  <a:pt x="1651590" y="168349"/>
                  <a:pt x="1839432" y="212651"/>
                </a:cubicBezTo>
                <a:cubicBezTo>
                  <a:pt x="2027274" y="256953"/>
                  <a:pt x="2275367" y="327837"/>
                  <a:pt x="2445488" y="382772"/>
                </a:cubicBezTo>
                <a:cubicBezTo>
                  <a:pt x="2615609" y="437707"/>
                  <a:pt x="2718391" y="467832"/>
                  <a:pt x="2860158" y="542260"/>
                </a:cubicBezTo>
                <a:cubicBezTo>
                  <a:pt x="3001925" y="616688"/>
                  <a:pt x="3230526" y="738962"/>
                  <a:pt x="3296093" y="829339"/>
                </a:cubicBezTo>
                <a:cubicBezTo>
                  <a:pt x="3361660" y="919716"/>
                  <a:pt x="3308498" y="1006548"/>
                  <a:pt x="3253563" y="1084520"/>
                </a:cubicBezTo>
                <a:cubicBezTo>
                  <a:pt x="3198628" y="1162492"/>
                  <a:pt x="3055089" y="1206795"/>
                  <a:pt x="2966484" y="1297172"/>
                </a:cubicBezTo>
                <a:cubicBezTo>
                  <a:pt x="2877879" y="1387549"/>
                  <a:pt x="2780414" y="1541721"/>
                  <a:pt x="2721935" y="1626781"/>
                </a:cubicBezTo>
                <a:cubicBezTo>
                  <a:pt x="2663456" y="1711841"/>
                  <a:pt x="2675860" y="1765004"/>
                  <a:pt x="2615609" y="1807534"/>
                </a:cubicBezTo>
                <a:cubicBezTo>
                  <a:pt x="2555358" y="1850064"/>
                  <a:pt x="2488018" y="1866013"/>
                  <a:pt x="2360428" y="1881962"/>
                </a:cubicBezTo>
                <a:cubicBezTo>
                  <a:pt x="2232838" y="1897911"/>
                  <a:pt x="1970567" y="1873101"/>
                  <a:pt x="1850065" y="1903227"/>
                </a:cubicBezTo>
                <a:cubicBezTo>
                  <a:pt x="1729563" y="1933353"/>
                  <a:pt x="1697665" y="2030818"/>
                  <a:pt x="1637414" y="2062716"/>
                </a:cubicBezTo>
                <a:cubicBezTo>
                  <a:pt x="1577163" y="2094614"/>
                  <a:pt x="1578935" y="2091070"/>
                  <a:pt x="1488558" y="2094614"/>
                </a:cubicBezTo>
                <a:cubicBezTo>
                  <a:pt x="1398181" y="2098158"/>
                  <a:pt x="1219199" y="2121195"/>
                  <a:pt x="1095153" y="2083981"/>
                </a:cubicBezTo>
                <a:cubicBezTo>
                  <a:pt x="971107" y="2046767"/>
                  <a:pt x="806302" y="1926265"/>
                  <a:pt x="744279" y="1871330"/>
                </a:cubicBezTo>
                <a:cubicBezTo>
                  <a:pt x="682256" y="1816395"/>
                  <a:pt x="692889" y="1805763"/>
                  <a:pt x="723014" y="1754372"/>
                </a:cubicBezTo>
                <a:cubicBezTo>
                  <a:pt x="753139" y="1702981"/>
                  <a:pt x="894907" y="1635642"/>
                  <a:pt x="925032" y="1562986"/>
                </a:cubicBezTo>
                <a:cubicBezTo>
                  <a:pt x="955157" y="1490330"/>
                  <a:pt x="978195" y="1387549"/>
                  <a:pt x="903767" y="1318437"/>
                </a:cubicBezTo>
                <a:cubicBezTo>
                  <a:pt x="829339" y="1249325"/>
                  <a:pt x="554665" y="1231604"/>
                  <a:pt x="478465" y="1148316"/>
                </a:cubicBezTo>
                <a:cubicBezTo>
                  <a:pt x="402265" y="1065028"/>
                  <a:pt x="474920" y="903767"/>
                  <a:pt x="446567" y="818707"/>
                </a:cubicBezTo>
                <a:cubicBezTo>
                  <a:pt x="418214" y="733647"/>
                  <a:pt x="372139" y="687572"/>
                  <a:pt x="308344" y="637953"/>
                </a:cubicBezTo>
                <a:cubicBezTo>
                  <a:pt x="244549" y="588334"/>
                  <a:pt x="108097" y="598967"/>
                  <a:pt x="63795" y="520995"/>
                </a:cubicBezTo>
                <a:cubicBezTo>
                  <a:pt x="19493" y="443023"/>
                  <a:pt x="31897" y="253408"/>
                  <a:pt x="42530" y="170120"/>
                </a:cubicBezTo>
                <a:cubicBezTo>
                  <a:pt x="53163" y="86832"/>
                  <a:pt x="90377" y="54048"/>
                  <a:pt x="127591" y="21265"/>
                </a:cubicBezTo>
              </a:path>
            </a:pathLst>
          </a:custGeom>
          <a:solidFill>
            <a:schemeClr val="accent2">
              <a:alpha val="39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1"/>
          <p:cNvSpPr/>
          <p:nvPr/>
        </p:nvSpPr>
        <p:spPr>
          <a:xfrm>
            <a:off x="5831958" y="1430080"/>
            <a:ext cx="3179136" cy="2760920"/>
          </a:xfrm>
          <a:custGeom>
            <a:avLst/>
            <a:gdLst>
              <a:gd name="connsiteX0" fmla="*/ 1770321 w 3179136"/>
              <a:gd name="connsiteY0" fmla="*/ 388087 h 2760920"/>
              <a:gd name="connsiteX1" fmla="*/ 2014870 w 3179136"/>
              <a:gd name="connsiteY1" fmla="*/ 515678 h 2760920"/>
              <a:gd name="connsiteX2" fmla="*/ 2355112 w 3179136"/>
              <a:gd name="connsiteY2" fmla="*/ 781492 h 2760920"/>
              <a:gd name="connsiteX3" fmla="*/ 2642191 w 3179136"/>
              <a:gd name="connsiteY3" fmla="*/ 1089836 h 2760920"/>
              <a:gd name="connsiteX4" fmla="*/ 2865475 w 3179136"/>
              <a:gd name="connsiteY4" fmla="*/ 1387548 h 2760920"/>
              <a:gd name="connsiteX5" fmla="*/ 3003698 w 3179136"/>
              <a:gd name="connsiteY5" fmla="*/ 1738422 h 2760920"/>
              <a:gd name="connsiteX6" fmla="*/ 3152554 w 3179136"/>
              <a:gd name="connsiteY6" fmla="*/ 2291315 h 2760920"/>
              <a:gd name="connsiteX7" fmla="*/ 3131289 w 3179136"/>
              <a:gd name="connsiteY7" fmla="*/ 2684720 h 2760920"/>
              <a:gd name="connsiteX8" fmla="*/ 2865475 w 3179136"/>
              <a:gd name="connsiteY8" fmla="*/ 2748515 h 2760920"/>
              <a:gd name="connsiteX9" fmla="*/ 2631558 w 3179136"/>
              <a:gd name="connsiteY9" fmla="*/ 2620925 h 2760920"/>
              <a:gd name="connsiteX10" fmla="*/ 2323214 w 3179136"/>
              <a:gd name="connsiteY10" fmla="*/ 2589027 h 2760920"/>
              <a:gd name="connsiteX11" fmla="*/ 1759689 w 3179136"/>
              <a:gd name="connsiteY11" fmla="*/ 2355111 h 2760920"/>
              <a:gd name="connsiteX12" fmla="*/ 1493875 w 3179136"/>
              <a:gd name="connsiteY12" fmla="*/ 2323213 h 2760920"/>
              <a:gd name="connsiteX13" fmla="*/ 1089837 w 3179136"/>
              <a:gd name="connsiteY13" fmla="*/ 2493334 h 2760920"/>
              <a:gd name="connsiteX14" fmla="*/ 802758 w 3179136"/>
              <a:gd name="connsiteY14" fmla="*/ 2493334 h 2760920"/>
              <a:gd name="connsiteX15" fmla="*/ 292395 w 3179136"/>
              <a:gd name="connsiteY15" fmla="*/ 2408273 h 2760920"/>
              <a:gd name="connsiteX16" fmla="*/ 111642 w 3179136"/>
              <a:gd name="connsiteY16" fmla="*/ 2184990 h 2760920"/>
              <a:gd name="connsiteX17" fmla="*/ 37214 w 3179136"/>
              <a:gd name="connsiteY17" fmla="*/ 1749055 h 2760920"/>
              <a:gd name="connsiteX18" fmla="*/ 37214 w 3179136"/>
              <a:gd name="connsiteY18" fmla="*/ 1578934 h 2760920"/>
              <a:gd name="connsiteX19" fmla="*/ 260498 w 3179136"/>
              <a:gd name="connsiteY19" fmla="*/ 1408813 h 2760920"/>
              <a:gd name="connsiteX20" fmla="*/ 473149 w 3179136"/>
              <a:gd name="connsiteY20" fmla="*/ 1387548 h 2760920"/>
              <a:gd name="connsiteX21" fmla="*/ 494414 w 3179136"/>
              <a:gd name="connsiteY21" fmla="*/ 845287 h 2760920"/>
              <a:gd name="connsiteX22" fmla="*/ 685800 w 3179136"/>
              <a:gd name="connsiteY22" fmla="*/ 441250 h 2760920"/>
              <a:gd name="connsiteX23" fmla="*/ 1089837 w 3179136"/>
              <a:gd name="connsiteY23" fmla="*/ 47846 h 2760920"/>
              <a:gd name="connsiteX24" fmla="*/ 1483242 w 3179136"/>
              <a:gd name="connsiteY24" fmla="*/ 154171 h 2760920"/>
              <a:gd name="connsiteX25" fmla="*/ 1770321 w 3179136"/>
              <a:gd name="connsiteY25" fmla="*/ 388087 h 276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79136" h="2760920">
                <a:moveTo>
                  <a:pt x="1770321" y="388087"/>
                </a:moveTo>
                <a:cubicBezTo>
                  <a:pt x="1858926" y="448338"/>
                  <a:pt x="1917405" y="450111"/>
                  <a:pt x="2014870" y="515678"/>
                </a:cubicBezTo>
                <a:cubicBezTo>
                  <a:pt x="2112335" y="581245"/>
                  <a:pt x="2250559" y="685799"/>
                  <a:pt x="2355112" y="781492"/>
                </a:cubicBezTo>
                <a:cubicBezTo>
                  <a:pt x="2459666" y="877185"/>
                  <a:pt x="2557131" y="988827"/>
                  <a:pt x="2642191" y="1089836"/>
                </a:cubicBezTo>
                <a:cubicBezTo>
                  <a:pt x="2727251" y="1190845"/>
                  <a:pt x="2805224" y="1279450"/>
                  <a:pt x="2865475" y="1387548"/>
                </a:cubicBezTo>
                <a:cubicBezTo>
                  <a:pt x="2925726" y="1495646"/>
                  <a:pt x="2955852" y="1587794"/>
                  <a:pt x="3003698" y="1738422"/>
                </a:cubicBezTo>
                <a:cubicBezTo>
                  <a:pt x="3051544" y="1889050"/>
                  <a:pt x="3131289" y="2133599"/>
                  <a:pt x="3152554" y="2291315"/>
                </a:cubicBezTo>
                <a:cubicBezTo>
                  <a:pt x="3173819" y="2449031"/>
                  <a:pt x="3179136" y="2608520"/>
                  <a:pt x="3131289" y="2684720"/>
                </a:cubicBezTo>
                <a:cubicBezTo>
                  <a:pt x="3083443" y="2760920"/>
                  <a:pt x="2948763" y="2759147"/>
                  <a:pt x="2865475" y="2748515"/>
                </a:cubicBezTo>
                <a:cubicBezTo>
                  <a:pt x="2782187" y="2737883"/>
                  <a:pt x="2721935" y="2647506"/>
                  <a:pt x="2631558" y="2620925"/>
                </a:cubicBezTo>
                <a:cubicBezTo>
                  <a:pt x="2541181" y="2594344"/>
                  <a:pt x="2468525" y="2633329"/>
                  <a:pt x="2323214" y="2589027"/>
                </a:cubicBezTo>
                <a:cubicBezTo>
                  <a:pt x="2177903" y="2544725"/>
                  <a:pt x="1897912" y="2399413"/>
                  <a:pt x="1759689" y="2355111"/>
                </a:cubicBezTo>
                <a:cubicBezTo>
                  <a:pt x="1621466" y="2310809"/>
                  <a:pt x="1605517" y="2300176"/>
                  <a:pt x="1493875" y="2323213"/>
                </a:cubicBezTo>
                <a:cubicBezTo>
                  <a:pt x="1382233" y="2346250"/>
                  <a:pt x="1205023" y="2464980"/>
                  <a:pt x="1089837" y="2493334"/>
                </a:cubicBezTo>
                <a:cubicBezTo>
                  <a:pt x="974651" y="2521688"/>
                  <a:pt x="935665" y="2507511"/>
                  <a:pt x="802758" y="2493334"/>
                </a:cubicBezTo>
                <a:cubicBezTo>
                  <a:pt x="669851" y="2479157"/>
                  <a:pt x="407581" y="2459664"/>
                  <a:pt x="292395" y="2408273"/>
                </a:cubicBezTo>
                <a:cubicBezTo>
                  <a:pt x="177209" y="2356882"/>
                  <a:pt x="154172" y="2294860"/>
                  <a:pt x="111642" y="2184990"/>
                </a:cubicBezTo>
                <a:cubicBezTo>
                  <a:pt x="69112" y="2075120"/>
                  <a:pt x="49619" y="1850064"/>
                  <a:pt x="37214" y="1749055"/>
                </a:cubicBezTo>
                <a:cubicBezTo>
                  <a:pt x="24809" y="1648046"/>
                  <a:pt x="0" y="1635641"/>
                  <a:pt x="37214" y="1578934"/>
                </a:cubicBezTo>
                <a:cubicBezTo>
                  <a:pt x="74428" y="1522227"/>
                  <a:pt x="187842" y="1440711"/>
                  <a:pt x="260498" y="1408813"/>
                </a:cubicBezTo>
                <a:cubicBezTo>
                  <a:pt x="333154" y="1376915"/>
                  <a:pt x="434163" y="1481469"/>
                  <a:pt x="473149" y="1387548"/>
                </a:cubicBezTo>
                <a:cubicBezTo>
                  <a:pt x="512135" y="1293627"/>
                  <a:pt x="458972" y="1003003"/>
                  <a:pt x="494414" y="845287"/>
                </a:cubicBezTo>
                <a:cubicBezTo>
                  <a:pt x="529856" y="687571"/>
                  <a:pt x="586563" y="574157"/>
                  <a:pt x="685800" y="441250"/>
                </a:cubicBezTo>
                <a:cubicBezTo>
                  <a:pt x="785037" y="308343"/>
                  <a:pt x="956930" y="95692"/>
                  <a:pt x="1089837" y="47846"/>
                </a:cubicBezTo>
                <a:cubicBezTo>
                  <a:pt x="1222744" y="0"/>
                  <a:pt x="1373372" y="97464"/>
                  <a:pt x="1483242" y="154171"/>
                </a:cubicBezTo>
                <a:cubicBezTo>
                  <a:pt x="1593112" y="210878"/>
                  <a:pt x="1681716" y="327836"/>
                  <a:pt x="1770321" y="388087"/>
                </a:cubicBezTo>
                <a:close/>
              </a:path>
            </a:pathLst>
          </a:custGeom>
          <a:solidFill>
            <a:srgbClr val="FFFF00">
              <a:alpha val="4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2528776" y="4120117"/>
            <a:ext cx="4276061" cy="2558902"/>
          </a:xfrm>
          <a:custGeom>
            <a:avLst/>
            <a:gdLst>
              <a:gd name="connsiteX0" fmla="*/ 1384005 w 4276061"/>
              <a:gd name="connsiteY0" fmla="*/ 47846 h 2558902"/>
              <a:gd name="connsiteX1" fmla="*/ 1384005 w 4276061"/>
              <a:gd name="connsiteY1" fmla="*/ 334925 h 2558902"/>
              <a:gd name="connsiteX2" fmla="*/ 1394638 w 4276061"/>
              <a:gd name="connsiteY2" fmla="*/ 526311 h 2558902"/>
              <a:gd name="connsiteX3" fmla="*/ 1171354 w 4276061"/>
              <a:gd name="connsiteY3" fmla="*/ 526311 h 2558902"/>
              <a:gd name="connsiteX4" fmla="*/ 852377 w 4276061"/>
              <a:gd name="connsiteY4" fmla="*/ 579474 h 2558902"/>
              <a:gd name="connsiteX5" fmla="*/ 618461 w 4276061"/>
              <a:gd name="connsiteY5" fmla="*/ 622004 h 2558902"/>
              <a:gd name="connsiteX6" fmla="*/ 405810 w 4276061"/>
              <a:gd name="connsiteY6" fmla="*/ 515678 h 2558902"/>
              <a:gd name="connsiteX7" fmla="*/ 171894 w 4276061"/>
              <a:gd name="connsiteY7" fmla="*/ 611371 h 2558902"/>
              <a:gd name="connsiteX8" fmla="*/ 12405 w 4276061"/>
              <a:gd name="connsiteY8" fmla="*/ 855920 h 2558902"/>
              <a:gd name="connsiteX9" fmla="*/ 97466 w 4276061"/>
              <a:gd name="connsiteY9" fmla="*/ 1068571 h 2558902"/>
              <a:gd name="connsiteX10" fmla="*/ 97466 w 4276061"/>
              <a:gd name="connsiteY10" fmla="*/ 1355650 h 2558902"/>
              <a:gd name="connsiteX11" fmla="*/ 129364 w 4276061"/>
              <a:gd name="connsiteY11" fmla="*/ 1472609 h 2558902"/>
              <a:gd name="connsiteX12" fmla="*/ 320750 w 4276061"/>
              <a:gd name="connsiteY12" fmla="*/ 1642730 h 2558902"/>
              <a:gd name="connsiteX13" fmla="*/ 256954 w 4276061"/>
              <a:gd name="connsiteY13" fmla="*/ 1866013 h 2558902"/>
              <a:gd name="connsiteX14" fmla="*/ 193159 w 4276061"/>
              <a:gd name="connsiteY14" fmla="*/ 2036134 h 2558902"/>
              <a:gd name="connsiteX15" fmla="*/ 139996 w 4276061"/>
              <a:gd name="connsiteY15" fmla="*/ 2195623 h 2558902"/>
              <a:gd name="connsiteX16" fmla="*/ 320750 w 4276061"/>
              <a:gd name="connsiteY16" fmla="*/ 2301948 h 2558902"/>
              <a:gd name="connsiteX17" fmla="*/ 703522 w 4276061"/>
              <a:gd name="connsiteY17" fmla="*/ 2408274 h 2558902"/>
              <a:gd name="connsiteX18" fmla="*/ 1022498 w 4276061"/>
              <a:gd name="connsiteY18" fmla="*/ 2472069 h 2558902"/>
              <a:gd name="connsiteX19" fmla="*/ 1394638 w 4276061"/>
              <a:gd name="connsiteY19" fmla="*/ 2514599 h 2558902"/>
              <a:gd name="connsiteX20" fmla="*/ 1671084 w 4276061"/>
              <a:gd name="connsiteY20" fmla="*/ 2535864 h 2558902"/>
              <a:gd name="connsiteX21" fmla="*/ 2000694 w 4276061"/>
              <a:gd name="connsiteY21" fmla="*/ 2557130 h 2558902"/>
              <a:gd name="connsiteX22" fmla="*/ 2553587 w 4276061"/>
              <a:gd name="connsiteY22" fmla="*/ 2525232 h 2558902"/>
              <a:gd name="connsiteX23" fmla="*/ 2861931 w 4276061"/>
              <a:gd name="connsiteY23" fmla="*/ 2503967 h 2558902"/>
              <a:gd name="connsiteX24" fmla="*/ 3244703 w 4276061"/>
              <a:gd name="connsiteY24" fmla="*/ 2440171 h 2558902"/>
              <a:gd name="connsiteX25" fmla="*/ 3606210 w 4276061"/>
              <a:gd name="connsiteY25" fmla="*/ 2344478 h 2558902"/>
              <a:gd name="connsiteX26" fmla="*/ 4010247 w 4276061"/>
              <a:gd name="connsiteY26" fmla="*/ 2227520 h 2558902"/>
              <a:gd name="connsiteX27" fmla="*/ 4233531 w 4276061"/>
              <a:gd name="connsiteY27" fmla="*/ 2014869 h 2558902"/>
              <a:gd name="connsiteX28" fmla="*/ 4265429 w 4276061"/>
              <a:gd name="connsiteY28" fmla="*/ 1908543 h 2558902"/>
              <a:gd name="connsiteX29" fmla="*/ 4212266 w 4276061"/>
              <a:gd name="connsiteY29" fmla="*/ 1780953 h 2558902"/>
              <a:gd name="connsiteX30" fmla="*/ 4063410 w 4276061"/>
              <a:gd name="connsiteY30" fmla="*/ 1557669 h 2558902"/>
              <a:gd name="connsiteX31" fmla="*/ 3627475 w 4276061"/>
              <a:gd name="connsiteY31" fmla="*/ 1355650 h 2558902"/>
              <a:gd name="connsiteX32" fmla="*/ 3499884 w 4276061"/>
              <a:gd name="connsiteY32" fmla="*/ 1015409 h 2558902"/>
              <a:gd name="connsiteX33" fmla="*/ 3361661 w 4276061"/>
              <a:gd name="connsiteY33" fmla="*/ 685799 h 2558902"/>
              <a:gd name="connsiteX34" fmla="*/ 3223438 w 4276061"/>
              <a:gd name="connsiteY34" fmla="*/ 653902 h 2558902"/>
              <a:gd name="connsiteX35" fmla="*/ 2915094 w 4276061"/>
              <a:gd name="connsiteY35" fmla="*/ 760227 h 2558902"/>
              <a:gd name="connsiteX36" fmla="*/ 2702443 w 4276061"/>
              <a:gd name="connsiteY36" fmla="*/ 877185 h 2558902"/>
              <a:gd name="connsiteX37" fmla="*/ 2468526 w 4276061"/>
              <a:gd name="connsiteY37" fmla="*/ 792125 h 2558902"/>
              <a:gd name="connsiteX38" fmla="*/ 2245243 w 4276061"/>
              <a:gd name="connsiteY38" fmla="*/ 611371 h 2558902"/>
              <a:gd name="connsiteX39" fmla="*/ 1968796 w 4276061"/>
              <a:gd name="connsiteY39" fmla="*/ 303027 h 2558902"/>
              <a:gd name="connsiteX40" fmla="*/ 1819940 w 4276061"/>
              <a:gd name="connsiteY40" fmla="*/ 143539 h 2558902"/>
              <a:gd name="connsiteX41" fmla="*/ 1660452 w 4276061"/>
              <a:gd name="connsiteY41" fmla="*/ 47846 h 2558902"/>
              <a:gd name="connsiteX42" fmla="*/ 1384005 w 4276061"/>
              <a:gd name="connsiteY42" fmla="*/ 47846 h 255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76061" h="2558902">
                <a:moveTo>
                  <a:pt x="1384005" y="47846"/>
                </a:moveTo>
                <a:cubicBezTo>
                  <a:pt x="1337931" y="95693"/>
                  <a:pt x="1382233" y="255181"/>
                  <a:pt x="1384005" y="334925"/>
                </a:cubicBezTo>
                <a:cubicBezTo>
                  <a:pt x="1385777" y="414669"/>
                  <a:pt x="1430080" y="494413"/>
                  <a:pt x="1394638" y="526311"/>
                </a:cubicBezTo>
                <a:cubicBezTo>
                  <a:pt x="1359196" y="558209"/>
                  <a:pt x="1261731" y="517451"/>
                  <a:pt x="1171354" y="526311"/>
                </a:cubicBezTo>
                <a:cubicBezTo>
                  <a:pt x="1080977" y="535171"/>
                  <a:pt x="852377" y="579474"/>
                  <a:pt x="852377" y="579474"/>
                </a:cubicBezTo>
                <a:cubicBezTo>
                  <a:pt x="760228" y="595423"/>
                  <a:pt x="692889" y="632637"/>
                  <a:pt x="618461" y="622004"/>
                </a:cubicBezTo>
                <a:cubicBezTo>
                  <a:pt x="544033" y="611371"/>
                  <a:pt x="480238" y="517450"/>
                  <a:pt x="405810" y="515678"/>
                </a:cubicBezTo>
                <a:cubicBezTo>
                  <a:pt x="331382" y="513906"/>
                  <a:pt x="237461" y="554664"/>
                  <a:pt x="171894" y="611371"/>
                </a:cubicBezTo>
                <a:cubicBezTo>
                  <a:pt x="106327" y="668078"/>
                  <a:pt x="24810" y="779720"/>
                  <a:pt x="12405" y="855920"/>
                </a:cubicBezTo>
                <a:cubicBezTo>
                  <a:pt x="0" y="932120"/>
                  <a:pt x="83289" y="985283"/>
                  <a:pt x="97466" y="1068571"/>
                </a:cubicBezTo>
                <a:cubicBezTo>
                  <a:pt x="111643" y="1151859"/>
                  <a:pt x="92150" y="1288310"/>
                  <a:pt x="97466" y="1355650"/>
                </a:cubicBezTo>
                <a:cubicBezTo>
                  <a:pt x="102782" y="1422990"/>
                  <a:pt x="92150" y="1424762"/>
                  <a:pt x="129364" y="1472609"/>
                </a:cubicBezTo>
                <a:cubicBezTo>
                  <a:pt x="166578" y="1520456"/>
                  <a:pt x="299485" y="1577163"/>
                  <a:pt x="320750" y="1642730"/>
                </a:cubicBezTo>
                <a:cubicBezTo>
                  <a:pt x="342015" y="1708297"/>
                  <a:pt x="278219" y="1800446"/>
                  <a:pt x="256954" y="1866013"/>
                </a:cubicBezTo>
                <a:cubicBezTo>
                  <a:pt x="235689" y="1931580"/>
                  <a:pt x="212652" y="1981199"/>
                  <a:pt x="193159" y="2036134"/>
                </a:cubicBezTo>
                <a:cubicBezTo>
                  <a:pt x="173666" y="2091069"/>
                  <a:pt x="118731" y="2151321"/>
                  <a:pt x="139996" y="2195623"/>
                </a:cubicBezTo>
                <a:cubicBezTo>
                  <a:pt x="161261" y="2239925"/>
                  <a:pt x="226829" y="2266506"/>
                  <a:pt x="320750" y="2301948"/>
                </a:cubicBezTo>
                <a:cubicBezTo>
                  <a:pt x="414671" y="2337390"/>
                  <a:pt x="586564" y="2379921"/>
                  <a:pt x="703522" y="2408274"/>
                </a:cubicBezTo>
                <a:cubicBezTo>
                  <a:pt x="820480" y="2436628"/>
                  <a:pt x="907312" y="2454348"/>
                  <a:pt x="1022498" y="2472069"/>
                </a:cubicBezTo>
                <a:cubicBezTo>
                  <a:pt x="1137684" y="2489790"/>
                  <a:pt x="1286540" y="2503967"/>
                  <a:pt x="1394638" y="2514599"/>
                </a:cubicBezTo>
                <a:cubicBezTo>
                  <a:pt x="1502736" y="2525232"/>
                  <a:pt x="1671084" y="2535864"/>
                  <a:pt x="1671084" y="2535864"/>
                </a:cubicBezTo>
                <a:cubicBezTo>
                  <a:pt x="1772093" y="2542953"/>
                  <a:pt x="1853610" y="2558902"/>
                  <a:pt x="2000694" y="2557130"/>
                </a:cubicBezTo>
                <a:cubicBezTo>
                  <a:pt x="2147778" y="2555358"/>
                  <a:pt x="2553587" y="2525232"/>
                  <a:pt x="2553587" y="2525232"/>
                </a:cubicBezTo>
                <a:cubicBezTo>
                  <a:pt x="2697126" y="2516372"/>
                  <a:pt x="2746745" y="2518144"/>
                  <a:pt x="2861931" y="2503967"/>
                </a:cubicBezTo>
                <a:cubicBezTo>
                  <a:pt x="2977117" y="2489790"/>
                  <a:pt x="3120657" y="2466752"/>
                  <a:pt x="3244703" y="2440171"/>
                </a:cubicBezTo>
                <a:cubicBezTo>
                  <a:pt x="3368749" y="2413590"/>
                  <a:pt x="3478619" y="2379920"/>
                  <a:pt x="3606210" y="2344478"/>
                </a:cubicBezTo>
                <a:cubicBezTo>
                  <a:pt x="3733801" y="2309036"/>
                  <a:pt x="3905694" y="2282455"/>
                  <a:pt x="4010247" y="2227520"/>
                </a:cubicBezTo>
                <a:cubicBezTo>
                  <a:pt x="4114800" y="2172585"/>
                  <a:pt x="4191001" y="2068032"/>
                  <a:pt x="4233531" y="2014869"/>
                </a:cubicBezTo>
                <a:cubicBezTo>
                  <a:pt x="4276061" y="1961706"/>
                  <a:pt x="4268973" y="1947529"/>
                  <a:pt x="4265429" y="1908543"/>
                </a:cubicBezTo>
                <a:cubicBezTo>
                  <a:pt x="4261885" y="1869557"/>
                  <a:pt x="4245936" y="1839432"/>
                  <a:pt x="4212266" y="1780953"/>
                </a:cubicBezTo>
                <a:cubicBezTo>
                  <a:pt x="4178596" y="1722474"/>
                  <a:pt x="4160875" y="1628553"/>
                  <a:pt x="4063410" y="1557669"/>
                </a:cubicBezTo>
                <a:cubicBezTo>
                  <a:pt x="3965945" y="1486785"/>
                  <a:pt x="3721396" y="1446027"/>
                  <a:pt x="3627475" y="1355650"/>
                </a:cubicBezTo>
                <a:cubicBezTo>
                  <a:pt x="3533554" y="1265273"/>
                  <a:pt x="3544186" y="1127051"/>
                  <a:pt x="3499884" y="1015409"/>
                </a:cubicBezTo>
                <a:cubicBezTo>
                  <a:pt x="3455582" y="903767"/>
                  <a:pt x="3407735" y="746050"/>
                  <a:pt x="3361661" y="685799"/>
                </a:cubicBezTo>
                <a:cubicBezTo>
                  <a:pt x="3315587" y="625548"/>
                  <a:pt x="3297866" y="641497"/>
                  <a:pt x="3223438" y="653902"/>
                </a:cubicBezTo>
                <a:cubicBezTo>
                  <a:pt x="3149010" y="666307"/>
                  <a:pt x="3001927" y="723013"/>
                  <a:pt x="2915094" y="760227"/>
                </a:cubicBezTo>
                <a:cubicBezTo>
                  <a:pt x="2828261" y="797441"/>
                  <a:pt x="2776871" y="871869"/>
                  <a:pt x="2702443" y="877185"/>
                </a:cubicBezTo>
                <a:cubicBezTo>
                  <a:pt x="2628015" y="882501"/>
                  <a:pt x="2544726" y="836427"/>
                  <a:pt x="2468526" y="792125"/>
                </a:cubicBezTo>
                <a:cubicBezTo>
                  <a:pt x="2392326" y="747823"/>
                  <a:pt x="2328531" y="692887"/>
                  <a:pt x="2245243" y="611371"/>
                </a:cubicBezTo>
                <a:cubicBezTo>
                  <a:pt x="2161955" y="529855"/>
                  <a:pt x="2039680" y="380999"/>
                  <a:pt x="1968796" y="303027"/>
                </a:cubicBezTo>
                <a:cubicBezTo>
                  <a:pt x="1897912" y="225055"/>
                  <a:pt x="1871331" y="186069"/>
                  <a:pt x="1819940" y="143539"/>
                </a:cubicBezTo>
                <a:cubicBezTo>
                  <a:pt x="1768549" y="101009"/>
                  <a:pt x="1733108" y="69111"/>
                  <a:pt x="1660452" y="47846"/>
                </a:cubicBezTo>
                <a:cubicBezTo>
                  <a:pt x="1587796" y="26581"/>
                  <a:pt x="1430080" y="0"/>
                  <a:pt x="1384005" y="47846"/>
                </a:cubicBezTo>
                <a:close/>
              </a:path>
            </a:pathLst>
          </a:custGeom>
          <a:solidFill>
            <a:srgbClr val="7030A0">
              <a:alpha val="4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3"/>
          <p:cNvSpPr/>
          <p:nvPr/>
        </p:nvSpPr>
        <p:spPr>
          <a:xfrm>
            <a:off x="154173" y="1584251"/>
            <a:ext cx="2977115" cy="2720162"/>
          </a:xfrm>
          <a:custGeom>
            <a:avLst/>
            <a:gdLst>
              <a:gd name="connsiteX0" fmla="*/ 1823483 w 2977115"/>
              <a:gd name="connsiteY0" fmla="*/ 21265 h 2720162"/>
              <a:gd name="connsiteX1" fmla="*/ 1653362 w 2977115"/>
              <a:gd name="connsiteY1" fmla="*/ 42530 h 2720162"/>
              <a:gd name="connsiteX2" fmla="*/ 1376915 w 2977115"/>
              <a:gd name="connsiteY2" fmla="*/ 191386 h 2720162"/>
              <a:gd name="connsiteX3" fmla="*/ 1057939 w 2977115"/>
              <a:gd name="connsiteY3" fmla="*/ 382772 h 2720162"/>
              <a:gd name="connsiteX4" fmla="*/ 781492 w 2977115"/>
              <a:gd name="connsiteY4" fmla="*/ 659219 h 2720162"/>
              <a:gd name="connsiteX5" fmla="*/ 536943 w 2977115"/>
              <a:gd name="connsiteY5" fmla="*/ 893135 h 2720162"/>
              <a:gd name="connsiteX6" fmla="*/ 366822 w 2977115"/>
              <a:gd name="connsiteY6" fmla="*/ 1137684 h 2720162"/>
              <a:gd name="connsiteX7" fmla="*/ 228599 w 2977115"/>
              <a:gd name="connsiteY7" fmla="*/ 1414130 h 2720162"/>
              <a:gd name="connsiteX8" fmla="*/ 132906 w 2977115"/>
              <a:gd name="connsiteY8" fmla="*/ 1637414 h 2720162"/>
              <a:gd name="connsiteX9" fmla="*/ 37213 w 2977115"/>
              <a:gd name="connsiteY9" fmla="*/ 1903228 h 2720162"/>
              <a:gd name="connsiteX10" fmla="*/ 5315 w 2977115"/>
              <a:gd name="connsiteY10" fmla="*/ 2169042 h 2720162"/>
              <a:gd name="connsiteX11" fmla="*/ 47846 w 2977115"/>
              <a:gd name="connsiteY11" fmla="*/ 2402958 h 2720162"/>
              <a:gd name="connsiteX12" fmla="*/ 292394 w 2977115"/>
              <a:gd name="connsiteY12" fmla="*/ 2466754 h 2720162"/>
              <a:gd name="connsiteX13" fmla="*/ 483780 w 2977115"/>
              <a:gd name="connsiteY13" fmla="*/ 2466754 h 2720162"/>
              <a:gd name="connsiteX14" fmla="*/ 717697 w 2977115"/>
              <a:gd name="connsiteY14" fmla="*/ 2349796 h 2720162"/>
              <a:gd name="connsiteX15" fmla="*/ 781492 w 2977115"/>
              <a:gd name="connsiteY15" fmla="*/ 2200940 h 2720162"/>
              <a:gd name="connsiteX16" fmla="*/ 951613 w 2977115"/>
              <a:gd name="connsiteY16" fmla="*/ 2115879 h 2720162"/>
              <a:gd name="connsiteX17" fmla="*/ 1206794 w 2977115"/>
              <a:gd name="connsiteY17" fmla="*/ 2094614 h 2720162"/>
              <a:gd name="connsiteX18" fmla="*/ 1472608 w 2977115"/>
              <a:gd name="connsiteY18" fmla="*/ 2190307 h 2720162"/>
              <a:gd name="connsiteX19" fmla="*/ 1547036 w 2977115"/>
              <a:gd name="connsiteY19" fmla="*/ 2286000 h 2720162"/>
              <a:gd name="connsiteX20" fmla="*/ 1600199 w 2977115"/>
              <a:gd name="connsiteY20" fmla="*/ 2509284 h 2720162"/>
              <a:gd name="connsiteX21" fmla="*/ 1674627 w 2977115"/>
              <a:gd name="connsiteY21" fmla="*/ 2647507 h 2720162"/>
              <a:gd name="connsiteX22" fmla="*/ 1812850 w 2977115"/>
              <a:gd name="connsiteY22" fmla="*/ 2711302 h 2720162"/>
              <a:gd name="connsiteX23" fmla="*/ 2110562 w 2977115"/>
              <a:gd name="connsiteY23" fmla="*/ 2594344 h 2720162"/>
              <a:gd name="connsiteX24" fmla="*/ 2248785 w 2977115"/>
              <a:gd name="connsiteY24" fmla="*/ 2519916 h 2720162"/>
              <a:gd name="connsiteX25" fmla="*/ 2450804 w 2977115"/>
              <a:gd name="connsiteY25" fmla="*/ 2381693 h 2720162"/>
              <a:gd name="connsiteX26" fmla="*/ 2620925 w 2977115"/>
              <a:gd name="connsiteY26" fmla="*/ 2211572 h 2720162"/>
              <a:gd name="connsiteX27" fmla="*/ 2642190 w 2977115"/>
              <a:gd name="connsiteY27" fmla="*/ 1977656 h 2720162"/>
              <a:gd name="connsiteX28" fmla="*/ 2695353 w 2977115"/>
              <a:gd name="connsiteY28" fmla="*/ 1701209 h 2720162"/>
              <a:gd name="connsiteX29" fmla="*/ 2695353 w 2977115"/>
              <a:gd name="connsiteY29" fmla="*/ 1626782 h 2720162"/>
              <a:gd name="connsiteX30" fmla="*/ 2865474 w 2977115"/>
              <a:gd name="connsiteY30" fmla="*/ 1488558 h 2720162"/>
              <a:gd name="connsiteX31" fmla="*/ 2971799 w 2977115"/>
              <a:gd name="connsiteY31" fmla="*/ 1414130 h 2720162"/>
              <a:gd name="connsiteX32" fmla="*/ 2897371 w 2977115"/>
              <a:gd name="connsiteY32" fmla="*/ 1180214 h 2720162"/>
              <a:gd name="connsiteX33" fmla="*/ 2812311 w 2977115"/>
              <a:gd name="connsiteY33" fmla="*/ 946298 h 2720162"/>
              <a:gd name="connsiteX34" fmla="*/ 2663455 w 2977115"/>
              <a:gd name="connsiteY34" fmla="*/ 808075 h 2720162"/>
              <a:gd name="connsiteX35" fmla="*/ 2301948 w 2977115"/>
              <a:gd name="connsiteY35" fmla="*/ 680484 h 2720162"/>
              <a:gd name="connsiteX36" fmla="*/ 2004236 w 2977115"/>
              <a:gd name="connsiteY36" fmla="*/ 478465 h 2720162"/>
              <a:gd name="connsiteX37" fmla="*/ 1887278 w 2977115"/>
              <a:gd name="connsiteY37" fmla="*/ 318977 h 2720162"/>
              <a:gd name="connsiteX38" fmla="*/ 1908543 w 2977115"/>
              <a:gd name="connsiteY38" fmla="*/ 170121 h 2720162"/>
              <a:gd name="connsiteX39" fmla="*/ 1823483 w 2977115"/>
              <a:gd name="connsiteY39" fmla="*/ 21265 h 272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977115" h="2720162">
                <a:moveTo>
                  <a:pt x="1823483" y="21265"/>
                </a:moveTo>
                <a:cubicBezTo>
                  <a:pt x="1780953" y="0"/>
                  <a:pt x="1727790" y="14177"/>
                  <a:pt x="1653362" y="42530"/>
                </a:cubicBezTo>
                <a:cubicBezTo>
                  <a:pt x="1578934" y="70883"/>
                  <a:pt x="1476152" y="134679"/>
                  <a:pt x="1376915" y="191386"/>
                </a:cubicBezTo>
                <a:cubicBezTo>
                  <a:pt x="1277678" y="248093"/>
                  <a:pt x="1157176" y="304800"/>
                  <a:pt x="1057939" y="382772"/>
                </a:cubicBezTo>
                <a:cubicBezTo>
                  <a:pt x="958702" y="460744"/>
                  <a:pt x="868325" y="574159"/>
                  <a:pt x="781492" y="659219"/>
                </a:cubicBezTo>
                <a:cubicBezTo>
                  <a:pt x="694659" y="744279"/>
                  <a:pt x="606055" y="813391"/>
                  <a:pt x="536943" y="893135"/>
                </a:cubicBezTo>
                <a:cubicBezTo>
                  <a:pt x="467831" y="972879"/>
                  <a:pt x="418213" y="1050852"/>
                  <a:pt x="366822" y="1137684"/>
                </a:cubicBezTo>
                <a:cubicBezTo>
                  <a:pt x="315431" y="1224517"/>
                  <a:pt x="267585" y="1330842"/>
                  <a:pt x="228599" y="1414130"/>
                </a:cubicBezTo>
                <a:cubicBezTo>
                  <a:pt x="189613" y="1497418"/>
                  <a:pt x="164804" y="1555898"/>
                  <a:pt x="132906" y="1637414"/>
                </a:cubicBezTo>
                <a:cubicBezTo>
                  <a:pt x="101008" y="1718930"/>
                  <a:pt x="58478" y="1814623"/>
                  <a:pt x="37213" y="1903228"/>
                </a:cubicBezTo>
                <a:cubicBezTo>
                  <a:pt x="15948" y="1991833"/>
                  <a:pt x="3543" y="2085754"/>
                  <a:pt x="5315" y="2169042"/>
                </a:cubicBezTo>
                <a:cubicBezTo>
                  <a:pt x="7087" y="2252330"/>
                  <a:pt x="0" y="2353339"/>
                  <a:pt x="47846" y="2402958"/>
                </a:cubicBezTo>
                <a:cubicBezTo>
                  <a:pt x="95692" y="2452577"/>
                  <a:pt x="219738" y="2456121"/>
                  <a:pt x="292394" y="2466754"/>
                </a:cubicBezTo>
                <a:cubicBezTo>
                  <a:pt x="365050" y="2477387"/>
                  <a:pt x="412896" y="2486247"/>
                  <a:pt x="483780" y="2466754"/>
                </a:cubicBezTo>
                <a:cubicBezTo>
                  <a:pt x="554664" y="2447261"/>
                  <a:pt x="668078" y="2394098"/>
                  <a:pt x="717697" y="2349796"/>
                </a:cubicBezTo>
                <a:cubicBezTo>
                  <a:pt x="767316" y="2305494"/>
                  <a:pt x="742506" y="2239926"/>
                  <a:pt x="781492" y="2200940"/>
                </a:cubicBezTo>
                <a:cubicBezTo>
                  <a:pt x="820478" y="2161954"/>
                  <a:pt x="880729" y="2133600"/>
                  <a:pt x="951613" y="2115879"/>
                </a:cubicBezTo>
                <a:cubicBezTo>
                  <a:pt x="1022497" y="2098158"/>
                  <a:pt x="1119962" y="2082209"/>
                  <a:pt x="1206794" y="2094614"/>
                </a:cubicBezTo>
                <a:cubicBezTo>
                  <a:pt x="1293627" y="2107019"/>
                  <a:pt x="1415901" y="2158409"/>
                  <a:pt x="1472608" y="2190307"/>
                </a:cubicBezTo>
                <a:cubicBezTo>
                  <a:pt x="1529315" y="2222205"/>
                  <a:pt x="1525771" y="2232837"/>
                  <a:pt x="1547036" y="2286000"/>
                </a:cubicBezTo>
                <a:cubicBezTo>
                  <a:pt x="1568301" y="2339163"/>
                  <a:pt x="1578934" y="2449033"/>
                  <a:pt x="1600199" y="2509284"/>
                </a:cubicBezTo>
                <a:cubicBezTo>
                  <a:pt x="1621464" y="2569535"/>
                  <a:pt x="1639185" y="2613837"/>
                  <a:pt x="1674627" y="2647507"/>
                </a:cubicBezTo>
                <a:cubicBezTo>
                  <a:pt x="1710069" y="2681177"/>
                  <a:pt x="1740194" y="2720162"/>
                  <a:pt x="1812850" y="2711302"/>
                </a:cubicBezTo>
                <a:cubicBezTo>
                  <a:pt x="1885506" y="2702442"/>
                  <a:pt x="2037906" y="2626242"/>
                  <a:pt x="2110562" y="2594344"/>
                </a:cubicBezTo>
                <a:cubicBezTo>
                  <a:pt x="2183218" y="2562446"/>
                  <a:pt x="2192078" y="2555358"/>
                  <a:pt x="2248785" y="2519916"/>
                </a:cubicBezTo>
                <a:cubicBezTo>
                  <a:pt x="2305492" y="2484474"/>
                  <a:pt x="2388781" y="2433084"/>
                  <a:pt x="2450804" y="2381693"/>
                </a:cubicBezTo>
                <a:cubicBezTo>
                  <a:pt x="2512827" y="2330302"/>
                  <a:pt x="2589027" y="2278912"/>
                  <a:pt x="2620925" y="2211572"/>
                </a:cubicBezTo>
                <a:cubicBezTo>
                  <a:pt x="2652823" y="2144233"/>
                  <a:pt x="2629785" y="2062716"/>
                  <a:pt x="2642190" y="1977656"/>
                </a:cubicBezTo>
                <a:cubicBezTo>
                  <a:pt x="2654595" y="1892596"/>
                  <a:pt x="2686493" y="1759688"/>
                  <a:pt x="2695353" y="1701209"/>
                </a:cubicBezTo>
                <a:cubicBezTo>
                  <a:pt x="2704214" y="1642730"/>
                  <a:pt x="2666999" y="1662224"/>
                  <a:pt x="2695353" y="1626782"/>
                </a:cubicBezTo>
                <a:cubicBezTo>
                  <a:pt x="2723707" y="1591340"/>
                  <a:pt x="2819400" y="1524000"/>
                  <a:pt x="2865474" y="1488558"/>
                </a:cubicBezTo>
                <a:cubicBezTo>
                  <a:pt x="2911548" y="1453116"/>
                  <a:pt x="2966483" y="1465521"/>
                  <a:pt x="2971799" y="1414130"/>
                </a:cubicBezTo>
                <a:cubicBezTo>
                  <a:pt x="2977115" y="1362739"/>
                  <a:pt x="2923952" y="1258186"/>
                  <a:pt x="2897371" y="1180214"/>
                </a:cubicBezTo>
                <a:cubicBezTo>
                  <a:pt x="2870790" y="1102242"/>
                  <a:pt x="2851297" y="1008321"/>
                  <a:pt x="2812311" y="946298"/>
                </a:cubicBezTo>
                <a:cubicBezTo>
                  <a:pt x="2773325" y="884275"/>
                  <a:pt x="2748516" y="852377"/>
                  <a:pt x="2663455" y="808075"/>
                </a:cubicBezTo>
                <a:cubicBezTo>
                  <a:pt x="2578395" y="763773"/>
                  <a:pt x="2411818" y="735419"/>
                  <a:pt x="2301948" y="680484"/>
                </a:cubicBezTo>
                <a:cubicBezTo>
                  <a:pt x="2192078" y="625549"/>
                  <a:pt x="2073348" y="538716"/>
                  <a:pt x="2004236" y="478465"/>
                </a:cubicBezTo>
                <a:cubicBezTo>
                  <a:pt x="1935124" y="418214"/>
                  <a:pt x="1903227" y="370367"/>
                  <a:pt x="1887278" y="318977"/>
                </a:cubicBezTo>
                <a:cubicBezTo>
                  <a:pt x="1871329" y="267587"/>
                  <a:pt x="1919175" y="219740"/>
                  <a:pt x="1908543" y="170121"/>
                </a:cubicBezTo>
                <a:cubicBezTo>
                  <a:pt x="1897911" y="120502"/>
                  <a:pt x="1866013" y="42530"/>
                  <a:pt x="1823483" y="21265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 flipH="1" flipV="1">
            <a:off x="1752600" y="2590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 flipH="1" flipV="1"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 flipH="1" flipV="1">
            <a:off x="43434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 flipH="1" flipV="1">
            <a:off x="67818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9" name="Oval 238"/>
          <p:cNvSpPr/>
          <p:nvPr/>
        </p:nvSpPr>
        <p:spPr>
          <a:xfrm flipH="1" flipV="1">
            <a:off x="6019800" y="205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0"/>
          <p:cNvSpPr/>
          <p:nvPr/>
        </p:nvSpPr>
        <p:spPr>
          <a:xfrm>
            <a:off x="171893" y="1593111"/>
            <a:ext cx="3138377" cy="4756298"/>
          </a:xfrm>
          <a:custGeom>
            <a:avLst/>
            <a:gdLst>
              <a:gd name="connsiteX0" fmla="*/ 2539409 w 3138377"/>
              <a:gd name="connsiteY0" fmla="*/ 2298405 h 4756298"/>
              <a:gd name="connsiteX1" fmla="*/ 2613837 w 3138377"/>
              <a:gd name="connsiteY1" fmla="*/ 2053856 h 4756298"/>
              <a:gd name="connsiteX2" fmla="*/ 2688265 w 3138377"/>
              <a:gd name="connsiteY2" fmla="*/ 1745512 h 4756298"/>
              <a:gd name="connsiteX3" fmla="*/ 2911549 w 3138377"/>
              <a:gd name="connsiteY3" fmla="*/ 1415903 h 4756298"/>
              <a:gd name="connsiteX4" fmla="*/ 2837121 w 3138377"/>
              <a:gd name="connsiteY4" fmla="*/ 1096926 h 4756298"/>
              <a:gd name="connsiteX5" fmla="*/ 2645735 w 3138377"/>
              <a:gd name="connsiteY5" fmla="*/ 767317 h 4756298"/>
              <a:gd name="connsiteX6" fmla="*/ 2199167 w 3138377"/>
              <a:gd name="connsiteY6" fmla="*/ 650359 h 4756298"/>
              <a:gd name="connsiteX7" fmla="*/ 2018414 w 3138377"/>
              <a:gd name="connsiteY7" fmla="*/ 490870 h 4756298"/>
              <a:gd name="connsiteX8" fmla="*/ 1869558 w 3138377"/>
              <a:gd name="connsiteY8" fmla="*/ 203791 h 4756298"/>
              <a:gd name="connsiteX9" fmla="*/ 1816395 w 3138377"/>
              <a:gd name="connsiteY9" fmla="*/ 44303 h 4756298"/>
              <a:gd name="connsiteX10" fmla="*/ 1720702 w 3138377"/>
              <a:gd name="connsiteY10" fmla="*/ 12405 h 4756298"/>
              <a:gd name="connsiteX11" fmla="*/ 1476154 w 3138377"/>
              <a:gd name="connsiteY11" fmla="*/ 118731 h 4756298"/>
              <a:gd name="connsiteX12" fmla="*/ 1167809 w 3138377"/>
              <a:gd name="connsiteY12" fmla="*/ 278219 h 4756298"/>
              <a:gd name="connsiteX13" fmla="*/ 880730 w 3138377"/>
              <a:gd name="connsiteY13" fmla="*/ 544033 h 4756298"/>
              <a:gd name="connsiteX14" fmla="*/ 625549 w 3138377"/>
              <a:gd name="connsiteY14" fmla="*/ 767317 h 4756298"/>
              <a:gd name="connsiteX15" fmla="*/ 476693 w 3138377"/>
              <a:gd name="connsiteY15" fmla="*/ 926805 h 4756298"/>
              <a:gd name="connsiteX16" fmla="*/ 338470 w 3138377"/>
              <a:gd name="connsiteY16" fmla="*/ 1150089 h 4756298"/>
              <a:gd name="connsiteX17" fmla="*/ 221512 w 3138377"/>
              <a:gd name="connsiteY17" fmla="*/ 1394638 h 4756298"/>
              <a:gd name="connsiteX18" fmla="*/ 93921 w 3138377"/>
              <a:gd name="connsiteY18" fmla="*/ 1649819 h 4756298"/>
              <a:gd name="connsiteX19" fmla="*/ 19493 w 3138377"/>
              <a:gd name="connsiteY19" fmla="*/ 1979429 h 4756298"/>
              <a:gd name="connsiteX20" fmla="*/ 19493 w 3138377"/>
              <a:gd name="connsiteY20" fmla="*/ 2457894 h 4756298"/>
              <a:gd name="connsiteX21" fmla="*/ 136451 w 3138377"/>
              <a:gd name="connsiteY21" fmla="*/ 2861931 h 4756298"/>
              <a:gd name="connsiteX22" fmla="*/ 274674 w 3138377"/>
              <a:gd name="connsiteY22" fmla="*/ 3180908 h 4756298"/>
              <a:gd name="connsiteX23" fmla="*/ 508591 w 3138377"/>
              <a:gd name="connsiteY23" fmla="*/ 3521149 h 4756298"/>
              <a:gd name="connsiteX24" fmla="*/ 774405 w 3138377"/>
              <a:gd name="connsiteY24" fmla="*/ 3786963 h 4756298"/>
              <a:gd name="connsiteX25" fmla="*/ 1050851 w 3138377"/>
              <a:gd name="connsiteY25" fmla="*/ 4052777 h 4756298"/>
              <a:gd name="connsiteX26" fmla="*/ 1465521 w 3138377"/>
              <a:gd name="connsiteY26" fmla="*/ 4276061 h 4756298"/>
              <a:gd name="connsiteX27" fmla="*/ 1784498 w 3138377"/>
              <a:gd name="connsiteY27" fmla="*/ 4520610 h 4756298"/>
              <a:gd name="connsiteX28" fmla="*/ 2220433 w 3138377"/>
              <a:gd name="connsiteY28" fmla="*/ 4690731 h 4756298"/>
              <a:gd name="connsiteX29" fmla="*/ 2486247 w 3138377"/>
              <a:gd name="connsiteY29" fmla="*/ 4711996 h 4756298"/>
              <a:gd name="connsiteX30" fmla="*/ 2592572 w 3138377"/>
              <a:gd name="connsiteY30" fmla="*/ 4424917 h 4756298"/>
              <a:gd name="connsiteX31" fmla="*/ 2890284 w 3138377"/>
              <a:gd name="connsiteY31" fmla="*/ 4169736 h 4756298"/>
              <a:gd name="connsiteX32" fmla="*/ 3102935 w 3138377"/>
              <a:gd name="connsiteY32" fmla="*/ 3935819 h 4756298"/>
              <a:gd name="connsiteX33" fmla="*/ 3102935 w 3138377"/>
              <a:gd name="connsiteY33" fmla="*/ 3467987 h 4756298"/>
              <a:gd name="connsiteX34" fmla="*/ 2985977 w 3138377"/>
              <a:gd name="connsiteY34" fmla="*/ 3032052 h 4756298"/>
              <a:gd name="connsiteX35" fmla="*/ 2688265 w 3138377"/>
              <a:gd name="connsiteY35" fmla="*/ 2755605 h 4756298"/>
              <a:gd name="connsiteX36" fmla="*/ 2486247 w 3138377"/>
              <a:gd name="connsiteY36" fmla="*/ 2617382 h 4756298"/>
              <a:gd name="connsiteX37" fmla="*/ 2284228 w 3138377"/>
              <a:gd name="connsiteY37" fmla="*/ 2564219 h 4756298"/>
              <a:gd name="connsiteX38" fmla="*/ 2273595 w 3138377"/>
              <a:gd name="connsiteY38" fmla="*/ 2489791 h 4756298"/>
              <a:gd name="connsiteX39" fmla="*/ 2539409 w 3138377"/>
              <a:gd name="connsiteY39" fmla="*/ 2298405 h 475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38377" h="4756298">
                <a:moveTo>
                  <a:pt x="2539409" y="2298405"/>
                </a:moveTo>
                <a:cubicBezTo>
                  <a:pt x="2596116" y="2225749"/>
                  <a:pt x="2589028" y="2146005"/>
                  <a:pt x="2613837" y="2053856"/>
                </a:cubicBezTo>
                <a:cubicBezTo>
                  <a:pt x="2638646" y="1961707"/>
                  <a:pt x="2638646" y="1851837"/>
                  <a:pt x="2688265" y="1745512"/>
                </a:cubicBezTo>
                <a:cubicBezTo>
                  <a:pt x="2737884" y="1639187"/>
                  <a:pt x="2886740" y="1524001"/>
                  <a:pt x="2911549" y="1415903"/>
                </a:cubicBezTo>
                <a:cubicBezTo>
                  <a:pt x="2936358" y="1307805"/>
                  <a:pt x="2881423" y="1205024"/>
                  <a:pt x="2837121" y="1096926"/>
                </a:cubicBezTo>
                <a:cubicBezTo>
                  <a:pt x="2792819" y="988828"/>
                  <a:pt x="2752061" y="841745"/>
                  <a:pt x="2645735" y="767317"/>
                </a:cubicBezTo>
                <a:cubicBezTo>
                  <a:pt x="2539409" y="692889"/>
                  <a:pt x="2303720" y="696433"/>
                  <a:pt x="2199167" y="650359"/>
                </a:cubicBezTo>
                <a:cubicBezTo>
                  <a:pt x="2094614" y="604285"/>
                  <a:pt x="2073349" y="565298"/>
                  <a:pt x="2018414" y="490870"/>
                </a:cubicBezTo>
                <a:cubicBezTo>
                  <a:pt x="1963479" y="416442"/>
                  <a:pt x="1903228" y="278219"/>
                  <a:pt x="1869558" y="203791"/>
                </a:cubicBezTo>
                <a:cubicBezTo>
                  <a:pt x="1835888" y="129363"/>
                  <a:pt x="1841204" y="76201"/>
                  <a:pt x="1816395" y="44303"/>
                </a:cubicBezTo>
                <a:cubicBezTo>
                  <a:pt x="1791586" y="12405"/>
                  <a:pt x="1777409" y="0"/>
                  <a:pt x="1720702" y="12405"/>
                </a:cubicBezTo>
                <a:cubicBezTo>
                  <a:pt x="1663995" y="24810"/>
                  <a:pt x="1568303" y="74429"/>
                  <a:pt x="1476154" y="118731"/>
                </a:cubicBezTo>
                <a:cubicBezTo>
                  <a:pt x="1384005" y="163033"/>
                  <a:pt x="1267046" y="207335"/>
                  <a:pt x="1167809" y="278219"/>
                </a:cubicBezTo>
                <a:cubicBezTo>
                  <a:pt x="1068572" y="349103"/>
                  <a:pt x="971107" y="462517"/>
                  <a:pt x="880730" y="544033"/>
                </a:cubicBezTo>
                <a:cubicBezTo>
                  <a:pt x="790353" y="625549"/>
                  <a:pt x="692888" y="703522"/>
                  <a:pt x="625549" y="767317"/>
                </a:cubicBezTo>
                <a:cubicBezTo>
                  <a:pt x="558210" y="831112"/>
                  <a:pt x="524539" y="863010"/>
                  <a:pt x="476693" y="926805"/>
                </a:cubicBezTo>
                <a:cubicBezTo>
                  <a:pt x="428847" y="990600"/>
                  <a:pt x="381000" y="1072117"/>
                  <a:pt x="338470" y="1150089"/>
                </a:cubicBezTo>
                <a:cubicBezTo>
                  <a:pt x="295940" y="1228061"/>
                  <a:pt x="262270" y="1311350"/>
                  <a:pt x="221512" y="1394638"/>
                </a:cubicBezTo>
                <a:cubicBezTo>
                  <a:pt x="180754" y="1477926"/>
                  <a:pt x="127591" y="1552354"/>
                  <a:pt x="93921" y="1649819"/>
                </a:cubicBezTo>
                <a:cubicBezTo>
                  <a:pt x="60251" y="1747284"/>
                  <a:pt x="31898" y="1844750"/>
                  <a:pt x="19493" y="1979429"/>
                </a:cubicBezTo>
                <a:cubicBezTo>
                  <a:pt x="7088" y="2114108"/>
                  <a:pt x="0" y="2310810"/>
                  <a:pt x="19493" y="2457894"/>
                </a:cubicBezTo>
                <a:cubicBezTo>
                  <a:pt x="38986" y="2604978"/>
                  <a:pt x="93921" y="2741429"/>
                  <a:pt x="136451" y="2861931"/>
                </a:cubicBezTo>
                <a:cubicBezTo>
                  <a:pt x="178981" y="2982433"/>
                  <a:pt x="212651" y="3071038"/>
                  <a:pt x="274674" y="3180908"/>
                </a:cubicBezTo>
                <a:cubicBezTo>
                  <a:pt x="336697" y="3290778"/>
                  <a:pt x="425303" y="3420140"/>
                  <a:pt x="508591" y="3521149"/>
                </a:cubicBezTo>
                <a:cubicBezTo>
                  <a:pt x="591879" y="3622158"/>
                  <a:pt x="684028" y="3698358"/>
                  <a:pt x="774405" y="3786963"/>
                </a:cubicBezTo>
                <a:cubicBezTo>
                  <a:pt x="864782" y="3875568"/>
                  <a:pt x="935665" y="3971261"/>
                  <a:pt x="1050851" y="4052777"/>
                </a:cubicBezTo>
                <a:cubicBezTo>
                  <a:pt x="1166037" y="4134293"/>
                  <a:pt x="1343247" y="4198089"/>
                  <a:pt x="1465521" y="4276061"/>
                </a:cubicBezTo>
                <a:cubicBezTo>
                  <a:pt x="1587796" y="4354033"/>
                  <a:pt x="1658679" y="4451498"/>
                  <a:pt x="1784498" y="4520610"/>
                </a:cubicBezTo>
                <a:cubicBezTo>
                  <a:pt x="1910317" y="4589722"/>
                  <a:pt x="2103475" y="4658833"/>
                  <a:pt x="2220433" y="4690731"/>
                </a:cubicBezTo>
                <a:cubicBezTo>
                  <a:pt x="2337391" y="4722629"/>
                  <a:pt x="2424224" y="4756298"/>
                  <a:pt x="2486247" y="4711996"/>
                </a:cubicBezTo>
                <a:cubicBezTo>
                  <a:pt x="2548270" y="4667694"/>
                  <a:pt x="2525232" y="4515294"/>
                  <a:pt x="2592572" y="4424917"/>
                </a:cubicBezTo>
                <a:cubicBezTo>
                  <a:pt x="2659912" y="4334540"/>
                  <a:pt x="2805224" y="4251252"/>
                  <a:pt x="2890284" y="4169736"/>
                </a:cubicBezTo>
                <a:cubicBezTo>
                  <a:pt x="2975344" y="4088220"/>
                  <a:pt x="3067493" y="4052777"/>
                  <a:pt x="3102935" y="3935819"/>
                </a:cubicBezTo>
                <a:cubicBezTo>
                  <a:pt x="3138377" y="3818861"/>
                  <a:pt x="3122428" y="3618615"/>
                  <a:pt x="3102935" y="3467987"/>
                </a:cubicBezTo>
                <a:cubicBezTo>
                  <a:pt x="3083442" y="3317359"/>
                  <a:pt x="3055089" y="3150782"/>
                  <a:pt x="2985977" y="3032052"/>
                </a:cubicBezTo>
                <a:cubicBezTo>
                  <a:pt x="2916865" y="2913322"/>
                  <a:pt x="2771553" y="2824717"/>
                  <a:pt x="2688265" y="2755605"/>
                </a:cubicBezTo>
                <a:cubicBezTo>
                  <a:pt x="2604977" y="2686493"/>
                  <a:pt x="2553587" y="2649280"/>
                  <a:pt x="2486247" y="2617382"/>
                </a:cubicBezTo>
                <a:cubicBezTo>
                  <a:pt x="2418908" y="2585484"/>
                  <a:pt x="2319670" y="2585484"/>
                  <a:pt x="2284228" y="2564219"/>
                </a:cubicBezTo>
                <a:cubicBezTo>
                  <a:pt x="2248786" y="2542954"/>
                  <a:pt x="2229293" y="2535865"/>
                  <a:pt x="2273595" y="2489791"/>
                </a:cubicBezTo>
                <a:cubicBezTo>
                  <a:pt x="2317897" y="2443717"/>
                  <a:pt x="2482702" y="2371061"/>
                  <a:pt x="2539409" y="22984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6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Freeform 239"/>
          <p:cNvSpPr/>
          <p:nvPr/>
        </p:nvSpPr>
        <p:spPr>
          <a:xfrm>
            <a:off x="1951075" y="946297"/>
            <a:ext cx="5649432" cy="2542954"/>
          </a:xfrm>
          <a:custGeom>
            <a:avLst/>
            <a:gdLst>
              <a:gd name="connsiteX0" fmla="*/ 5316 w 5649432"/>
              <a:gd name="connsiteY0" fmla="*/ 659219 h 2542954"/>
              <a:gd name="connsiteX1" fmla="*/ 175437 w 5649432"/>
              <a:gd name="connsiteY1" fmla="*/ 1095154 h 2542954"/>
              <a:gd name="connsiteX2" fmla="*/ 292395 w 5649432"/>
              <a:gd name="connsiteY2" fmla="*/ 1477926 h 2542954"/>
              <a:gd name="connsiteX3" fmla="*/ 366823 w 5649432"/>
              <a:gd name="connsiteY3" fmla="*/ 1850066 h 2542954"/>
              <a:gd name="connsiteX4" fmla="*/ 600739 w 5649432"/>
              <a:gd name="connsiteY4" fmla="*/ 2052084 h 2542954"/>
              <a:gd name="connsiteX5" fmla="*/ 930348 w 5649432"/>
              <a:gd name="connsiteY5" fmla="*/ 2169043 h 2542954"/>
              <a:gd name="connsiteX6" fmla="*/ 1291855 w 5649432"/>
              <a:gd name="connsiteY6" fmla="*/ 2264736 h 2542954"/>
              <a:gd name="connsiteX7" fmla="*/ 1589567 w 5649432"/>
              <a:gd name="connsiteY7" fmla="*/ 2381694 h 2542954"/>
              <a:gd name="connsiteX8" fmla="*/ 1706525 w 5649432"/>
              <a:gd name="connsiteY8" fmla="*/ 2519917 h 2542954"/>
              <a:gd name="connsiteX9" fmla="*/ 1940441 w 5649432"/>
              <a:gd name="connsiteY9" fmla="*/ 2519917 h 2542954"/>
              <a:gd name="connsiteX10" fmla="*/ 2110562 w 5649432"/>
              <a:gd name="connsiteY10" fmla="*/ 2392326 h 2542954"/>
              <a:gd name="connsiteX11" fmla="*/ 2131827 w 5649432"/>
              <a:gd name="connsiteY11" fmla="*/ 2115880 h 2542954"/>
              <a:gd name="connsiteX12" fmla="*/ 2131827 w 5649432"/>
              <a:gd name="connsiteY12" fmla="*/ 1903229 h 2542954"/>
              <a:gd name="connsiteX13" fmla="*/ 2312581 w 5649432"/>
              <a:gd name="connsiteY13" fmla="*/ 1850066 h 2542954"/>
              <a:gd name="connsiteX14" fmla="*/ 2727251 w 5649432"/>
              <a:gd name="connsiteY14" fmla="*/ 1871331 h 2542954"/>
              <a:gd name="connsiteX15" fmla="*/ 3003697 w 5649432"/>
              <a:gd name="connsiteY15" fmla="*/ 1871331 h 2542954"/>
              <a:gd name="connsiteX16" fmla="*/ 3141920 w 5649432"/>
              <a:gd name="connsiteY16" fmla="*/ 1945759 h 2542954"/>
              <a:gd name="connsiteX17" fmla="*/ 3312041 w 5649432"/>
              <a:gd name="connsiteY17" fmla="*/ 2041452 h 2542954"/>
              <a:gd name="connsiteX18" fmla="*/ 3833037 w 5649432"/>
              <a:gd name="connsiteY18" fmla="*/ 2073350 h 2542954"/>
              <a:gd name="connsiteX19" fmla="*/ 4098851 w 5649432"/>
              <a:gd name="connsiteY19" fmla="*/ 1945759 h 2542954"/>
              <a:gd name="connsiteX20" fmla="*/ 4290237 w 5649432"/>
              <a:gd name="connsiteY20" fmla="*/ 1913861 h 2542954"/>
              <a:gd name="connsiteX21" fmla="*/ 4375297 w 5649432"/>
              <a:gd name="connsiteY21" fmla="*/ 1850066 h 2542954"/>
              <a:gd name="connsiteX22" fmla="*/ 4673009 w 5649432"/>
              <a:gd name="connsiteY22" fmla="*/ 1850066 h 2542954"/>
              <a:gd name="connsiteX23" fmla="*/ 4917558 w 5649432"/>
              <a:gd name="connsiteY23" fmla="*/ 1807536 h 2542954"/>
              <a:gd name="connsiteX24" fmla="*/ 5002618 w 5649432"/>
              <a:gd name="connsiteY24" fmla="*/ 1648047 h 2542954"/>
              <a:gd name="connsiteX25" fmla="*/ 5119576 w 5649432"/>
              <a:gd name="connsiteY25" fmla="*/ 1477926 h 2542954"/>
              <a:gd name="connsiteX26" fmla="*/ 5300330 w 5649432"/>
              <a:gd name="connsiteY26" fmla="*/ 1275908 h 2542954"/>
              <a:gd name="connsiteX27" fmla="*/ 5566144 w 5649432"/>
              <a:gd name="connsiteY27" fmla="*/ 1084522 h 2542954"/>
              <a:gd name="connsiteX28" fmla="*/ 5640572 w 5649432"/>
              <a:gd name="connsiteY28" fmla="*/ 903768 h 2542954"/>
              <a:gd name="connsiteX29" fmla="*/ 5512981 w 5649432"/>
              <a:gd name="connsiteY29" fmla="*/ 712382 h 2542954"/>
              <a:gd name="connsiteX30" fmla="*/ 5257799 w 5649432"/>
              <a:gd name="connsiteY30" fmla="*/ 574159 h 2542954"/>
              <a:gd name="connsiteX31" fmla="*/ 4970720 w 5649432"/>
              <a:gd name="connsiteY31" fmla="*/ 435936 h 2542954"/>
              <a:gd name="connsiteX32" fmla="*/ 4747437 w 5649432"/>
              <a:gd name="connsiteY32" fmla="*/ 329610 h 2542954"/>
              <a:gd name="connsiteX33" fmla="*/ 4290237 w 5649432"/>
              <a:gd name="connsiteY33" fmla="*/ 223284 h 2542954"/>
              <a:gd name="connsiteX34" fmla="*/ 3875567 w 5649432"/>
              <a:gd name="connsiteY34" fmla="*/ 116959 h 2542954"/>
              <a:gd name="connsiteX35" fmla="*/ 3524692 w 5649432"/>
              <a:gd name="connsiteY35" fmla="*/ 74429 h 2542954"/>
              <a:gd name="connsiteX36" fmla="*/ 3152553 w 5649432"/>
              <a:gd name="connsiteY36" fmla="*/ 10633 h 2542954"/>
              <a:gd name="connsiteX37" fmla="*/ 2716618 w 5649432"/>
              <a:gd name="connsiteY37" fmla="*/ 10633 h 2542954"/>
              <a:gd name="connsiteX38" fmla="*/ 2323213 w 5649432"/>
              <a:gd name="connsiteY38" fmla="*/ 21266 h 2542954"/>
              <a:gd name="connsiteX39" fmla="*/ 1738423 w 5649432"/>
              <a:gd name="connsiteY39" fmla="*/ 63796 h 2542954"/>
              <a:gd name="connsiteX40" fmla="*/ 1249325 w 5649432"/>
              <a:gd name="connsiteY40" fmla="*/ 138224 h 2542954"/>
              <a:gd name="connsiteX41" fmla="*/ 675167 w 5649432"/>
              <a:gd name="connsiteY41" fmla="*/ 350875 h 2542954"/>
              <a:gd name="connsiteX42" fmla="*/ 143539 w 5649432"/>
              <a:gd name="connsiteY42" fmla="*/ 584791 h 2542954"/>
              <a:gd name="connsiteX43" fmla="*/ 5316 w 5649432"/>
              <a:gd name="connsiteY43" fmla="*/ 659219 h 254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649432" h="2542954">
                <a:moveTo>
                  <a:pt x="5316" y="659219"/>
                </a:moveTo>
                <a:cubicBezTo>
                  <a:pt x="10632" y="744279"/>
                  <a:pt x="127591" y="958703"/>
                  <a:pt x="175437" y="1095154"/>
                </a:cubicBezTo>
                <a:cubicBezTo>
                  <a:pt x="223283" y="1231605"/>
                  <a:pt x="260497" y="1352107"/>
                  <a:pt x="292395" y="1477926"/>
                </a:cubicBezTo>
                <a:cubicBezTo>
                  <a:pt x="324293" y="1603745"/>
                  <a:pt x="315432" y="1754373"/>
                  <a:pt x="366823" y="1850066"/>
                </a:cubicBezTo>
                <a:cubicBezTo>
                  <a:pt x="418214" y="1945759"/>
                  <a:pt x="506818" y="1998921"/>
                  <a:pt x="600739" y="2052084"/>
                </a:cubicBezTo>
                <a:cubicBezTo>
                  <a:pt x="694660" y="2105247"/>
                  <a:pt x="815162" y="2133601"/>
                  <a:pt x="930348" y="2169043"/>
                </a:cubicBezTo>
                <a:cubicBezTo>
                  <a:pt x="1045534" y="2204485"/>
                  <a:pt x="1181985" y="2229294"/>
                  <a:pt x="1291855" y="2264736"/>
                </a:cubicBezTo>
                <a:cubicBezTo>
                  <a:pt x="1401725" y="2300178"/>
                  <a:pt x="1520455" y="2339164"/>
                  <a:pt x="1589567" y="2381694"/>
                </a:cubicBezTo>
                <a:cubicBezTo>
                  <a:pt x="1658679" y="2424224"/>
                  <a:pt x="1648046" y="2496880"/>
                  <a:pt x="1706525" y="2519917"/>
                </a:cubicBezTo>
                <a:cubicBezTo>
                  <a:pt x="1765004" y="2542954"/>
                  <a:pt x="1873102" y="2541182"/>
                  <a:pt x="1940441" y="2519917"/>
                </a:cubicBezTo>
                <a:cubicBezTo>
                  <a:pt x="2007780" y="2498652"/>
                  <a:pt x="2078664" y="2459666"/>
                  <a:pt x="2110562" y="2392326"/>
                </a:cubicBezTo>
                <a:cubicBezTo>
                  <a:pt x="2142460" y="2324987"/>
                  <a:pt x="2128283" y="2197396"/>
                  <a:pt x="2131827" y="2115880"/>
                </a:cubicBezTo>
                <a:cubicBezTo>
                  <a:pt x="2135371" y="2034364"/>
                  <a:pt x="2101701" y="1947531"/>
                  <a:pt x="2131827" y="1903229"/>
                </a:cubicBezTo>
                <a:cubicBezTo>
                  <a:pt x="2161953" y="1858927"/>
                  <a:pt x="2213344" y="1855382"/>
                  <a:pt x="2312581" y="1850066"/>
                </a:cubicBezTo>
                <a:lnTo>
                  <a:pt x="2727251" y="1871331"/>
                </a:lnTo>
                <a:cubicBezTo>
                  <a:pt x="2842437" y="1874875"/>
                  <a:pt x="2934586" y="1858926"/>
                  <a:pt x="3003697" y="1871331"/>
                </a:cubicBezTo>
                <a:cubicBezTo>
                  <a:pt x="3072808" y="1883736"/>
                  <a:pt x="3090529" y="1917406"/>
                  <a:pt x="3141920" y="1945759"/>
                </a:cubicBezTo>
                <a:cubicBezTo>
                  <a:pt x="3193311" y="1974113"/>
                  <a:pt x="3196855" y="2020187"/>
                  <a:pt x="3312041" y="2041452"/>
                </a:cubicBezTo>
                <a:cubicBezTo>
                  <a:pt x="3427227" y="2062717"/>
                  <a:pt x="3701902" y="2089299"/>
                  <a:pt x="3833037" y="2073350"/>
                </a:cubicBezTo>
                <a:cubicBezTo>
                  <a:pt x="3964172" y="2057401"/>
                  <a:pt x="4022651" y="1972340"/>
                  <a:pt x="4098851" y="1945759"/>
                </a:cubicBezTo>
                <a:cubicBezTo>
                  <a:pt x="4175051" y="1919178"/>
                  <a:pt x="4244163" y="1929810"/>
                  <a:pt x="4290237" y="1913861"/>
                </a:cubicBezTo>
                <a:cubicBezTo>
                  <a:pt x="4336311" y="1897912"/>
                  <a:pt x="4311502" y="1860698"/>
                  <a:pt x="4375297" y="1850066"/>
                </a:cubicBezTo>
                <a:cubicBezTo>
                  <a:pt x="4439092" y="1839434"/>
                  <a:pt x="4582632" y="1857154"/>
                  <a:pt x="4673009" y="1850066"/>
                </a:cubicBezTo>
                <a:cubicBezTo>
                  <a:pt x="4763386" y="1842978"/>
                  <a:pt x="4862623" y="1841206"/>
                  <a:pt x="4917558" y="1807536"/>
                </a:cubicBezTo>
                <a:cubicBezTo>
                  <a:pt x="4972493" y="1773866"/>
                  <a:pt x="4968948" y="1702982"/>
                  <a:pt x="5002618" y="1648047"/>
                </a:cubicBezTo>
                <a:cubicBezTo>
                  <a:pt x="5036288" y="1593112"/>
                  <a:pt x="5069957" y="1539949"/>
                  <a:pt x="5119576" y="1477926"/>
                </a:cubicBezTo>
                <a:cubicBezTo>
                  <a:pt x="5169195" y="1415903"/>
                  <a:pt x="5225902" y="1341475"/>
                  <a:pt x="5300330" y="1275908"/>
                </a:cubicBezTo>
                <a:cubicBezTo>
                  <a:pt x="5374758" y="1210341"/>
                  <a:pt x="5509437" y="1146545"/>
                  <a:pt x="5566144" y="1084522"/>
                </a:cubicBezTo>
                <a:cubicBezTo>
                  <a:pt x="5622851" y="1022499"/>
                  <a:pt x="5649432" y="965791"/>
                  <a:pt x="5640572" y="903768"/>
                </a:cubicBezTo>
                <a:cubicBezTo>
                  <a:pt x="5631712" y="841745"/>
                  <a:pt x="5576777" y="767317"/>
                  <a:pt x="5512981" y="712382"/>
                </a:cubicBezTo>
                <a:cubicBezTo>
                  <a:pt x="5449185" y="657447"/>
                  <a:pt x="5348176" y="620233"/>
                  <a:pt x="5257799" y="574159"/>
                </a:cubicBezTo>
                <a:cubicBezTo>
                  <a:pt x="5167422" y="528085"/>
                  <a:pt x="4970720" y="435936"/>
                  <a:pt x="4970720" y="435936"/>
                </a:cubicBezTo>
                <a:cubicBezTo>
                  <a:pt x="4885660" y="395178"/>
                  <a:pt x="4860851" y="365052"/>
                  <a:pt x="4747437" y="329610"/>
                </a:cubicBezTo>
                <a:cubicBezTo>
                  <a:pt x="4634023" y="294168"/>
                  <a:pt x="4435549" y="258726"/>
                  <a:pt x="4290237" y="223284"/>
                </a:cubicBezTo>
                <a:cubicBezTo>
                  <a:pt x="4144925" y="187842"/>
                  <a:pt x="4003158" y="141768"/>
                  <a:pt x="3875567" y="116959"/>
                </a:cubicBezTo>
                <a:cubicBezTo>
                  <a:pt x="3747976" y="92150"/>
                  <a:pt x="3645194" y="92150"/>
                  <a:pt x="3524692" y="74429"/>
                </a:cubicBezTo>
                <a:cubicBezTo>
                  <a:pt x="3404190" y="56708"/>
                  <a:pt x="3287232" y="21266"/>
                  <a:pt x="3152553" y="10633"/>
                </a:cubicBezTo>
                <a:cubicBezTo>
                  <a:pt x="3017874" y="0"/>
                  <a:pt x="2854841" y="8861"/>
                  <a:pt x="2716618" y="10633"/>
                </a:cubicBezTo>
                <a:cubicBezTo>
                  <a:pt x="2578395" y="12405"/>
                  <a:pt x="2486246" y="12406"/>
                  <a:pt x="2323213" y="21266"/>
                </a:cubicBezTo>
                <a:cubicBezTo>
                  <a:pt x="2160181" y="30127"/>
                  <a:pt x="1917404" y="44303"/>
                  <a:pt x="1738423" y="63796"/>
                </a:cubicBezTo>
                <a:cubicBezTo>
                  <a:pt x="1559442" y="83289"/>
                  <a:pt x="1426534" y="90378"/>
                  <a:pt x="1249325" y="138224"/>
                </a:cubicBezTo>
                <a:cubicBezTo>
                  <a:pt x="1072116" y="186070"/>
                  <a:pt x="859465" y="276447"/>
                  <a:pt x="675167" y="350875"/>
                </a:cubicBezTo>
                <a:cubicBezTo>
                  <a:pt x="490869" y="425303"/>
                  <a:pt x="253409" y="533400"/>
                  <a:pt x="143539" y="584791"/>
                </a:cubicBezTo>
                <a:cubicBezTo>
                  <a:pt x="33669" y="636182"/>
                  <a:pt x="0" y="574159"/>
                  <a:pt x="5316" y="659219"/>
                </a:cubicBez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 241"/>
          <p:cNvSpPr/>
          <p:nvPr/>
        </p:nvSpPr>
        <p:spPr>
          <a:xfrm>
            <a:off x="4857307" y="1461977"/>
            <a:ext cx="4111255" cy="4991986"/>
          </a:xfrm>
          <a:custGeom>
            <a:avLst/>
            <a:gdLst>
              <a:gd name="connsiteX0" fmla="*/ 2149549 w 4111255"/>
              <a:gd name="connsiteY0" fmla="*/ 5316 h 4991986"/>
              <a:gd name="connsiteX1" fmla="*/ 1936898 w 4111255"/>
              <a:gd name="connsiteY1" fmla="*/ 101009 h 4991986"/>
              <a:gd name="connsiteX2" fmla="*/ 1788042 w 4111255"/>
              <a:gd name="connsiteY2" fmla="*/ 292395 h 4991986"/>
              <a:gd name="connsiteX3" fmla="*/ 1575391 w 4111255"/>
              <a:gd name="connsiteY3" fmla="*/ 558209 h 4991986"/>
              <a:gd name="connsiteX4" fmla="*/ 1458433 w 4111255"/>
              <a:gd name="connsiteY4" fmla="*/ 898451 h 4991986"/>
              <a:gd name="connsiteX5" fmla="*/ 1426535 w 4111255"/>
              <a:gd name="connsiteY5" fmla="*/ 1334386 h 4991986"/>
              <a:gd name="connsiteX6" fmla="*/ 1245781 w 4111255"/>
              <a:gd name="connsiteY6" fmla="*/ 1408814 h 4991986"/>
              <a:gd name="connsiteX7" fmla="*/ 1022498 w 4111255"/>
              <a:gd name="connsiteY7" fmla="*/ 1547037 h 4991986"/>
              <a:gd name="connsiteX8" fmla="*/ 1033130 w 4111255"/>
              <a:gd name="connsiteY8" fmla="*/ 1823483 h 4991986"/>
              <a:gd name="connsiteX9" fmla="*/ 1075660 w 4111255"/>
              <a:gd name="connsiteY9" fmla="*/ 2291316 h 4991986"/>
              <a:gd name="connsiteX10" fmla="*/ 969335 w 4111255"/>
              <a:gd name="connsiteY10" fmla="*/ 2642190 h 4991986"/>
              <a:gd name="connsiteX11" fmla="*/ 629093 w 4111255"/>
              <a:gd name="connsiteY11" fmla="*/ 2705986 h 4991986"/>
              <a:gd name="connsiteX12" fmla="*/ 458972 w 4111255"/>
              <a:gd name="connsiteY12" fmla="*/ 2674088 h 4991986"/>
              <a:gd name="connsiteX13" fmla="*/ 278219 w 4111255"/>
              <a:gd name="connsiteY13" fmla="*/ 2716618 h 4991986"/>
              <a:gd name="connsiteX14" fmla="*/ 118730 w 4111255"/>
              <a:gd name="connsiteY14" fmla="*/ 2982432 h 4991986"/>
              <a:gd name="connsiteX15" fmla="*/ 12405 w 4111255"/>
              <a:gd name="connsiteY15" fmla="*/ 3280144 h 4991986"/>
              <a:gd name="connsiteX16" fmla="*/ 193158 w 4111255"/>
              <a:gd name="connsiteY16" fmla="*/ 3482163 h 4991986"/>
              <a:gd name="connsiteX17" fmla="*/ 384544 w 4111255"/>
              <a:gd name="connsiteY17" fmla="*/ 3567223 h 4991986"/>
              <a:gd name="connsiteX18" fmla="*/ 437707 w 4111255"/>
              <a:gd name="connsiteY18" fmla="*/ 3822404 h 4991986"/>
              <a:gd name="connsiteX19" fmla="*/ 544033 w 4111255"/>
              <a:gd name="connsiteY19" fmla="*/ 4066953 h 4991986"/>
              <a:gd name="connsiteX20" fmla="*/ 799214 w 4111255"/>
              <a:gd name="connsiteY20" fmla="*/ 4215809 h 4991986"/>
              <a:gd name="connsiteX21" fmla="*/ 1096926 w 4111255"/>
              <a:gd name="connsiteY21" fmla="*/ 4258339 h 4991986"/>
              <a:gd name="connsiteX22" fmla="*/ 1213884 w 4111255"/>
              <a:gd name="connsiteY22" fmla="*/ 4439093 h 4991986"/>
              <a:gd name="connsiteX23" fmla="*/ 1213884 w 4111255"/>
              <a:gd name="connsiteY23" fmla="*/ 4577316 h 4991986"/>
              <a:gd name="connsiteX24" fmla="*/ 1203251 w 4111255"/>
              <a:gd name="connsiteY24" fmla="*/ 4832497 h 4991986"/>
              <a:gd name="connsiteX25" fmla="*/ 1235149 w 4111255"/>
              <a:gd name="connsiteY25" fmla="*/ 4970721 h 4991986"/>
              <a:gd name="connsiteX26" fmla="*/ 1469065 w 4111255"/>
              <a:gd name="connsiteY26" fmla="*/ 4960088 h 4991986"/>
              <a:gd name="connsiteX27" fmla="*/ 1830572 w 4111255"/>
              <a:gd name="connsiteY27" fmla="*/ 4821865 h 4991986"/>
              <a:gd name="connsiteX28" fmla="*/ 2330302 w 4111255"/>
              <a:gd name="connsiteY28" fmla="*/ 4641111 h 4991986"/>
              <a:gd name="connsiteX29" fmla="*/ 2713074 w 4111255"/>
              <a:gd name="connsiteY29" fmla="*/ 4449725 h 4991986"/>
              <a:gd name="connsiteX30" fmla="*/ 3127744 w 4111255"/>
              <a:gd name="connsiteY30" fmla="*/ 4194544 h 4991986"/>
              <a:gd name="connsiteX31" fmla="*/ 3595577 w 4111255"/>
              <a:gd name="connsiteY31" fmla="*/ 3705446 h 4991986"/>
              <a:gd name="connsiteX32" fmla="*/ 3925186 w 4111255"/>
              <a:gd name="connsiteY32" fmla="*/ 3088758 h 4991986"/>
              <a:gd name="connsiteX33" fmla="*/ 4084674 w 4111255"/>
              <a:gd name="connsiteY33" fmla="*/ 2631558 h 4991986"/>
              <a:gd name="connsiteX34" fmla="*/ 4084674 w 4111255"/>
              <a:gd name="connsiteY34" fmla="*/ 2089297 h 4991986"/>
              <a:gd name="connsiteX35" fmla="*/ 3935819 w 4111255"/>
              <a:gd name="connsiteY35" fmla="*/ 1632097 h 4991986"/>
              <a:gd name="connsiteX36" fmla="*/ 3786963 w 4111255"/>
              <a:gd name="connsiteY36" fmla="*/ 1270590 h 4991986"/>
              <a:gd name="connsiteX37" fmla="*/ 3521149 w 4111255"/>
              <a:gd name="connsiteY37" fmla="*/ 951614 h 4991986"/>
              <a:gd name="connsiteX38" fmla="*/ 3276600 w 4111255"/>
              <a:gd name="connsiteY38" fmla="*/ 675167 h 4991986"/>
              <a:gd name="connsiteX39" fmla="*/ 2915093 w 4111255"/>
              <a:gd name="connsiteY39" fmla="*/ 430618 h 4991986"/>
              <a:gd name="connsiteX40" fmla="*/ 2617381 w 4111255"/>
              <a:gd name="connsiteY40" fmla="*/ 207335 h 4991986"/>
              <a:gd name="connsiteX41" fmla="*/ 2340935 w 4111255"/>
              <a:gd name="connsiteY41" fmla="*/ 69111 h 4991986"/>
              <a:gd name="connsiteX42" fmla="*/ 2149549 w 4111255"/>
              <a:gd name="connsiteY42" fmla="*/ 5316 h 499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111255" h="4991986">
                <a:moveTo>
                  <a:pt x="2149549" y="5316"/>
                </a:moveTo>
                <a:cubicBezTo>
                  <a:pt x="2082210" y="10632"/>
                  <a:pt x="1997149" y="53163"/>
                  <a:pt x="1936898" y="101009"/>
                </a:cubicBezTo>
                <a:cubicBezTo>
                  <a:pt x="1876647" y="148856"/>
                  <a:pt x="1848293" y="216195"/>
                  <a:pt x="1788042" y="292395"/>
                </a:cubicBezTo>
                <a:cubicBezTo>
                  <a:pt x="1727791" y="368595"/>
                  <a:pt x="1630326" y="457200"/>
                  <a:pt x="1575391" y="558209"/>
                </a:cubicBezTo>
                <a:cubicBezTo>
                  <a:pt x="1520456" y="659218"/>
                  <a:pt x="1483242" y="769088"/>
                  <a:pt x="1458433" y="898451"/>
                </a:cubicBezTo>
                <a:cubicBezTo>
                  <a:pt x="1433624" y="1027814"/>
                  <a:pt x="1461977" y="1249326"/>
                  <a:pt x="1426535" y="1334386"/>
                </a:cubicBezTo>
                <a:cubicBezTo>
                  <a:pt x="1391093" y="1419447"/>
                  <a:pt x="1313120" y="1373372"/>
                  <a:pt x="1245781" y="1408814"/>
                </a:cubicBezTo>
                <a:cubicBezTo>
                  <a:pt x="1178442" y="1444256"/>
                  <a:pt x="1057940" y="1477926"/>
                  <a:pt x="1022498" y="1547037"/>
                </a:cubicBezTo>
                <a:cubicBezTo>
                  <a:pt x="987056" y="1616148"/>
                  <a:pt x="1024270" y="1699436"/>
                  <a:pt x="1033130" y="1823483"/>
                </a:cubicBezTo>
                <a:cubicBezTo>
                  <a:pt x="1041990" y="1947530"/>
                  <a:pt x="1086292" y="2154865"/>
                  <a:pt x="1075660" y="2291316"/>
                </a:cubicBezTo>
                <a:cubicBezTo>
                  <a:pt x="1065028" y="2427767"/>
                  <a:pt x="1043763" y="2573078"/>
                  <a:pt x="969335" y="2642190"/>
                </a:cubicBezTo>
                <a:cubicBezTo>
                  <a:pt x="894907" y="2711302"/>
                  <a:pt x="714153" y="2700670"/>
                  <a:pt x="629093" y="2705986"/>
                </a:cubicBezTo>
                <a:cubicBezTo>
                  <a:pt x="544033" y="2711302"/>
                  <a:pt x="517451" y="2672316"/>
                  <a:pt x="458972" y="2674088"/>
                </a:cubicBezTo>
                <a:cubicBezTo>
                  <a:pt x="400493" y="2675860"/>
                  <a:pt x="334926" y="2665227"/>
                  <a:pt x="278219" y="2716618"/>
                </a:cubicBezTo>
                <a:cubicBezTo>
                  <a:pt x="221512" y="2768009"/>
                  <a:pt x="163032" y="2888511"/>
                  <a:pt x="118730" y="2982432"/>
                </a:cubicBezTo>
                <a:cubicBezTo>
                  <a:pt x="74428" y="3076353"/>
                  <a:pt x="0" y="3196856"/>
                  <a:pt x="12405" y="3280144"/>
                </a:cubicBezTo>
                <a:cubicBezTo>
                  <a:pt x="24810" y="3363432"/>
                  <a:pt x="131135" y="3434317"/>
                  <a:pt x="193158" y="3482163"/>
                </a:cubicBezTo>
                <a:cubicBezTo>
                  <a:pt x="255181" y="3530010"/>
                  <a:pt x="343786" y="3510516"/>
                  <a:pt x="384544" y="3567223"/>
                </a:cubicBezTo>
                <a:cubicBezTo>
                  <a:pt x="425302" y="3623930"/>
                  <a:pt x="411126" y="3739116"/>
                  <a:pt x="437707" y="3822404"/>
                </a:cubicBezTo>
                <a:cubicBezTo>
                  <a:pt x="464288" y="3905692"/>
                  <a:pt x="483782" y="4001386"/>
                  <a:pt x="544033" y="4066953"/>
                </a:cubicBezTo>
                <a:cubicBezTo>
                  <a:pt x="604284" y="4132520"/>
                  <a:pt x="707065" y="4183911"/>
                  <a:pt x="799214" y="4215809"/>
                </a:cubicBezTo>
                <a:cubicBezTo>
                  <a:pt x="891363" y="4247707"/>
                  <a:pt x="1027814" y="4221125"/>
                  <a:pt x="1096926" y="4258339"/>
                </a:cubicBezTo>
                <a:cubicBezTo>
                  <a:pt x="1166038" y="4295553"/>
                  <a:pt x="1194391" y="4385930"/>
                  <a:pt x="1213884" y="4439093"/>
                </a:cubicBezTo>
                <a:cubicBezTo>
                  <a:pt x="1233377" y="4492256"/>
                  <a:pt x="1215656" y="4511749"/>
                  <a:pt x="1213884" y="4577316"/>
                </a:cubicBezTo>
                <a:cubicBezTo>
                  <a:pt x="1212112" y="4642883"/>
                  <a:pt x="1199707" y="4766930"/>
                  <a:pt x="1203251" y="4832497"/>
                </a:cubicBezTo>
                <a:cubicBezTo>
                  <a:pt x="1206795" y="4898065"/>
                  <a:pt x="1190847" y="4949456"/>
                  <a:pt x="1235149" y="4970721"/>
                </a:cubicBezTo>
                <a:cubicBezTo>
                  <a:pt x="1279451" y="4991986"/>
                  <a:pt x="1369828" y="4984897"/>
                  <a:pt x="1469065" y="4960088"/>
                </a:cubicBezTo>
                <a:cubicBezTo>
                  <a:pt x="1568302" y="4935279"/>
                  <a:pt x="1830572" y="4821865"/>
                  <a:pt x="1830572" y="4821865"/>
                </a:cubicBezTo>
                <a:cubicBezTo>
                  <a:pt x="1974111" y="4768702"/>
                  <a:pt x="2183218" y="4703134"/>
                  <a:pt x="2330302" y="4641111"/>
                </a:cubicBezTo>
                <a:cubicBezTo>
                  <a:pt x="2477386" y="4579088"/>
                  <a:pt x="2580167" y="4524153"/>
                  <a:pt x="2713074" y="4449725"/>
                </a:cubicBezTo>
                <a:cubicBezTo>
                  <a:pt x="2845981" y="4375297"/>
                  <a:pt x="2980660" y="4318591"/>
                  <a:pt x="3127744" y="4194544"/>
                </a:cubicBezTo>
                <a:cubicBezTo>
                  <a:pt x="3274828" y="4070498"/>
                  <a:pt x="3462670" y="3889744"/>
                  <a:pt x="3595577" y="3705446"/>
                </a:cubicBezTo>
                <a:cubicBezTo>
                  <a:pt x="3728484" y="3521148"/>
                  <a:pt x="3843670" y="3267739"/>
                  <a:pt x="3925186" y="3088758"/>
                </a:cubicBezTo>
                <a:cubicBezTo>
                  <a:pt x="4006702" y="2909777"/>
                  <a:pt x="4058093" y="2798135"/>
                  <a:pt x="4084674" y="2631558"/>
                </a:cubicBezTo>
                <a:cubicBezTo>
                  <a:pt x="4111255" y="2464981"/>
                  <a:pt x="4109483" y="2255874"/>
                  <a:pt x="4084674" y="2089297"/>
                </a:cubicBezTo>
                <a:cubicBezTo>
                  <a:pt x="4059865" y="1922720"/>
                  <a:pt x="3985437" y="1768548"/>
                  <a:pt x="3935819" y="1632097"/>
                </a:cubicBezTo>
                <a:cubicBezTo>
                  <a:pt x="3886201" y="1495646"/>
                  <a:pt x="3856075" y="1384004"/>
                  <a:pt x="3786963" y="1270590"/>
                </a:cubicBezTo>
                <a:cubicBezTo>
                  <a:pt x="3717851" y="1157176"/>
                  <a:pt x="3606209" y="1050851"/>
                  <a:pt x="3521149" y="951614"/>
                </a:cubicBezTo>
                <a:cubicBezTo>
                  <a:pt x="3436089" y="852377"/>
                  <a:pt x="3377609" y="762000"/>
                  <a:pt x="3276600" y="675167"/>
                </a:cubicBezTo>
                <a:cubicBezTo>
                  <a:pt x="3175591" y="588334"/>
                  <a:pt x="3024963" y="508590"/>
                  <a:pt x="2915093" y="430618"/>
                </a:cubicBezTo>
                <a:cubicBezTo>
                  <a:pt x="2805223" y="352646"/>
                  <a:pt x="2713074" y="267586"/>
                  <a:pt x="2617381" y="207335"/>
                </a:cubicBezTo>
                <a:cubicBezTo>
                  <a:pt x="2521688" y="147084"/>
                  <a:pt x="2422451" y="101009"/>
                  <a:pt x="2340935" y="69111"/>
                </a:cubicBezTo>
                <a:cubicBezTo>
                  <a:pt x="2259419" y="37213"/>
                  <a:pt x="2216888" y="0"/>
                  <a:pt x="2149549" y="531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6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Freeform 242"/>
          <p:cNvSpPr/>
          <p:nvPr/>
        </p:nvSpPr>
        <p:spPr>
          <a:xfrm>
            <a:off x="2431312" y="2766237"/>
            <a:ext cx="4350488" cy="3926958"/>
          </a:xfrm>
          <a:custGeom>
            <a:avLst/>
            <a:gdLst>
              <a:gd name="connsiteX0" fmla="*/ 556437 w 4350488"/>
              <a:gd name="connsiteY0" fmla="*/ 391633 h 3926958"/>
              <a:gd name="connsiteX1" fmla="*/ 407581 w 4350488"/>
              <a:gd name="connsiteY1" fmla="*/ 551121 h 3926958"/>
              <a:gd name="connsiteX2" fmla="*/ 386316 w 4350488"/>
              <a:gd name="connsiteY2" fmla="*/ 923261 h 3926958"/>
              <a:gd name="connsiteX3" fmla="*/ 205562 w 4350488"/>
              <a:gd name="connsiteY3" fmla="*/ 1189075 h 3926958"/>
              <a:gd name="connsiteX4" fmla="*/ 3544 w 4350488"/>
              <a:gd name="connsiteY4" fmla="*/ 1327298 h 3926958"/>
              <a:gd name="connsiteX5" fmla="*/ 226828 w 4350488"/>
              <a:gd name="connsiteY5" fmla="*/ 1412358 h 3926958"/>
              <a:gd name="connsiteX6" fmla="*/ 450111 w 4350488"/>
              <a:gd name="connsiteY6" fmla="*/ 1571847 h 3926958"/>
              <a:gd name="connsiteX7" fmla="*/ 567069 w 4350488"/>
              <a:gd name="connsiteY7" fmla="*/ 1752600 h 3926958"/>
              <a:gd name="connsiteX8" fmla="*/ 418214 w 4350488"/>
              <a:gd name="connsiteY8" fmla="*/ 1848293 h 3926958"/>
              <a:gd name="connsiteX9" fmla="*/ 152400 w 4350488"/>
              <a:gd name="connsiteY9" fmla="*/ 2018414 h 3926958"/>
              <a:gd name="connsiteX10" fmla="*/ 35441 w 4350488"/>
              <a:gd name="connsiteY10" fmla="*/ 2262963 h 3926958"/>
              <a:gd name="connsiteX11" fmla="*/ 163032 w 4350488"/>
              <a:gd name="connsiteY11" fmla="*/ 2464982 h 3926958"/>
              <a:gd name="connsiteX12" fmla="*/ 163032 w 4350488"/>
              <a:gd name="connsiteY12" fmla="*/ 2720163 h 3926958"/>
              <a:gd name="connsiteX13" fmla="*/ 248093 w 4350488"/>
              <a:gd name="connsiteY13" fmla="*/ 2879651 h 3926958"/>
              <a:gd name="connsiteX14" fmla="*/ 418214 w 4350488"/>
              <a:gd name="connsiteY14" fmla="*/ 2943447 h 3926958"/>
              <a:gd name="connsiteX15" fmla="*/ 428846 w 4350488"/>
              <a:gd name="connsiteY15" fmla="*/ 3124200 h 3926958"/>
              <a:gd name="connsiteX16" fmla="*/ 269358 w 4350488"/>
              <a:gd name="connsiteY16" fmla="*/ 3400647 h 3926958"/>
              <a:gd name="connsiteX17" fmla="*/ 226828 w 4350488"/>
              <a:gd name="connsiteY17" fmla="*/ 3560135 h 3926958"/>
              <a:gd name="connsiteX18" fmla="*/ 524539 w 4350488"/>
              <a:gd name="connsiteY18" fmla="*/ 3687726 h 3926958"/>
              <a:gd name="connsiteX19" fmla="*/ 992372 w 4350488"/>
              <a:gd name="connsiteY19" fmla="*/ 3825949 h 3926958"/>
              <a:gd name="connsiteX20" fmla="*/ 1407041 w 4350488"/>
              <a:gd name="connsiteY20" fmla="*/ 3857847 h 3926958"/>
              <a:gd name="connsiteX21" fmla="*/ 2013097 w 4350488"/>
              <a:gd name="connsiteY21" fmla="*/ 3921642 h 3926958"/>
              <a:gd name="connsiteX22" fmla="*/ 2619153 w 4350488"/>
              <a:gd name="connsiteY22" fmla="*/ 3889744 h 3926958"/>
              <a:gd name="connsiteX23" fmla="*/ 3203944 w 4350488"/>
              <a:gd name="connsiteY23" fmla="*/ 3825949 h 3926958"/>
              <a:gd name="connsiteX24" fmla="*/ 3565451 w 4350488"/>
              <a:gd name="connsiteY24" fmla="*/ 3740889 h 3926958"/>
              <a:gd name="connsiteX25" fmla="*/ 4012018 w 4350488"/>
              <a:gd name="connsiteY25" fmla="*/ 3645196 h 3926958"/>
              <a:gd name="connsiteX26" fmla="*/ 4299097 w 4350488"/>
              <a:gd name="connsiteY26" fmla="*/ 3421912 h 3926958"/>
              <a:gd name="connsiteX27" fmla="*/ 4320362 w 4350488"/>
              <a:gd name="connsiteY27" fmla="*/ 3177363 h 3926958"/>
              <a:gd name="connsiteX28" fmla="*/ 4128976 w 4350488"/>
              <a:gd name="connsiteY28" fmla="*/ 2890284 h 3926958"/>
              <a:gd name="connsiteX29" fmla="*/ 3714307 w 4350488"/>
              <a:gd name="connsiteY29" fmla="*/ 2720163 h 3926958"/>
              <a:gd name="connsiteX30" fmla="*/ 3565451 w 4350488"/>
              <a:gd name="connsiteY30" fmla="*/ 2316126 h 3926958"/>
              <a:gd name="connsiteX31" fmla="*/ 3480390 w 4350488"/>
              <a:gd name="connsiteY31" fmla="*/ 2060944 h 3926958"/>
              <a:gd name="connsiteX32" fmla="*/ 3352800 w 4350488"/>
              <a:gd name="connsiteY32" fmla="*/ 1965251 h 3926958"/>
              <a:gd name="connsiteX33" fmla="*/ 3044455 w 4350488"/>
              <a:gd name="connsiteY33" fmla="*/ 2114107 h 3926958"/>
              <a:gd name="connsiteX34" fmla="*/ 2863702 w 4350488"/>
              <a:gd name="connsiteY34" fmla="*/ 2199168 h 3926958"/>
              <a:gd name="connsiteX35" fmla="*/ 2512828 w 4350488"/>
              <a:gd name="connsiteY35" fmla="*/ 2103475 h 3926958"/>
              <a:gd name="connsiteX36" fmla="*/ 2480930 w 4350488"/>
              <a:gd name="connsiteY36" fmla="*/ 1943986 h 3926958"/>
              <a:gd name="connsiteX37" fmla="*/ 2576623 w 4350488"/>
              <a:gd name="connsiteY37" fmla="*/ 1582479 h 3926958"/>
              <a:gd name="connsiteX38" fmla="*/ 2810539 w 4350488"/>
              <a:gd name="connsiteY38" fmla="*/ 1369828 h 3926958"/>
              <a:gd name="connsiteX39" fmla="*/ 3150781 w 4350488"/>
              <a:gd name="connsiteY39" fmla="*/ 1359196 h 3926958"/>
              <a:gd name="connsiteX40" fmla="*/ 3374065 w 4350488"/>
              <a:gd name="connsiteY40" fmla="*/ 1337930 h 3926958"/>
              <a:gd name="connsiteX41" fmla="*/ 3522921 w 4350488"/>
              <a:gd name="connsiteY41" fmla="*/ 923261 h 3926958"/>
              <a:gd name="connsiteX42" fmla="*/ 3448493 w 4350488"/>
              <a:gd name="connsiteY42" fmla="*/ 497958 h 3926958"/>
              <a:gd name="connsiteX43" fmla="*/ 3437860 w 4350488"/>
              <a:gd name="connsiteY43" fmla="*/ 232144 h 3926958"/>
              <a:gd name="connsiteX44" fmla="*/ 3086986 w 4350488"/>
              <a:gd name="connsiteY44" fmla="*/ 264042 h 3926958"/>
              <a:gd name="connsiteX45" fmla="*/ 2821172 w 4350488"/>
              <a:gd name="connsiteY45" fmla="*/ 200247 h 3926958"/>
              <a:gd name="connsiteX46" fmla="*/ 2576623 w 4350488"/>
              <a:gd name="connsiteY46" fmla="*/ 72656 h 3926958"/>
              <a:gd name="connsiteX47" fmla="*/ 2257646 w 4350488"/>
              <a:gd name="connsiteY47" fmla="*/ 72656 h 3926958"/>
              <a:gd name="connsiteX48" fmla="*/ 1864241 w 4350488"/>
              <a:gd name="connsiteY48" fmla="*/ 30126 h 3926958"/>
              <a:gd name="connsiteX49" fmla="*/ 1662223 w 4350488"/>
              <a:gd name="connsiteY49" fmla="*/ 62023 h 3926958"/>
              <a:gd name="connsiteX50" fmla="*/ 1640958 w 4350488"/>
              <a:gd name="connsiteY50" fmla="*/ 402265 h 3926958"/>
              <a:gd name="connsiteX51" fmla="*/ 1566530 w 4350488"/>
              <a:gd name="connsiteY51" fmla="*/ 636182 h 3926958"/>
              <a:gd name="connsiteX52" fmla="*/ 1364511 w 4350488"/>
              <a:gd name="connsiteY52" fmla="*/ 710610 h 3926958"/>
              <a:gd name="connsiteX53" fmla="*/ 1141228 w 4350488"/>
              <a:gd name="connsiteY53" fmla="*/ 646814 h 3926958"/>
              <a:gd name="connsiteX54" fmla="*/ 917944 w 4350488"/>
              <a:gd name="connsiteY54" fmla="*/ 497958 h 3926958"/>
              <a:gd name="connsiteX55" fmla="*/ 662762 w 4350488"/>
              <a:gd name="connsiteY55" fmla="*/ 434163 h 3926958"/>
              <a:gd name="connsiteX56" fmla="*/ 556437 w 4350488"/>
              <a:gd name="connsiteY56" fmla="*/ 391633 h 392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0488" h="3926958">
                <a:moveTo>
                  <a:pt x="556437" y="391633"/>
                </a:moveTo>
                <a:cubicBezTo>
                  <a:pt x="513907" y="411126"/>
                  <a:pt x="435934" y="462516"/>
                  <a:pt x="407581" y="551121"/>
                </a:cubicBezTo>
                <a:cubicBezTo>
                  <a:pt x="379228" y="639726"/>
                  <a:pt x="419986" y="816935"/>
                  <a:pt x="386316" y="923261"/>
                </a:cubicBezTo>
                <a:cubicBezTo>
                  <a:pt x="352646" y="1029587"/>
                  <a:pt x="269357" y="1121736"/>
                  <a:pt x="205562" y="1189075"/>
                </a:cubicBezTo>
                <a:cubicBezTo>
                  <a:pt x="141767" y="1256414"/>
                  <a:pt x="0" y="1290084"/>
                  <a:pt x="3544" y="1327298"/>
                </a:cubicBezTo>
                <a:cubicBezTo>
                  <a:pt x="7088" y="1364512"/>
                  <a:pt x="152400" y="1371600"/>
                  <a:pt x="226828" y="1412358"/>
                </a:cubicBezTo>
                <a:cubicBezTo>
                  <a:pt x="301256" y="1453116"/>
                  <a:pt x="393404" y="1515140"/>
                  <a:pt x="450111" y="1571847"/>
                </a:cubicBezTo>
                <a:cubicBezTo>
                  <a:pt x="506818" y="1628554"/>
                  <a:pt x="572385" y="1706526"/>
                  <a:pt x="567069" y="1752600"/>
                </a:cubicBezTo>
                <a:cubicBezTo>
                  <a:pt x="561753" y="1798674"/>
                  <a:pt x="418214" y="1848293"/>
                  <a:pt x="418214" y="1848293"/>
                </a:cubicBezTo>
                <a:cubicBezTo>
                  <a:pt x="349103" y="1892595"/>
                  <a:pt x="216195" y="1949302"/>
                  <a:pt x="152400" y="2018414"/>
                </a:cubicBezTo>
                <a:cubicBezTo>
                  <a:pt x="88605" y="2087526"/>
                  <a:pt x="33669" y="2188535"/>
                  <a:pt x="35441" y="2262963"/>
                </a:cubicBezTo>
                <a:cubicBezTo>
                  <a:pt x="37213" y="2337391"/>
                  <a:pt x="141767" y="2388782"/>
                  <a:pt x="163032" y="2464982"/>
                </a:cubicBezTo>
                <a:cubicBezTo>
                  <a:pt x="184297" y="2541182"/>
                  <a:pt x="148855" y="2651052"/>
                  <a:pt x="163032" y="2720163"/>
                </a:cubicBezTo>
                <a:cubicBezTo>
                  <a:pt x="177209" y="2789274"/>
                  <a:pt x="205563" y="2842437"/>
                  <a:pt x="248093" y="2879651"/>
                </a:cubicBezTo>
                <a:cubicBezTo>
                  <a:pt x="290623" y="2916865"/>
                  <a:pt x="388088" y="2902689"/>
                  <a:pt x="418214" y="2943447"/>
                </a:cubicBezTo>
                <a:cubicBezTo>
                  <a:pt x="448340" y="2984205"/>
                  <a:pt x="453655" y="3048000"/>
                  <a:pt x="428846" y="3124200"/>
                </a:cubicBezTo>
                <a:cubicBezTo>
                  <a:pt x="404037" y="3200400"/>
                  <a:pt x="303028" y="3327991"/>
                  <a:pt x="269358" y="3400647"/>
                </a:cubicBezTo>
                <a:cubicBezTo>
                  <a:pt x="235688" y="3473303"/>
                  <a:pt x="184298" y="3512289"/>
                  <a:pt x="226828" y="3560135"/>
                </a:cubicBezTo>
                <a:cubicBezTo>
                  <a:pt x="269358" y="3607981"/>
                  <a:pt x="396948" y="3643424"/>
                  <a:pt x="524539" y="3687726"/>
                </a:cubicBezTo>
                <a:cubicBezTo>
                  <a:pt x="652130" y="3732028"/>
                  <a:pt x="845288" y="3797596"/>
                  <a:pt x="992372" y="3825949"/>
                </a:cubicBezTo>
                <a:cubicBezTo>
                  <a:pt x="1139456" y="3854302"/>
                  <a:pt x="1236920" y="3841898"/>
                  <a:pt x="1407041" y="3857847"/>
                </a:cubicBezTo>
                <a:cubicBezTo>
                  <a:pt x="1577162" y="3873796"/>
                  <a:pt x="1811078" y="3916326"/>
                  <a:pt x="2013097" y="3921642"/>
                </a:cubicBezTo>
                <a:cubicBezTo>
                  <a:pt x="2215116" y="3926958"/>
                  <a:pt x="2420679" y="3905693"/>
                  <a:pt x="2619153" y="3889744"/>
                </a:cubicBezTo>
                <a:cubicBezTo>
                  <a:pt x="2817627" y="3873795"/>
                  <a:pt x="3046228" y="3850758"/>
                  <a:pt x="3203944" y="3825949"/>
                </a:cubicBezTo>
                <a:cubicBezTo>
                  <a:pt x="3361660" y="3801140"/>
                  <a:pt x="3565451" y="3740889"/>
                  <a:pt x="3565451" y="3740889"/>
                </a:cubicBezTo>
                <a:cubicBezTo>
                  <a:pt x="3700130" y="3710764"/>
                  <a:pt x="3889744" y="3698359"/>
                  <a:pt x="4012018" y="3645196"/>
                </a:cubicBezTo>
                <a:cubicBezTo>
                  <a:pt x="4134292" y="3592033"/>
                  <a:pt x="4247706" y="3499884"/>
                  <a:pt x="4299097" y="3421912"/>
                </a:cubicBezTo>
                <a:cubicBezTo>
                  <a:pt x="4350488" y="3343940"/>
                  <a:pt x="4348715" y="3265968"/>
                  <a:pt x="4320362" y="3177363"/>
                </a:cubicBezTo>
                <a:cubicBezTo>
                  <a:pt x="4292009" y="3088758"/>
                  <a:pt x="4229985" y="2966484"/>
                  <a:pt x="4128976" y="2890284"/>
                </a:cubicBezTo>
                <a:cubicBezTo>
                  <a:pt x="4027967" y="2814084"/>
                  <a:pt x="3808228" y="2815856"/>
                  <a:pt x="3714307" y="2720163"/>
                </a:cubicBezTo>
                <a:cubicBezTo>
                  <a:pt x="3620386" y="2624470"/>
                  <a:pt x="3604437" y="2425996"/>
                  <a:pt x="3565451" y="2316126"/>
                </a:cubicBezTo>
                <a:cubicBezTo>
                  <a:pt x="3526465" y="2206256"/>
                  <a:pt x="3515832" y="2119423"/>
                  <a:pt x="3480390" y="2060944"/>
                </a:cubicBezTo>
                <a:cubicBezTo>
                  <a:pt x="3444948" y="2002465"/>
                  <a:pt x="3425456" y="1956391"/>
                  <a:pt x="3352800" y="1965251"/>
                </a:cubicBezTo>
                <a:cubicBezTo>
                  <a:pt x="3280144" y="1974111"/>
                  <a:pt x="3044455" y="2114107"/>
                  <a:pt x="3044455" y="2114107"/>
                </a:cubicBezTo>
                <a:cubicBezTo>
                  <a:pt x="2962939" y="2153093"/>
                  <a:pt x="2952306" y="2200940"/>
                  <a:pt x="2863702" y="2199168"/>
                </a:cubicBezTo>
                <a:cubicBezTo>
                  <a:pt x="2775098" y="2197396"/>
                  <a:pt x="2576623" y="2146005"/>
                  <a:pt x="2512828" y="2103475"/>
                </a:cubicBezTo>
                <a:cubicBezTo>
                  <a:pt x="2449033" y="2060945"/>
                  <a:pt x="2470298" y="2030819"/>
                  <a:pt x="2480930" y="1943986"/>
                </a:cubicBezTo>
                <a:cubicBezTo>
                  <a:pt x="2491562" y="1857153"/>
                  <a:pt x="2521688" y="1678172"/>
                  <a:pt x="2576623" y="1582479"/>
                </a:cubicBezTo>
                <a:cubicBezTo>
                  <a:pt x="2631558" y="1486786"/>
                  <a:pt x="2714846" y="1407042"/>
                  <a:pt x="2810539" y="1369828"/>
                </a:cubicBezTo>
                <a:cubicBezTo>
                  <a:pt x="2906232" y="1332614"/>
                  <a:pt x="3056860" y="1364512"/>
                  <a:pt x="3150781" y="1359196"/>
                </a:cubicBezTo>
                <a:cubicBezTo>
                  <a:pt x="3244702" y="1353880"/>
                  <a:pt x="3312042" y="1410586"/>
                  <a:pt x="3374065" y="1337930"/>
                </a:cubicBezTo>
                <a:cubicBezTo>
                  <a:pt x="3436088" y="1265274"/>
                  <a:pt x="3510516" y="1063256"/>
                  <a:pt x="3522921" y="923261"/>
                </a:cubicBezTo>
                <a:cubicBezTo>
                  <a:pt x="3535326" y="783266"/>
                  <a:pt x="3462670" y="613144"/>
                  <a:pt x="3448493" y="497958"/>
                </a:cubicBezTo>
                <a:cubicBezTo>
                  <a:pt x="3434316" y="382772"/>
                  <a:pt x="3498111" y="271130"/>
                  <a:pt x="3437860" y="232144"/>
                </a:cubicBezTo>
                <a:cubicBezTo>
                  <a:pt x="3377609" y="193158"/>
                  <a:pt x="3189767" y="269358"/>
                  <a:pt x="3086986" y="264042"/>
                </a:cubicBezTo>
                <a:cubicBezTo>
                  <a:pt x="2984205" y="258726"/>
                  <a:pt x="2906232" y="232145"/>
                  <a:pt x="2821172" y="200247"/>
                </a:cubicBezTo>
                <a:cubicBezTo>
                  <a:pt x="2736112" y="168349"/>
                  <a:pt x="2670544" y="93921"/>
                  <a:pt x="2576623" y="72656"/>
                </a:cubicBezTo>
                <a:cubicBezTo>
                  <a:pt x="2482702" y="51391"/>
                  <a:pt x="2376376" y="79744"/>
                  <a:pt x="2257646" y="72656"/>
                </a:cubicBezTo>
                <a:cubicBezTo>
                  <a:pt x="2138916" y="65568"/>
                  <a:pt x="1963478" y="31898"/>
                  <a:pt x="1864241" y="30126"/>
                </a:cubicBezTo>
                <a:cubicBezTo>
                  <a:pt x="1765004" y="28354"/>
                  <a:pt x="1699437" y="0"/>
                  <a:pt x="1662223" y="62023"/>
                </a:cubicBezTo>
                <a:cubicBezTo>
                  <a:pt x="1625009" y="124046"/>
                  <a:pt x="1656907" y="306572"/>
                  <a:pt x="1640958" y="402265"/>
                </a:cubicBezTo>
                <a:cubicBezTo>
                  <a:pt x="1625009" y="497958"/>
                  <a:pt x="1612605" y="584791"/>
                  <a:pt x="1566530" y="636182"/>
                </a:cubicBezTo>
                <a:cubicBezTo>
                  <a:pt x="1520456" y="687573"/>
                  <a:pt x="1435395" y="708838"/>
                  <a:pt x="1364511" y="710610"/>
                </a:cubicBezTo>
                <a:cubicBezTo>
                  <a:pt x="1293627" y="712382"/>
                  <a:pt x="1215656" y="682256"/>
                  <a:pt x="1141228" y="646814"/>
                </a:cubicBezTo>
                <a:cubicBezTo>
                  <a:pt x="1066800" y="611372"/>
                  <a:pt x="997688" y="533400"/>
                  <a:pt x="917944" y="497958"/>
                </a:cubicBezTo>
                <a:cubicBezTo>
                  <a:pt x="838200" y="462516"/>
                  <a:pt x="728330" y="451884"/>
                  <a:pt x="662762" y="434163"/>
                </a:cubicBezTo>
                <a:cubicBezTo>
                  <a:pt x="597195" y="416442"/>
                  <a:pt x="598967" y="372140"/>
                  <a:pt x="556437" y="391633"/>
                </a:cubicBezTo>
                <a:close/>
              </a:path>
            </a:pathLst>
          </a:custGeom>
          <a:solidFill>
            <a:srgbClr val="FFFF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 flipH="1" flipV="1">
            <a:off x="3657600" y="22098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6" name="Oval 245"/>
          <p:cNvSpPr/>
          <p:nvPr/>
        </p:nvSpPr>
        <p:spPr>
          <a:xfrm flipH="1" flipV="1">
            <a:off x="1295400" y="32004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1" name="Oval 240"/>
          <p:cNvSpPr/>
          <p:nvPr/>
        </p:nvSpPr>
        <p:spPr>
          <a:xfrm flipH="1" flipV="1">
            <a:off x="4267200" y="4419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1" name="Oval 250"/>
          <p:cNvSpPr/>
          <p:nvPr/>
        </p:nvSpPr>
        <p:spPr>
          <a:xfrm flipH="1" flipV="1">
            <a:off x="7543800" y="4191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7" name="Picture 24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956932" y="304800"/>
            <a:ext cx="336766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" y="914400"/>
            <a:ext cx="8839200" cy="579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191905" y="1705970"/>
            <a:ext cx="957617" cy="568657"/>
          </a:xfrm>
          <a:custGeom>
            <a:avLst/>
            <a:gdLst>
              <a:gd name="connsiteX0" fmla="*/ 718782 w 957617"/>
              <a:gd name="connsiteY0" fmla="*/ 13648 h 568657"/>
              <a:gd name="connsiteX1" fmla="*/ 36394 w 957617"/>
              <a:gd name="connsiteY1" fmla="*/ 368490 h 568657"/>
              <a:gd name="connsiteX2" fmla="*/ 500417 w 957617"/>
              <a:gd name="connsiteY2" fmla="*/ 545911 h 568657"/>
              <a:gd name="connsiteX3" fmla="*/ 909850 w 957617"/>
              <a:gd name="connsiteY3" fmla="*/ 504967 h 568657"/>
              <a:gd name="connsiteX4" fmla="*/ 787020 w 957617"/>
              <a:gd name="connsiteY4" fmla="*/ 286603 h 568657"/>
              <a:gd name="connsiteX5" fmla="*/ 718782 w 957617"/>
              <a:gd name="connsiteY5" fmla="*/ 13648 h 56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617" h="568657">
                <a:moveTo>
                  <a:pt x="718782" y="13648"/>
                </a:moveTo>
                <a:cubicBezTo>
                  <a:pt x="593678" y="27296"/>
                  <a:pt x="72788" y="279780"/>
                  <a:pt x="36394" y="368490"/>
                </a:cubicBezTo>
                <a:cubicBezTo>
                  <a:pt x="0" y="457200"/>
                  <a:pt x="354841" y="523165"/>
                  <a:pt x="500417" y="545911"/>
                </a:cubicBezTo>
                <a:cubicBezTo>
                  <a:pt x="645993" y="568657"/>
                  <a:pt x="862083" y="548185"/>
                  <a:pt x="909850" y="504967"/>
                </a:cubicBezTo>
                <a:cubicBezTo>
                  <a:pt x="957617" y="461749"/>
                  <a:pt x="816590" y="366215"/>
                  <a:pt x="787020" y="286603"/>
                </a:cubicBezTo>
                <a:cubicBezTo>
                  <a:pt x="757450" y="206991"/>
                  <a:pt x="843886" y="0"/>
                  <a:pt x="718782" y="1364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79093" y="1460311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15989" y="1132764"/>
            <a:ext cx="609599" cy="755176"/>
          </a:xfrm>
          <a:custGeom>
            <a:avLst/>
            <a:gdLst>
              <a:gd name="connsiteX0" fmla="*/ 172871 w 609599"/>
              <a:gd name="connsiteY0" fmla="*/ 750627 h 755176"/>
              <a:gd name="connsiteX1" fmla="*/ 9098 w 609599"/>
              <a:gd name="connsiteY1" fmla="*/ 600502 h 755176"/>
              <a:gd name="connsiteX2" fmla="*/ 118280 w 609599"/>
              <a:gd name="connsiteY2" fmla="*/ 272955 h 755176"/>
              <a:gd name="connsiteX3" fmla="*/ 50041 w 609599"/>
              <a:gd name="connsiteY3" fmla="*/ 163773 h 755176"/>
              <a:gd name="connsiteX4" fmla="*/ 282053 w 609599"/>
              <a:gd name="connsiteY4" fmla="*/ 13648 h 755176"/>
              <a:gd name="connsiteX5" fmla="*/ 541360 w 609599"/>
              <a:gd name="connsiteY5" fmla="*/ 81887 h 755176"/>
              <a:gd name="connsiteX6" fmla="*/ 432178 w 609599"/>
              <a:gd name="connsiteY6" fmla="*/ 327546 h 755176"/>
              <a:gd name="connsiteX7" fmla="*/ 568656 w 609599"/>
              <a:gd name="connsiteY7" fmla="*/ 573206 h 755176"/>
              <a:gd name="connsiteX8" fmla="*/ 172871 w 609599"/>
              <a:gd name="connsiteY8" fmla="*/ 750627 h 75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99" h="755176">
                <a:moveTo>
                  <a:pt x="172871" y="750627"/>
                </a:moveTo>
                <a:cubicBezTo>
                  <a:pt x="79611" y="755176"/>
                  <a:pt x="18196" y="680114"/>
                  <a:pt x="9098" y="600502"/>
                </a:cubicBezTo>
                <a:cubicBezTo>
                  <a:pt x="0" y="520890"/>
                  <a:pt x="111456" y="345743"/>
                  <a:pt x="118280" y="272955"/>
                </a:cubicBezTo>
                <a:cubicBezTo>
                  <a:pt x="125104" y="200167"/>
                  <a:pt x="22746" y="206991"/>
                  <a:pt x="50041" y="163773"/>
                </a:cubicBezTo>
                <a:cubicBezTo>
                  <a:pt x="77336" y="120555"/>
                  <a:pt x="200167" y="27296"/>
                  <a:pt x="282053" y="13648"/>
                </a:cubicBezTo>
                <a:cubicBezTo>
                  <a:pt x="363939" y="0"/>
                  <a:pt x="516339" y="29571"/>
                  <a:pt x="541360" y="81887"/>
                </a:cubicBezTo>
                <a:cubicBezTo>
                  <a:pt x="566381" y="134203"/>
                  <a:pt x="427629" y="245660"/>
                  <a:pt x="432178" y="327546"/>
                </a:cubicBezTo>
                <a:cubicBezTo>
                  <a:pt x="436727" y="409432"/>
                  <a:pt x="609599" y="502693"/>
                  <a:pt x="568656" y="573206"/>
                </a:cubicBezTo>
                <a:cubicBezTo>
                  <a:pt x="527713" y="643720"/>
                  <a:pt x="266131" y="746078"/>
                  <a:pt x="172871" y="75062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52884" y="1059976"/>
            <a:ext cx="759725" cy="573207"/>
          </a:xfrm>
          <a:custGeom>
            <a:avLst/>
            <a:gdLst>
              <a:gd name="connsiteX0" fmla="*/ 204716 w 759725"/>
              <a:gd name="connsiteY0" fmla="*/ 509517 h 573207"/>
              <a:gd name="connsiteX1" fmla="*/ 54591 w 759725"/>
              <a:gd name="connsiteY1" fmla="*/ 359391 h 573207"/>
              <a:gd name="connsiteX2" fmla="*/ 27295 w 759725"/>
              <a:gd name="connsiteY2" fmla="*/ 86436 h 573207"/>
              <a:gd name="connsiteX3" fmla="*/ 218364 w 759725"/>
              <a:gd name="connsiteY3" fmla="*/ 4549 h 573207"/>
              <a:gd name="connsiteX4" fmla="*/ 518615 w 759725"/>
              <a:gd name="connsiteY4" fmla="*/ 113731 h 573207"/>
              <a:gd name="connsiteX5" fmla="*/ 696035 w 759725"/>
              <a:gd name="connsiteY5" fmla="*/ 195618 h 573207"/>
              <a:gd name="connsiteX6" fmla="*/ 682388 w 759725"/>
              <a:gd name="connsiteY6" fmla="*/ 441278 h 573207"/>
              <a:gd name="connsiteX7" fmla="*/ 232012 w 759725"/>
              <a:gd name="connsiteY7" fmla="*/ 564108 h 573207"/>
              <a:gd name="connsiteX8" fmla="*/ 204716 w 759725"/>
              <a:gd name="connsiteY8" fmla="*/ 509517 h 57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725" h="573207">
                <a:moveTo>
                  <a:pt x="204716" y="509517"/>
                </a:moveTo>
                <a:cubicBezTo>
                  <a:pt x="175146" y="475398"/>
                  <a:pt x="84161" y="429904"/>
                  <a:pt x="54591" y="359391"/>
                </a:cubicBezTo>
                <a:cubicBezTo>
                  <a:pt x="25021" y="288878"/>
                  <a:pt x="0" y="145576"/>
                  <a:pt x="27295" y="86436"/>
                </a:cubicBezTo>
                <a:cubicBezTo>
                  <a:pt x="54591" y="27296"/>
                  <a:pt x="136477" y="0"/>
                  <a:pt x="218364" y="4549"/>
                </a:cubicBezTo>
                <a:cubicBezTo>
                  <a:pt x="300251" y="9098"/>
                  <a:pt x="439003" y="81886"/>
                  <a:pt x="518615" y="113731"/>
                </a:cubicBezTo>
                <a:cubicBezTo>
                  <a:pt x="598227" y="145576"/>
                  <a:pt x="668740" y="141027"/>
                  <a:pt x="696035" y="195618"/>
                </a:cubicBezTo>
                <a:cubicBezTo>
                  <a:pt x="723330" y="250209"/>
                  <a:pt x="759725" y="379863"/>
                  <a:pt x="682388" y="441278"/>
                </a:cubicBezTo>
                <a:cubicBezTo>
                  <a:pt x="605051" y="502693"/>
                  <a:pt x="313899" y="555010"/>
                  <a:pt x="232012" y="564108"/>
                </a:cubicBezTo>
                <a:cubicBezTo>
                  <a:pt x="150125" y="573207"/>
                  <a:pt x="234286" y="543637"/>
                  <a:pt x="204716" y="50951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392305" y="898477"/>
            <a:ext cx="878005" cy="614150"/>
          </a:xfrm>
          <a:custGeom>
            <a:avLst/>
            <a:gdLst>
              <a:gd name="connsiteX0" fmla="*/ 275229 w 878005"/>
              <a:gd name="connsiteY0" fmla="*/ 534538 h 614150"/>
              <a:gd name="connsiteX1" fmla="*/ 29570 w 878005"/>
              <a:gd name="connsiteY1" fmla="*/ 534538 h 614150"/>
              <a:gd name="connsiteX2" fmla="*/ 97808 w 878005"/>
              <a:gd name="connsiteY2" fmla="*/ 56866 h 614150"/>
              <a:gd name="connsiteX3" fmla="*/ 507241 w 878005"/>
              <a:gd name="connsiteY3" fmla="*/ 193344 h 614150"/>
              <a:gd name="connsiteX4" fmla="*/ 848435 w 878005"/>
              <a:gd name="connsiteY4" fmla="*/ 247935 h 614150"/>
              <a:gd name="connsiteX5" fmla="*/ 684662 w 878005"/>
              <a:gd name="connsiteY5" fmla="*/ 466299 h 614150"/>
              <a:gd name="connsiteX6" fmla="*/ 329820 w 878005"/>
              <a:gd name="connsiteY6" fmla="*/ 548186 h 614150"/>
              <a:gd name="connsiteX7" fmla="*/ 275229 w 878005"/>
              <a:gd name="connsiteY7" fmla="*/ 534538 h 61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8005" h="614150">
                <a:moveTo>
                  <a:pt x="275229" y="534538"/>
                </a:moveTo>
                <a:cubicBezTo>
                  <a:pt x="225187" y="532263"/>
                  <a:pt x="59140" y="614150"/>
                  <a:pt x="29570" y="534538"/>
                </a:cubicBezTo>
                <a:cubicBezTo>
                  <a:pt x="0" y="454926"/>
                  <a:pt x="18196" y="113732"/>
                  <a:pt x="97808" y="56866"/>
                </a:cubicBezTo>
                <a:cubicBezTo>
                  <a:pt x="177420" y="0"/>
                  <a:pt x="382137" y="161499"/>
                  <a:pt x="507241" y="193344"/>
                </a:cubicBezTo>
                <a:cubicBezTo>
                  <a:pt x="632346" y="225189"/>
                  <a:pt x="818865" y="202443"/>
                  <a:pt x="848435" y="247935"/>
                </a:cubicBezTo>
                <a:cubicBezTo>
                  <a:pt x="878005" y="293428"/>
                  <a:pt x="771098" y="416257"/>
                  <a:pt x="684662" y="466299"/>
                </a:cubicBezTo>
                <a:cubicBezTo>
                  <a:pt x="598226" y="516341"/>
                  <a:pt x="400333" y="534538"/>
                  <a:pt x="329820" y="548186"/>
                </a:cubicBezTo>
                <a:cubicBezTo>
                  <a:pt x="259307" y="561834"/>
                  <a:pt x="325271" y="536813"/>
                  <a:pt x="275229" y="53453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283958" y="1239671"/>
            <a:ext cx="664191" cy="573206"/>
          </a:xfrm>
          <a:custGeom>
            <a:avLst/>
            <a:gdLst>
              <a:gd name="connsiteX0" fmla="*/ 134203 w 664191"/>
              <a:gd name="connsiteY0" fmla="*/ 329822 h 573206"/>
              <a:gd name="connsiteX1" fmla="*/ 11373 w 664191"/>
              <a:gd name="connsiteY1" fmla="*/ 111457 h 573206"/>
              <a:gd name="connsiteX2" fmla="*/ 202442 w 664191"/>
              <a:gd name="connsiteY2" fmla="*/ 2275 h 573206"/>
              <a:gd name="connsiteX3" fmla="*/ 598227 w 664191"/>
              <a:gd name="connsiteY3" fmla="*/ 125105 h 573206"/>
              <a:gd name="connsiteX4" fmla="*/ 598227 w 664191"/>
              <a:gd name="connsiteY4" fmla="*/ 466299 h 573206"/>
              <a:gd name="connsiteX5" fmla="*/ 325272 w 664191"/>
              <a:gd name="connsiteY5" fmla="*/ 561833 h 573206"/>
              <a:gd name="connsiteX6" fmla="*/ 175146 w 664191"/>
              <a:gd name="connsiteY6" fmla="*/ 398060 h 573206"/>
              <a:gd name="connsiteX7" fmla="*/ 134203 w 664191"/>
              <a:gd name="connsiteY7" fmla="*/ 329822 h 57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191" h="573206">
                <a:moveTo>
                  <a:pt x="134203" y="329822"/>
                </a:moveTo>
                <a:cubicBezTo>
                  <a:pt x="106908" y="282055"/>
                  <a:pt x="0" y="166048"/>
                  <a:pt x="11373" y="111457"/>
                </a:cubicBezTo>
                <a:cubicBezTo>
                  <a:pt x="22746" y="56866"/>
                  <a:pt x="104633" y="0"/>
                  <a:pt x="202442" y="2275"/>
                </a:cubicBezTo>
                <a:cubicBezTo>
                  <a:pt x="300251" y="4550"/>
                  <a:pt x="532263" y="47768"/>
                  <a:pt x="598227" y="125105"/>
                </a:cubicBezTo>
                <a:cubicBezTo>
                  <a:pt x="664191" y="202442"/>
                  <a:pt x="643720" y="393511"/>
                  <a:pt x="598227" y="466299"/>
                </a:cubicBezTo>
                <a:cubicBezTo>
                  <a:pt x="552734" y="539087"/>
                  <a:pt x="395785" y="573206"/>
                  <a:pt x="325272" y="561833"/>
                </a:cubicBezTo>
                <a:cubicBezTo>
                  <a:pt x="254759" y="550460"/>
                  <a:pt x="206991" y="439003"/>
                  <a:pt x="175146" y="398060"/>
                </a:cubicBezTo>
                <a:cubicBezTo>
                  <a:pt x="143301" y="357117"/>
                  <a:pt x="161498" y="377589"/>
                  <a:pt x="134203" y="32982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011839" y="1214651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721523" y="1526274"/>
            <a:ext cx="796119" cy="564108"/>
          </a:xfrm>
          <a:custGeom>
            <a:avLst/>
            <a:gdLst>
              <a:gd name="connsiteX0" fmla="*/ 156949 w 796119"/>
              <a:gd name="connsiteY0" fmla="*/ 452651 h 564108"/>
              <a:gd name="connsiteX1" fmla="*/ 47767 w 796119"/>
              <a:gd name="connsiteY1" fmla="*/ 275230 h 564108"/>
              <a:gd name="connsiteX2" fmla="*/ 47767 w 796119"/>
              <a:gd name="connsiteY2" fmla="*/ 97810 h 564108"/>
              <a:gd name="connsiteX3" fmla="*/ 334370 w 796119"/>
              <a:gd name="connsiteY3" fmla="*/ 15923 h 564108"/>
              <a:gd name="connsiteX4" fmla="*/ 539086 w 796119"/>
              <a:gd name="connsiteY4" fmla="*/ 56866 h 564108"/>
              <a:gd name="connsiteX5" fmla="*/ 784746 w 796119"/>
              <a:gd name="connsiteY5" fmla="*/ 357117 h 564108"/>
              <a:gd name="connsiteX6" fmla="*/ 470847 w 796119"/>
              <a:gd name="connsiteY6" fmla="*/ 548186 h 564108"/>
              <a:gd name="connsiteX7" fmla="*/ 156949 w 796119"/>
              <a:gd name="connsiteY7" fmla="*/ 452651 h 56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6119" h="564108">
                <a:moveTo>
                  <a:pt x="156949" y="452651"/>
                </a:moveTo>
                <a:cubicBezTo>
                  <a:pt x="86436" y="407158"/>
                  <a:pt x="65964" y="334370"/>
                  <a:pt x="47767" y="275230"/>
                </a:cubicBezTo>
                <a:cubicBezTo>
                  <a:pt x="29570" y="216090"/>
                  <a:pt x="0" y="141028"/>
                  <a:pt x="47767" y="97810"/>
                </a:cubicBezTo>
                <a:cubicBezTo>
                  <a:pt x="95534" y="54592"/>
                  <a:pt x="252484" y="22747"/>
                  <a:pt x="334370" y="15923"/>
                </a:cubicBezTo>
                <a:cubicBezTo>
                  <a:pt x="416257" y="9099"/>
                  <a:pt x="464023" y="0"/>
                  <a:pt x="539086" y="56866"/>
                </a:cubicBezTo>
                <a:cubicBezTo>
                  <a:pt x="614149" y="113732"/>
                  <a:pt x="796119" y="275230"/>
                  <a:pt x="784746" y="357117"/>
                </a:cubicBezTo>
                <a:cubicBezTo>
                  <a:pt x="773373" y="439004"/>
                  <a:pt x="573205" y="532264"/>
                  <a:pt x="470847" y="548186"/>
                </a:cubicBezTo>
                <a:cubicBezTo>
                  <a:pt x="368489" y="564108"/>
                  <a:pt x="227462" y="498144"/>
                  <a:pt x="156949" y="45265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453952" y="2006221"/>
            <a:ext cx="741529" cy="618698"/>
          </a:xfrm>
          <a:custGeom>
            <a:avLst/>
            <a:gdLst>
              <a:gd name="connsiteX0" fmla="*/ 52317 w 741529"/>
              <a:gd name="connsiteY0" fmla="*/ 477672 h 618698"/>
              <a:gd name="connsiteX1" fmla="*/ 11373 w 741529"/>
              <a:gd name="connsiteY1" fmla="*/ 177421 h 618698"/>
              <a:gd name="connsiteX2" fmla="*/ 120555 w 741529"/>
              <a:gd name="connsiteY2" fmla="*/ 54591 h 618698"/>
              <a:gd name="connsiteX3" fmla="*/ 297976 w 741529"/>
              <a:gd name="connsiteY3" fmla="*/ 13648 h 618698"/>
              <a:gd name="connsiteX4" fmla="*/ 489045 w 741529"/>
              <a:gd name="connsiteY4" fmla="*/ 54591 h 618698"/>
              <a:gd name="connsiteX5" fmla="*/ 734705 w 741529"/>
              <a:gd name="connsiteY5" fmla="*/ 341194 h 618698"/>
              <a:gd name="connsiteX6" fmla="*/ 529988 w 741529"/>
              <a:gd name="connsiteY6" fmla="*/ 436728 h 618698"/>
              <a:gd name="connsiteX7" fmla="*/ 311624 w 741529"/>
              <a:gd name="connsiteY7" fmla="*/ 614149 h 618698"/>
              <a:gd name="connsiteX8" fmla="*/ 52317 w 741529"/>
              <a:gd name="connsiteY8" fmla="*/ 477672 h 61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529" h="618698">
                <a:moveTo>
                  <a:pt x="52317" y="477672"/>
                </a:moveTo>
                <a:cubicBezTo>
                  <a:pt x="2275" y="404884"/>
                  <a:pt x="0" y="247935"/>
                  <a:pt x="11373" y="177421"/>
                </a:cubicBezTo>
                <a:cubicBezTo>
                  <a:pt x="22746" y="106908"/>
                  <a:pt x="72788" y="81886"/>
                  <a:pt x="120555" y="54591"/>
                </a:cubicBezTo>
                <a:cubicBezTo>
                  <a:pt x="168322" y="27296"/>
                  <a:pt x="236561" y="13648"/>
                  <a:pt x="297976" y="13648"/>
                </a:cubicBezTo>
                <a:cubicBezTo>
                  <a:pt x="359391" y="13648"/>
                  <a:pt x="416257" y="0"/>
                  <a:pt x="489045" y="54591"/>
                </a:cubicBezTo>
                <a:cubicBezTo>
                  <a:pt x="561833" y="109182"/>
                  <a:pt x="727881" y="277504"/>
                  <a:pt x="734705" y="341194"/>
                </a:cubicBezTo>
                <a:cubicBezTo>
                  <a:pt x="741529" y="404884"/>
                  <a:pt x="600502" y="391235"/>
                  <a:pt x="529988" y="436728"/>
                </a:cubicBezTo>
                <a:cubicBezTo>
                  <a:pt x="459474" y="482221"/>
                  <a:pt x="391236" y="609600"/>
                  <a:pt x="311624" y="614149"/>
                </a:cubicBezTo>
                <a:cubicBezTo>
                  <a:pt x="232012" y="618698"/>
                  <a:pt x="102359" y="550460"/>
                  <a:pt x="52317" y="47767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833815" y="2461147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788323" y="3298209"/>
            <a:ext cx="680113" cy="645994"/>
          </a:xfrm>
          <a:custGeom>
            <a:avLst/>
            <a:gdLst>
              <a:gd name="connsiteX0" fmla="*/ 277504 w 680113"/>
              <a:gd name="connsiteY0" fmla="*/ 113731 h 645994"/>
              <a:gd name="connsiteX1" fmla="*/ 577755 w 680113"/>
              <a:gd name="connsiteY1" fmla="*/ 31845 h 645994"/>
              <a:gd name="connsiteX2" fmla="*/ 645993 w 680113"/>
              <a:gd name="connsiteY2" fmla="*/ 304800 h 645994"/>
              <a:gd name="connsiteX3" fmla="*/ 373038 w 680113"/>
              <a:gd name="connsiteY3" fmla="*/ 618698 h 645994"/>
              <a:gd name="connsiteX4" fmla="*/ 45492 w 680113"/>
              <a:gd name="connsiteY4" fmla="*/ 468573 h 645994"/>
              <a:gd name="connsiteX5" fmla="*/ 100083 w 680113"/>
              <a:gd name="connsiteY5" fmla="*/ 141027 h 645994"/>
              <a:gd name="connsiteX6" fmla="*/ 277504 w 680113"/>
              <a:gd name="connsiteY6" fmla="*/ 113731 h 64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113" h="645994">
                <a:moveTo>
                  <a:pt x="277504" y="113731"/>
                </a:moveTo>
                <a:cubicBezTo>
                  <a:pt x="357116" y="95534"/>
                  <a:pt x="516340" y="0"/>
                  <a:pt x="577755" y="31845"/>
                </a:cubicBezTo>
                <a:cubicBezTo>
                  <a:pt x="639170" y="63690"/>
                  <a:pt x="680113" y="206991"/>
                  <a:pt x="645993" y="304800"/>
                </a:cubicBezTo>
                <a:cubicBezTo>
                  <a:pt x="611873" y="402609"/>
                  <a:pt x="473122" y="591403"/>
                  <a:pt x="373038" y="618698"/>
                </a:cubicBezTo>
                <a:cubicBezTo>
                  <a:pt x="272955" y="645994"/>
                  <a:pt x="90984" y="548185"/>
                  <a:pt x="45492" y="468573"/>
                </a:cubicBezTo>
                <a:cubicBezTo>
                  <a:pt x="0" y="388961"/>
                  <a:pt x="56865" y="200167"/>
                  <a:pt x="100083" y="141027"/>
                </a:cubicBezTo>
                <a:cubicBezTo>
                  <a:pt x="143301" y="81887"/>
                  <a:pt x="197892" y="131928"/>
                  <a:pt x="277504" y="11373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8420668" y="3368722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8015785" y="4046561"/>
            <a:ext cx="707409" cy="764275"/>
          </a:xfrm>
          <a:custGeom>
            <a:avLst/>
            <a:gdLst>
              <a:gd name="connsiteX0" fmla="*/ 22746 w 707409"/>
              <a:gd name="connsiteY0" fmla="*/ 238836 h 764275"/>
              <a:gd name="connsiteX1" fmla="*/ 282054 w 707409"/>
              <a:gd name="connsiteY1" fmla="*/ 20472 h 764275"/>
              <a:gd name="connsiteX2" fmla="*/ 555009 w 707409"/>
              <a:gd name="connsiteY2" fmla="*/ 116006 h 764275"/>
              <a:gd name="connsiteX3" fmla="*/ 677839 w 707409"/>
              <a:gd name="connsiteY3" fmla="*/ 307075 h 764275"/>
              <a:gd name="connsiteX4" fmla="*/ 677839 w 707409"/>
              <a:gd name="connsiteY4" fmla="*/ 593678 h 764275"/>
              <a:gd name="connsiteX5" fmla="*/ 500418 w 707409"/>
              <a:gd name="connsiteY5" fmla="*/ 757451 h 764275"/>
              <a:gd name="connsiteX6" fmla="*/ 213815 w 707409"/>
              <a:gd name="connsiteY6" fmla="*/ 634621 h 764275"/>
              <a:gd name="connsiteX7" fmla="*/ 145576 w 707409"/>
              <a:gd name="connsiteY7" fmla="*/ 334370 h 764275"/>
              <a:gd name="connsiteX8" fmla="*/ 22746 w 707409"/>
              <a:gd name="connsiteY8" fmla="*/ 238836 h 76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7409" h="764275">
                <a:moveTo>
                  <a:pt x="22746" y="238836"/>
                </a:moveTo>
                <a:cubicBezTo>
                  <a:pt x="45492" y="186520"/>
                  <a:pt x="193343" y="40944"/>
                  <a:pt x="282054" y="20472"/>
                </a:cubicBezTo>
                <a:cubicBezTo>
                  <a:pt x="370765" y="0"/>
                  <a:pt x="489045" y="68239"/>
                  <a:pt x="555009" y="116006"/>
                </a:cubicBezTo>
                <a:cubicBezTo>
                  <a:pt x="620973" y="163773"/>
                  <a:pt x="657367" y="227463"/>
                  <a:pt x="677839" y="307075"/>
                </a:cubicBezTo>
                <a:cubicBezTo>
                  <a:pt x="698311" y="386687"/>
                  <a:pt x="707409" y="518615"/>
                  <a:pt x="677839" y="593678"/>
                </a:cubicBezTo>
                <a:cubicBezTo>
                  <a:pt x="648269" y="668741"/>
                  <a:pt x="577755" y="750627"/>
                  <a:pt x="500418" y="757451"/>
                </a:cubicBezTo>
                <a:cubicBezTo>
                  <a:pt x="423081" y="764275"/>
                  <a:pt x="272955" y="705135"/>
                  <a:pt x="213815" y="634621"/>
                </a:cubicBezTo>
                <a:cubicBezTo>
                  <a:pt x="154675" y="564107"/>
                  <a:pt x="179695" y="398059"/>
                  <a:pt x="145576" y="334370"/>
                </a:cubicBezTo>
                <a:cubicBezTo>
                  <a:pt x="111457" y="270681"/>
                  <a:pt x="0" y="291152"/>
                  <a:pt x="22746" y="23883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761027" y="4808561"/>
            <a:ext cx="607325" cy="732430"/>
          </a:xfrm>
          <a:custGeom>
            <a:avLst/>
            <a:gdLst>
              <a:gd name="connsiteX0" fmla="*/ 18197 w 607325"/>
              <a:gd name="connsiteY0" fmla="*/ 268406 h 732430"/>
              <a:gd name="connsiteX1" fmla="*/ 181970 w 607325"/>
              <a:gd name="connsiteY1" fmla="*/ 36394 h 732430"/>
              <a:gd name="connsiteX2" fmla="*/ 413982 w 607325"/>
              <a:gd name="connsiteY2" fmla="*/ 50042 h 732430"/>
              <a:gd name="connsiteX3" fmla="*/ 550460 w 607325"/>
              <a:gd name="connsiteY3" fmla="*/ 50042 h 732430"/>
              <a:gd name="connsiteX4" fmla="*/ 577755 w 607325"/>
              <a:gd name="connsiteY4" fmla="*/ 322997 h 732430"/>
              <a:gd name="connsiteX5" fmla="*/ 373039 w 607325"/>
              <a:gd name="connsiteY5" fmla="*/ 650543 h 732430"/>
              <a:gd name="connsiteX6" fmla="*/ 72788 w 607325"/>
              <a:gd name="connsiteY6" fmla="*/ 664191 h 732430"/>
              <a:gd name="connsiteX7" fmla="*/ 18197 w 607325"/>
              <a:gd name="connsiteY7" fmla="*/ 268406 h 73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7325" h="732430">
                <a:moveTo>
                  <a:pt x="18197" y="268406"/>
                </a:moveTo>
                <a:cubicBezTo>
                  <a:pt x="36394" y="163773"/>
                  <a:pt x="116006" y="72788"/>
                  <a:pt x="181970" y="36394"/>
                </a:cubicBezTo>
                <a:cubicBezTo>
                  <a:pt x="247934" y="0"/>
                  <a:pt x="352567" y="47767"/>
                  <a:pt x="413982" y="50042"/>
                </a:cubicBezTo>
                <a:cubicBezTo>
                  <a:pt x="475397" y="52317"/>
                  <a:pt x="523165" y="4550"/>
                  <a:pt x="550460" y="50042"/>
                </a:cubicBezTo>
                <a:cubicBezTo>
                  <a:pt x="577756" y="95535"/>
                  <a:pt x="607325" y="222913"/>
                  <a:pt x="577755" y="322997"/>
                </a:cubicBezTo>
                <a:cubicBezTo>
                  <a:pt x="548185" y="423081"/>
                  <a:pt x="457200" y="593677"/>
                  <a:pt x="373039" y="650543"/>
                </a:cubicBezTo>
                <a:cubicBezTo>
                  <a:pt x="288878" y="707409"/>
                  <a:pt x="136478" y="732430"/>
                  <a:pt x="72788" y="664191"/>
                </a:cubicBezTo>
                <a:cubicBezTo>
                  <a:pt x="9098" y="595952"/>
                  <a:pt x="0" y="373039"/>
                  <a:pt x="18197" y="2684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117308" y="5331726"/>
            <a:ext cx="736978" cy="577755"/>
          </a:xfrm>
          <a:custGeom>
            <a:avLst/>
            <a:gdLst>
              <a:gd name="connsiteX0" fmla="*/ 539086 w 736978"/>
              <a:gd name="connsiteY0" fmla="*/ 154674 h 577755"/>
              <a:gd name="connsiteX1" fmla="*/ 293426 w 736978"/>
              <a:gd name="connsiteY1" fmla="*/ 4549 h 577755"/>
              <a:gd name="connsiteX2" fmla="*/ 75062 w 736978"/>
              <a:gd name="connsiteY2" fmla="*/ 181970 h 577755"/>
              <a:gd name="connsiteX3" fmla="*/ 34119 w 736978"/>
              <a:gd name="connsiteY3" fmla="*/ 427629 h 577755"/>
              <a:gd name="connsiteX4" fmla="*/ 279779 w 736978"/>
              <a:gd name="connsiteY4" fmla="*/ 564107 h 577755"/>
              <a:gd name="connsiteX5" fmla="*/ 689211 w 736978"/>
              <a:gd name="connsiteY5" fmla="*/ 345743 h 577755"/>
              <a:gd name="connsiteX6" fmla="*/ 539086 w 736978"/>
              <a:gd name="connsiteY6" fmla="*/ 154674 h 57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978" h="577755">
                <a:moveTo>
                  <a:pt x="539086" y="154674"/>
                </a:moveTo>
                <a:cubicBezTo>
                  <a:pt x="473122" y="97808"/>
                  <a:pt x="370763" y="0"/>
                  <a:pt x="293426" y="4549"/>
                </a:cubicBezTo>
                <a:cubicBezTo>
                  <a:pt x="216089" y="9098"/>
                  <a:pt x="118280" y="111457"/>
                  <a:pt x="75062" y="181970"/>
                </a:cubicBezTo>
                <a:cubicBezTo>
                  <a:pt x="31844" y="252483"/>
                  <a:pt x="0" y="363940"/>
                  <a:pt x="34119" y="427629"/>
                </a:cubicBezTo>
                <a:cubicBezTo>
                  <a:pt x="68238" y="491318"/>
                  <a:pt x="170597" y="577755"/>
                  <a:pt x="279779" y="564107"/>
                </a:cubicBezTo>
                <a:cubicBezTo>
                  <a:pt x="388961" y="550459"/>
                  <a:pt x="641444" y="411707"/>
                  <a:pt x="689211" y="345743"/>
                </a:cubicBezTo>
                <a:cubicBezTo>
                  <a:pt x="736978" y="279779"/>
                  <a:pt x="605050" y="211540"/>
                  <a:pt x="539086" y="15467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95952" y="2267803"/>
            <a:ext cx="914400" cy="616424"/>
          </a:xfrm>
          <a:custGeom>
            <a:avLst/>
            <a:gdLst>
              <a:gd name="connsiteX0" fmla="*/ 359391 w 914400"/>
              <a:gd name="connsiteY0" fmla="*/ 79612 h 616424"/>
              <a:gd name="connsiteX1" fmla="*/ 686938 w 914400"/>
              <a:gd name="connsiteY1" fmla="*/ 38669 h 616424"/>
              <a:gd name="connsiteX2" fmla="*/ 891654 w 914400"/>
              <a:gd name="connsiteY2" fmla="*/ 311624 h 616424"/>
              <a:gd name="connsiteX3" fmla="*/ 550460 w 914400"/>
              <a:gd name="connsiteY3" fmla="*/ 584579 h 616424"/>
              <a:gd name="connsiteX4" fmla="*/ 154675 w 914400"/>
              <a:gd name="connsiteY4" fmla="*/ 502693 h 616424"/>
              <a:gd name="connsiteX5" fmla="*/ 31845 w 914400"/>
              <a:gd name="connsiteY5" fmla="*/ 338919 h 616424"/>
              <a:gd name="connsiteX6" fmla="*/ 359391 w 914400"/>
              <a:gd name="connsiteY6" fmla="*/ 79612 h 61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616424">
                <a:moveTo>
                  <a:pt x="359391" y="79612"/>
                </a:moveTo>
                <a:cubicBezTo>
                  <a:pt x="468573" y="29570"/>
                  <a:pt x="598228" y="0"/>
                  <a:pt x="686938" y="38669"/>
                </a:cubicBezTo>
                <a:cubicBezTo>
                  <a:pt x="775648" y="77338"/>
                  <a:pt x="914400" y="220639"/>
                  <a:pt x="891654" y="311624"/>
                </a:cubicBezTo>
                <a:cubicBezTo>
                  <a:pt x="868908" y="402609"/>
                  <a:pt x="673290" y="552734"/>
                  <a:pt x="550460" y="584579"/>
                </a:cubicBezTo>
                <a:cubicBezTo>
                  <a:pt x="427630" y="616424"/>
                  <a:pt x="241111" y="543636"/>
                  <a:pt x="154675" y="502693"/>
                </a:cubicBezTo>
                <a:cubicBezTo>
                  <a:pt x="68239" y="461750"/>
                  <a:pt x="0" y="409433"/>
                  <a:pt x="31845" y="338919"/>
                </a:cubicBezTo>
                <a:cubicBezTo>
                  <a:pt x="63690" y="268406"/>
                  <a:pt x="250209" y="129654"/>
                  <a:pt x="359391" y="7961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68573" y="2772771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91069" y="3377821"/>
            <a:ext cx="889379" cy="641445"/>
          </a:xfrm>
          <a:custGeom>
            <a:avLst/>
            <a:gdLst>
              <a:gd name="connsiteX0" fmla="*/ 163773 w 889379"/>
              <a:gd name="connsiteY0" fmla="*/ 580030 h 641445"/>
              <a:gd name="connsiteX1" fmla="*/ 0 w 889379"/>
              <a:gd name="connsiteY1" fmla="*/ 279779 h 641445"/>
              <a:gd name="connsiteX2" fmla="*/ 163773 w 889379"/>
              <a:gd name="connsiteY2" fmla="*/ 20472 h 641445"/>
              <a:gd name="connsiteX3" fmla="*/ 655092 w 889379"/>
              <a:gd name="connsiteY3" fmla="*/ 156949 h 641445"/>
              <a:gd name="connsiteX4" fmla="*/ 887104 w 889379"/>
              <a:gd name="connsiteY4" fmla="*/ 211540 h 641445"/>
              <a:gd name="connsiteX5" fmla="*/ 641444 w 889379"/>
              <a:gd name="connsiteY5" fmla="*/ 443552 h 641445"/>
              <a:gd name="connsiteX6" fmla="*/ 464024 w 889379"/>
              <a:gd name="connsiteY6" fmla="*/ 620973 h 641445"/>
              <a:gd name="connsiteX7" fmla="*/ 163773 w 889379"/>
              <a:gd name="connsiteY7" fmla="*/ 580030 h 6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379" h="641445">
                <a:moveTo>
                  <a:pt x="163773" y="580030"/>
                </a:moveTo>
                <a:cubicBezTo>
                  <a:pt x="86436" y="523164"/>
                  <a:pt x="0" y="373039"/>
                  <a:pt x="0" y="279779"/>
                </a:cubicBezTo>
                <a:cubicBezTo>
                  <a:pt x="0" y="186519"/>
                  <a:pt x="54591" y="40944"/>
                  <a:pt x="163773" y="20472"/>
                </a:cubicBezTo>
                <a:cubicBezTo>
                  <a:pt x="272955" y="0"/>
                  <a:pt x="534537" y="125104"/>
                  <a:pt x="655092" y="156949"/>
                </a:cubicBezTo>
                <a:cubicBezTo>
                  <a:pt x="775647" y="188794"/>
                  <a:pt x="889379" y="163773"/>
                  <a:pt x="887104" y="211540"/>
                </a:cubicBezTo>
                <a:cubicBezTo>
                  <a:pt x="884829" y="259307"/>
                  <a:pt x="711957" y="375313"/>
                  <a:pt x="641444" y="443552"/>
                </a:cubicBezTo>
                <a:cubicBezTo>
                  <a:pt x="570931" y="511791"/>
                  <a:pt x="543636" y="600501"/>
                  <a:pt x="464024" y="620973"/>
                </a:cubicBezTo>
                <a:cubicBezTo>
                  <a:pt x="384412" y="641445"/>
                  <a:pt x="241110" y="636896"/>
                  <a:pt x="163773" y="58003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7075" y="4030639"/>
            <a:ext cx="718782" cy="716507"/>
          </a:xfrm>
          <a:custGeom>
            <a:avLst/>
            <a:gdLst>
              <a:gd name="connsiteX0" fmla="*/ 211540 w 718782"/>
              <a:gd name="connsiteY0" fmla="*/ 282054 h 716507"/>
              <a:gd name="connsiteX1" fmla="*/ 402609 w 718782"/>
              <a:gd name="connsiteY1" fmla="*/ 22746 h 716507"/>
              <a:gd name="connsiteX2" fmla="*/ 689212 w 718782"/>
              <a:gd name="connsiteY2" fmla="*/ 145576 h 716507"/>
              <a:gd name="connsiteX3" fmla="*/ 580029 w 718782"/>
              <a:gd name="connsiteY3" fmla="*/ 555009 h 716507"/>
              <a:gd name="connsiteX4" fmla="*/ 156949 w 718782"/>
              <a:gd name="connsiteY4" fmla="*/ 691486 h 716507"/>
              <a:gd name="connsiteX5" fmla="*/ 6824 w 718782"/>
              <a:gd name="connsiteY5" fmla="*/ 404883 h 716507"/>
              <a:gd name="connsiteX6" fmla="*/ 211540 w 718782"/>
              <a:gd name="connsiteY6" fmla="*/ 282054 h 71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782" h="716507">
                <a:moveTo>
                  <a:pt x="211540" y="282054"/>
                </a:moveTo>
                <a:cubicBezTo>
                  <a:pt x="277504" y="218365"/>
                  <a:pt x="322997" y="45492"/>
                  <a:pt x="402609" y="22746"/>
                </a:cubicBezTo>
                <a:cubicBezTo>
                  <a:pt x="482221" y="0"/>
                  <a:pt x="659642" y="56866"/>
                  <a:pt x="689212" y="145576"/>
                </a:cubicBezTo>
                <a:cubicBezTo>
                  <a:pt x="718782" y="234286"/>
                  <a:pt x="668740" y="464024"/>
                  <a:pt x="580029" y="555009"/>
                </a:cubicBezTo>
                <a:cubicBezTo>
                  <a:pt x="491319" y="645994"/>
                  <a:pt x="252483" y="716507"/>
                  <a:pt x="156949" y="691486"/>
                </a:cubicBezTo>
                <a:cubicBezTo>
                  <a:pt x="61415" y="666465"/>
                  <a:pt x="0" y="473122"/>
                  <a:pt x="6824" y="404883"/>
                </a:cubicBezTo>
                <a:cubicBezTo>
                  <a:pt x="13648" y="336644"/>
                  <a:pt x="145576" y="345743"/>
                  <a:pt x="211540" y="28205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82472" y="4501486"/>
            <a:ext cx="589128" cy="8165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287439" y="5172502"/>
            <a:ext cx="736979" cy="693761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967552" y="5647899"/>
            <a:ext cx="818866" cy="586853"/>
          </a:xfrm>
          <a:custGeom>
            <a:avLst/>
            <a:gdLst>
              <a:gd name="connsiteX0" fmla="*/ 147851 w 818866"/>
              <a:gd name="connsiteY0" fmla="*/ 411707 h 586853"/>
              <a:gd name="connsiteX1" fmla="*/ 11373 w 818866"/>
              <a:gd name="connsiteY1" fmla="*/ 302525 h 586853"/>
              <a:gd name="connsiteX2" fmla="*/ 216090 w 818866"/>
              <a:gd name="connsiteY2" fmla="*/ 84161 h 586853"/>
              <a:gd name="connsiteX3" fmla="*/ 734705 w 818866"/>
              <a:gd name="connsiteY3" fmla="*/ 70513 h 586853"/>
              <a:gd name="connsiteX4" fmla="*/ 721057 w 818866"/>
              <a:gd name="connsiteY4" fmla="*/ 507241 h 586853"/>
              <a:gd name="connsiteX5" fmla="*/ 366215 w 818866"/>
              <a:gd name="connsiteY5" fmla="*/ 548185 h 586853"/>
              <a:gd name="connsiteX6" fmla="*/ 147851 w 818866"/>
              <a:gd name="connsiteY6" fmla="*/ 411707 h 58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586853">
                <a:moveTo>
                  <a:pt x="147851" y="411707"/>
                </a:moveTo>
                <a:cubicBezTo>
                  <a:pt x="88711" y="370764"/>
                  <a:pt x="0" y="357116"/>
                  <a:pt x="11373" y="302525"/>
                </a:cubicBezTo>
                <a:cubicBezTo>
                  <a:pt x="22746" y="247934"/>
                  <a:pt x="95535" y="122830"/>
                  <a:pt x="216090" y="84161"/>
                </a:cubicBezTo>
                <a:cubicBezTo>
                  <a:pt x="336645" y="45492"/>
                  <a:pt x="650544" y="0"/>
                  <a:pt x="734705" y="70513"/>
                </a:cubicBezTo>
                <a:cubicBezTo>
                  <a:pt x="818866" y="141026"/>
                  <a:pt x="782472" y="427629"/>
                  <a:pt x="721057" y="507241"/>
                </a:cubicBezTo>
                <a:cubicBezTo>
                  <a:pt x="659642" y="586853"/>
                  <a:pt x="464024" y="559558"/>
                  <a:pt x="366215" y="548185"/>
                </a:cubicBezTo>
                <a:cubicBezTo>
                  <a:pt x="268406" y="536812"/>
                  <a:pt x="206991" y="452650"/>
                  <a:pt x="147851" y="41170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736376" y="5843516"/>
            <a:ext cx="882556" cy="620974"/>
          </a:xfrm>
          <a:custGeom>
            <a:avLst/>
            <a:gdLst>
              <a:gd name="connsiteX0" fmla="*/ 293427 w 882556"/>
              <a:gd name="connsiteY0" fmla="*/ 570932 h 620974"/>
              <a:gd name="connsiteX1" fmla="*/ 20472 w 882556"/>
              <a:gd name="connsiteY1" fmla="*/ 379863 h 620974"/>
              <a:gd name="connsiteX2" fmla="*/ 170597 w 882556"/>
              <a:gd name="connsiteY2" fmla="*/ 120556 h 620974"/>
              <a:gd name="connsiteX3" fmla="*/ 525439 w 882556"/>
              <a:gd name="connsiteY3" fmla="*/ 38669 h 620974"/>
              <a:gd name="connsiteX4" fmla="*/ 880281 w 882556"/>
              <a:gd name="connsiteY4" fmla="*/ 352568 h 620974"/>
              <a:gd name="connsiteX5" fmla="*/ 511791 w 882556"/>
              <a:gd name="connsiteY5" fmla="*/ 584580 h 620974"/>
              <a:gd name="connsiteX6" fmla="*/ 293427 w 882556"/>
              <a:gd name="connsiteY6" fmla="*/ 570932 h 6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556" h="620974">
                <a:moveTo>
                  <a:pt x="293427" y="570932"/>
                </a:moveTo>
                <a:cubicBezTo>
                  <a:pt x="211541" y="536813"/>
                  <a:pt x="40944" y="454926"/>
                  <a:pt x="20472" y="379863"/>
                </a:cubicBezTo>
                <a:cubicBezTo>
                  <a:pt x="0" y="304800"/>
                  <a:pt x="86436" y="177422"/>
                  <a:pt x="170597" y="120556"/>
                </a:cubicBezTo>
                <a:cubicBezTo>
                  <a:pt x="254758" y="63690"/>
                  <a:pt x="407158" y="0"/>
                  <a:pt x="525439" y="38669"/>
                </a:cubicBezTo>
                <a:cubicBezTo>
                  <a:pt x="643720" y="77338"/>
                  <a:pt x="882556" y="261583"/>
                  <a:pt x="880281" y="352568"/>
                </a:cubicBezTo>
                <a:cubicBezTo>
                  <a:pt x="878006" y="443553"/>
                  <a:pt x="609600" y="548186"/>
                  <a:pt x="511791" y="584580"/>
                </a:cubicBezTo>
                <a:cubicBezTo>
                  <a:pt x="413982" y="620974"/>
                  <a:pt x="375313" y="605051"/>
                  <a:pt x="293427" y="57093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477905" y="5918579"/>
            <a:ext cx="641445" cy="657367"/>
          </a:xfrm>
          <a:custGeom>
            <a:avLst/>
            <a:gdLst>
              <a:gd name="connsiteX0" fmla="*/ 479946 w 641445"/>
              <a:gd name="connsiteY0" fmla="*/ 632346 h 657367"/>
              <a:gd name="connsiteX1" fmla="*/ 84161 w 641445"/>
              <a:gd name="connsiteY1" fmla="*/ 632346 h 657367"/>
              <a:gd name="connsiteX2" fmla="*/ 29570 w 641445"/>
              <a:gd name="connsiteY2" fmla="*/ 495869 h 657367"/>
              <a:gd name="connsiteX3" fmla="*/ 261582 w 641445"/>
              <a:gd name="connsiteY3" fmla="*/ 209266 h 657367"/>
              <a:gd name="connsiteX4" fmla="*/ 275229 w 641445"/>
              <a:gd name="connsiteY4" fmla="*/ 45493 h 657367"/>
              <a:gd name="connsiteX5" fmla="*/ 589128 w 641445"/>
              <a:gd name="connsiteY5" fmla="*/ 72788 h 657367"/>
              <a:gd name="connsiteX6" fmla="*/ 589128 w 641445"/>
              <a:gd name="connsiteY6" fmla="*/ 482221 h 657367"/>
              <a:gd name="connsiteX7" fmla="*/ 479946 w 641445"/>
              <a:gd name="connsiteY7" fmla="*/ 63234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1445" h="657367">
                <a:moveTo>
                  <a:pt x="479946" y="632346"/>
                </a:moveTo>
                <a:cubicBezTo>
                  <a:pt x="395785" y="657367"/>
                  <a:pt x="159224" y="655092"/>
                  <a:pt x="84161" y="632346"/>
                </a:cubicBezTo>
                <a:cubicBezTo>
                  <a:pt x="9098" y="609600"/>
                  <a:pt x="0" y="566382"/>
                  <a:pt x="29570" y="495869"/>
                </a:cubicBezTo>
                <a:cubicBezTo>
                  <a:pt x="59140" y="425356"/>
                  <a:pt x="220639" y="284329"/>
                  <a:pt x="261582" y="209266"/>
                </a:cubicBezTo>
                <a:cubicBezTo>
                  <a:pt x="302525" y="134203"/>
                  <a:pt x="220638" y="68239"/>
                  <a:pt x="275229" y="45493"/>
                </a:cubicBezTo>
                <a:cubicBezTo>
                  <a:pt x="329820" y="22747"/>
                  <a:pt x="536811" y="0"/>
                  <a:pt x="589128" y="72788"/>
                </a:cubicBezTo>
                <a:cubicBezTo>
                  <a:pt x="641445" y="145576"/>
                  <a:pt x="605050" y="388961"/>
                  <a:pt x="589128" y="482221"/>
                </a:cubicBezTo>
                <a:cubicBezTo>
                  <a:pt x="573206" y="575481"/>
                  <a:pt x="564107" y="607325"/>
                  <a:pt x="479946" y="63234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158018" y="6073254"/>
            <a:ext cx="602776" cy="591402"/>
          </a:xfrm>
          <a:custGeom>
            <a:avLst/>
            <a:gdLst>
              <a:gd name="connsiteX0" fmla="*/ 59140 w 602776"/>
              <a:gd name="connsiteY0" fmla="*/ 136477 h 591402"/>
              <a:gd name="connsiteX1" fmla="*/ 386686 w 602776"/>
              <a:gd name="connsiteY1" fmla="*/ 27295 h 591402"/>
              <a:gd name="connsiteX2" fmla="*/ 591403 w 602776"/>
              <a:gd name="connsiteY2" fmla="*/ 300250 h 591402"/>
              <a:gd name="connsiteX3" fmla="*/ 454925 w 602776"/>
              <a:gd name="connsiteY3" fmla="*/ 518615 h 591402"/>
              <a:gd name="connsiteX4" fmla="*/ 72788 w 602776"/>
              <a:gd name="connsiteY4" fmla="*/ 532262 h 591402"/>
              <a:gd name="connsiteX5" fmla="*/ 59140 w 602776"/>
              <a:gd name="connsiteY5" fmla="*/ 136477 h 59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2776" h="591402">
                <a:moveTo>
                  <a:pt x="59140" y="136477"/>
                </a:moveTo>
                <a:cubicBezTo>
                  <a:pt x="111456" y="52316"/>
                  <a:pt x="297976" y="0"/>
                  <a:pt x="386686" y="27295"/>
                </a:cubicBezTo>
                <a:cubicBezTo>
                  <a:pt x="475397" y="54591"/>
                  <a:pt x="580030" y="218363"/>
                  <a:pt x="591403" y="300250"/>
                </a:cubicBezTo>
                <a:cubicBezTo>
                  <a:pt x="602776" y="382137"/>
                  <a:pt x="541361" y="479946"/>
                  <a:pt x="454925" y="518615"/>
                </a:cubicBezTo>
                <a:cubicBezTo>
                  <a:pt x="368489" y="557284"/>
                  <a:pt x="145576" y="591402"/>
                  <a:pt x="72788" y="532262"/>
                </a:cubicBezTo>
                <a:cubicBezTo>
                  <a:pt x="0" y="473122"/>
                  <a:pt x="6824" y="220638"/>
                  <a:pt x="59140" y="13647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728949" y="5704765"/>
            <a:ext cx="686938" cy="723330"/>
          </a:xfrm>
          <a:custGeom>
            <a:avLst/>
            <a:gdLst>
              <a:gd name="connsiteX0" fmla="*/ 129654 w 686938"/>
              <a:gd name="connsiteY0" fmla="*/ 464023 h 723330"/>
              <a:gd name="connsiteX1" fmla="*/ 6824 w 686938"/>
              <a:gd name="connsiteY1" fmla="*/ 272954 h 723330"/>
              <a:gd name="connsiteX2" fmla="*/ 170597 w 686938"/>
              <a:gd name="connsiteY2" fmla="*/ 27295 h 723330"/>
              <a:gd name="connsiteX3" fmla="*/ 607326 w 686938"/>
              <a:gd name="connsiteY3" fmla="*/ 109181 h 723330"/>
              <a:gd name="connsiteX4" fmla="*/ 648269 w 686938"/>
              <a:gd name="connsiteY4" fmla="*/ 627796 h 723330"/>
              <a:gd name="connsiteX5" fmla="*/ 416257 w 686938"/>
              <a:gd name="connsiteY5" fmla="*/ 682387 h 723330"/>
              <a:gd name="connsiteX6" fmla="*/ 129654 w 686938"/>
              <a:gd name="connsiteY6" fmla="*/ 464023 h 7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938" h="723330">
                <a:moveTo>
                  <a:pt x="129654" y="464023"/>
                </a:moveTo>
                <a:cubicBezTo>
                  <a:pt x="61415" y="395784"/>
                  <a:pt x="0" y="345742"/>
                  <a:pt x="6824" y="272954"/>
                </a:cubicBezTo>
                <a:cubicBezTo>
                  <a:pt x="13648" y="200166"/>
                  <a:pt x="70513" y="54591"/>
                  <a:pt x="170597" y="27295"/>
                </a:cubicBezTo>
                <a:cubicBezTo>
                  <a:pt x="270681" y="0"/>
                  <a:pt x="527714" y="9098"/>
                  <a:pt x="607326" y="109181"/>
                </a:cubicBezTo>
                <a:cubicBezTo>
                  <a:pt x="686938" y="209264"/>
                  <a:pt x="680114" y="532262"/>
                  <a:pt x="648269" y="627796"/>
                </a:cubicBezTo>
                <a:cubicBezTo>
                  <a:pt x="616424" y="723330"/>
                  <a:pt x="507242" y="714232"/>
                  <a:pt x="416257" y="682387"/>
                </a:cubicBezTo>
                <a:cubicBezTo>
                  <a:pt x="325272" y="650542"/>
                  <a:pt x="197893" y="532262"/>
                  <a:pt x="129654" y="46402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413612" y="5773004"/>
            <a:ext cx="623247" cy="755175"/>
          </a:xfrm>
          <a:custGeom>
            <a:avLst/>
            <a:gdLst>
              <a:gd name="connsiteX0" fmla="*/ 72788 w 623247"/>
              <a:gd name="connsiteY0" fmla="*/ 723330 h 755175"/>
              <a:gd name="connsiteX1" fmla="*/ 31845 w 623247"/>
              <a:gd name="connsiteY1" fmla="*/ 423080 h 755175"/>
              <a:gd name="connsiteX2" fmla="*/ 154675 w 623247"/>
              <a:gd name="connsiteY2" fmla="*/ 150124 h 755175"/>
              <a:gd name="connsiteX3" fmla="*/ 495869 w 623247"/>
              <a:gd name="connsiteY3" fmla="*/ 27295 h 755175"/>
              <a:gd name="connsiteX4" fmla="*/ 618698 w 623247"/>
              <a:gd name="connsiteY4" fmla="*/ 313897 h 755175"/>
              <a:gd name="connsiteX5" fmla="*/ 468573 w 623247"/>
              <a:gd name="connsiteY5" fmla="*/ 614148 h 755175"/>
              <a:gd name="connsiteX6" fmla="*/ 72788 w 623247"/>
              <a:gd name="connsiteY6" fmla="*/ 723330 h 75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7" h="755175">
                <a:moveTo>
                  <a:pt x="72788" y="723330"/>
                </a:moveTo>
                <a:cubicBezTo>
                  <a:pt x="0" y="691485"/>
                  <a:pt x="18197" y="518614"/>
                  <a:pt x="31845" y="423080"/>
                </a:cubicBezTo>
                <a:cubicBezTo>
                  <a:pt x="45493" y="327546"/>
                  <a:pt x="77338" y="216088"/>
                  <a:pt x="154675" y="150124"/>
                </a:cubicBezTo>
                <a:cubicBezTo>
                  <a:pt x="232012" y="84160"/>
                  <a:pt x="418532" y="0"/>
                  <a:pt x="495869" y="27295"/>
                </a:cubicBezTo>
                <a:cubicBezTo>
                  <a:pt x="573206" y="54590"/>
                  <a:pt x="623247" y="216088"/>
                  <a:pt x="618698" y="313897"/>
                </a:cubicBezTo>
                <a:cubicBezTo>
                  <a:pt x="614149" y="411706"/>
                  <a:pt x="561833" y="545909"/>
                  <a:pt x="468573" y="614148"/>
                </a:cubicBezTo>
                <a:cubicBezTo>
                  <a:pt x="375313" y="682387"/>
                  <a:pt x="145576" y="755175"/>
                  <a:pt x="72788" y="72333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070979" y="5718412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571397" y="5500048"/>
            <a:ext cx="645994" cy="6710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962400" y="51816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886200" y="15240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1447800" y="23622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6400800" y="19812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276600" y="51816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143000" y="28956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990600" y="37338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743200" y="19812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7010400" y="25146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 rot="2748598">
            <a:off x="7401975" y="304429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7239000" y="46482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800600" y="50292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1371600" y="44196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400800" y="2819400"/>
            <a:ext cx="736979" cy="693761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286000" y="2362201"/>
            <a:ext cx="736979" cy="6858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4724400" y="1524000"/>
            <a:ext cx="914400" cy="8382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334000" y="4800600"/>
            <a:ext cx="736979" cy="9144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133600" y="2895600"/>
            <a:ext cx="699448" cy="838200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6019800" y="4572000"/>
            <a:ext cx="623248" cy="9087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981200" y="49530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3581400" y="20574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3437117">
            <a:off x="5697957" y="1758405"/>
            <a:ext cx="762000" cy="841482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3048000" y="2667000"/>
            <a:ext cx="990600" cy="762000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122802">
            <a:off x="1676400" y="3352800"/>
            <a:ext cx="645994" cy="8996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7239000" y="3886200"/>
            <a:ext cx="798394" cy="8234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981200" y="4267200"/>
            <a:ext cx="990600" cy="5720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4495800" y="21336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2895600" y="32766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4114800" y="2895601"/>
            <a:ext cx="914400" cy="762000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rot="17513550">
            <a:off x="5223320" y="2303266"/>
            <a:ext cx="589128" cy="8165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6629400" y="4114800"/>
            <a:ext cx="589128" cy="11213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rot="3753282">
            <a:off x="2425472" y="4905499"/>
            <a:ext cx="969887" cy="64205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5105400" y="3048000"/>
            <a:ext cx="801806" cy="10736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943600" y="32004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3657600" y="35052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5943600" y="38100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3505200" y="4648200"/>
            <a:ext cx="6994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2895600" y="3962400"/>
            <a:ext cx="990600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5029200" y="4191000"/>
            <a:ext cx="1066800" cy="7244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4495800" y="38100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 rot="2748598">
            <a:off x="3816312" y="4376650"/>
            <a:ext cx="996938" cy="486353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600200" y="1981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362200" y="175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048000" y="1371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733800" y="129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876800" y="121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419600" y="1828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733800" y="236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2895600" y="2209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6482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429000" y="2971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257800" y="1905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715000" y="160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324600" y="144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6670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31242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086600" y="175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6294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18288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334000" y="2743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4102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019800" y="205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772400" y="236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6858000" y="3124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0960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8862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572000" y="3200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724400" y="4114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6096000" y="4191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371600" y="3962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3340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543800" y="3429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83058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2390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24384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10668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13716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1066800" y="2590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1676400" y="4724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32004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600200" y="541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2098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286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3733800" y="502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438400" y="586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8956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048000" y="617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581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43434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886200" y="624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4343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5715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4495800" y="6324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029200" y="541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5791200" y="5943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5105400" y="6096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6400800" y="5943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91400" y="556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8001000" y="510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86868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0010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7620000" y="4267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74676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84582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62484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6858000" y="5791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69342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609600" y="3124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810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19812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6858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178130" y="3198421"/>
            <a:ext cx="3131127" cy="3164773"/>
          </a:xfrm>
          <a:custGeom>
            <a:avLst/>
            <a:gdLst>
              <a:gd name="connsiteX0" fmla="*/ 166254 w 3131127"/>
              <a:gd name="connsiteY0" fmla="*/ 7917 h 3164773"/>
              <a:gd name="connsiteX1" fmla="*/ 47501 w 3131127"/>
              <a:gd name="connsiteY1" fmla="*/ 174171 h 3164773"/>
              <a:gd name="connsiteX2" fmla="*/ 11875 w 3131127"/>
              <a:gd name="connsiteY2" fmla="*/ 672935 h 3164773"/>
              <a:gd name="connsiteX3" fmla="*/ 118753 w 3131127"/>
              <a:gd name="connsiteY3" fmla="*/ 1254826 h 3164773"/>
              <a:gd name="connsiteX4" fmla="*/ 391886 w 3131127"/>
              <a:gd name="connsiteY4" fmla="*/ 1753589 h 3164773"/>
              <a:gd name="connsiteX5" fmla="*/ 973776 w 3131127"/>
              <a:gd name="connsiteY5" fmla="*/ 2394857 h 3164773"/>
              <a:gd name="connsiteX6" fmla="*/ 1472540 w 3131127"/>
              <a:gd name="connsiteY6" fmla="*/ 2691740 h 3164773"/>
              <a:gd name="connsiteX7" fmla="*/ 1840675 w 3131127"/>
              <a:gd name="connsiteY7" fmla="*/ 2941122 h 3164773"/>
              <a:gd name="connsiteX8" fmla="*/ 2434441 w 3131127"/>
              <a:gd name="connsiteY8" fmla="*/ 3143002 h 3164773"/>
              <a:gd name="connsiteX9" fmla="*/ 2588821 w 3131127"/>
              <a:gd name="connsiteY9" fmla="*/ 2810493 h 3164773"/>
              <a:gd name="connsiteX10" fmla="*/ 2885704 w 3131127"/>
              <a:gd name="connsiteY10" fmla="*/ 2561111 h 3164773"/>
              <a:gd name="connsiteX11" fmla="*/ 3040083 w 3131127"/>
              <a:gd name="connsiteY11" fmla="*/ 2418608 h 3164773"/>
              <a:gd name="connsiteX12" fmla="*/ 3123210 w 3131127"/>
              <a:gd name="connsiteY12" fmla="*/ 2157350 h 3164773"/>
              <a:gd name="connsiteX13" fmla="*/ 2992582 w 3131127"/>
              <a:gd name="connsiteY13" fmla="*/ 1563584 h 3164773"/>
              <a:gd name="connsiteX14" fmla="*/ 2897579 w 3131127"/>
              <a:gd name="connsiteY14" fmla="*/ 1373579 h 3164773"/>
              <a:gd name="connsiteX15" fmla="*/ 2624447 w 3131127"/>
              <a:gd name="connsiteY15" fmla="*/ 1088571 h 3164773"/>
              <a:gd name="connsiteX16" fmla="*/ 2339439 w 3131127"/>
              <a:gd name="connsiteY16" fmla="*/ 957943 h 3164773"/>
              <a:gd name="connsiteX17" fmla="*/ 2066306 w 3131127"/>
              <a:gd name="connsiteY17" fmla="*/ 969818 h 3164773"/>
              <a:gd name="connsiteX18" fmla="*/ 1793174 w 3131127"/>
              <a:gd name="connsiteY18" fmla="*/ 1100447 h 3164773"/>
              <a:gd name="connsiteX19" fmla="*/ 1615044 w 3131127"/>
              <a:gd name="connsiteY19" fmla="*/ 946067 h 3164773"/>
              <a:gd name="connsiteX20" fmla="*/ 1555667 w 3131127"/>
              <a:gd name="connsiteY20" fmla="*/ 708561 h 3164773"/>
              <a:gd name="connsiteX21" fmla="*/ 1460665 w 3131127"/>
              <a:gd name="connsiteY21" fmla="*/ 506680 h 3164773"/>
              <a:gd name="connsiteX22" fmla="*/ 1033153 w 3131127"/>
              <a:gd name="connsiteY22" fmla="*/ 399802 h 3164773"/>
              <a:gd name="connsiteX23" fmla="*/ 890649 w 3131127"/>
              <a:gd name="connsiteY23" fmla="*/ 269174 h 3164773"/>
              <a:gd name="connsiteX24" fmla="*/ 712519 w 3131127"/>
              <a:gd name="connsiteY24" fmla="*/ 269174 h 3164773"/>
              <a:gd name="connsiteX25" fmla="*/ 415636 w 3131127"/>
              <a:gd name="connsiteY25" fmla="*/ 221673 h 3164773"/>
              <a:gd name="connsiteX26" fmla="*/ 166254 w 3131127"/>
              <a:gd name="connsiteY26" fmla="*/ 7917 h 31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31127" h="3164773">
                <a:moveTo>
                  <a:pt x="166254" y="7917"/>
                </a:moveTo>
                <a:cubicBezTo>
                  <a:pt x="104898" y="0"/>
                  <a:pt x="73231" y="63335"/>
                  <a:pt x="47501" y="174171"/>
                </a:cubicBezTo>
                <a:cubicBezTo>
                  <a:pt x="21771" y="285007"/>
                  <a:pt x="0" y="492826"/>
                  <a:pt x="11875" y="672935"/>
                </a:cubicBezTo>
                <a:cubicBezTo>
                  <a:pt x="23750" y="853044"/>
                  <a:pt x="55418" y="1074717"/>
                  <a:pt x="118753" y="1254826"/>
                </a:cubicBezTo>
                <a:cubicBezTo>
                  <a:pt x="182088" y="1434935"/>
                  <a:pt x="249382" y="1563584"/>
                  <a:pt x="391886" y="1753589"/>
                </a:cubicBezTo>
                <a:cubicBezTo>
                  <a:pt x="534390" y="1943594"/>
                  <a:pt x="793667" y="2238498"/>
                  <a:pt x="973776" y="2394857"/>
                </a:cubicBezTo>
                <a:cubicBezTo>
                  <a:pt x="1153885" y="2551216"/>
                  <a:pt x="1328057" y="2600696"/>
                  <a:pt x="1472540" y="2691740"/>
                </a:cubicBezTo>
                <a:cubicBezTo>
                  <a:pt x="1617023" y="2782784"/>
                  <a:pt x="1680358" y="2865912"/>
                  <a:pt x="1840675" y="2941122"/>
                </a:cubicBezTo>
                <a:cubicBezTo>
                  <a:pt x="2000992" y="3016332"/>
                  <a:pt x="2309750" y="3164773"/>
                  <a:pt x="2434441" y="3143002"/>
                </a:cubicBezTo>
                <a:cubicBezTo>
                  <a:pt x="2559132" y="3121231"/>
                  <a:pt x="2513611" y="2907475"/>
                  <a:pt x="2588821" y="2810493"/>
                </a:cubicBezTo>
                <a:cubicBezTo>
                  <a:pt x="2664031" y="2713511"/>
                  <a:pt x="2810494" y="2626425"/>
                  <a:pt x="2885704" y="2561111"/>
                </a:cubicBezTo>
                <a:cubicBezTo>
                  <a:pt x="2960914" y="2495797"/>
                  <a:pt x="3000499" y="2485902"/>
                  <a:pt x="3040083" y="2418608"/>
                </a:cubicBezTo>
                <a:cubicBezTo>
                  <a:pt x="3079667" y="2351314"/>
                  <a:pt x="3131127" y="2299854"/>
                  <a:pt x="3123210" y="2157350"/>
                </a:cubicBezTo>
                <a:cubicBezTo>
                  <a:pt x="3115293" y="2014846"/>
                  <a:pt x="3030187" y="1694212"/>
                  <a:pt x="2992582" y="1563584"/>
                </a:cubicBezTo>
                <a:cubicBezTo>
                  <a:pt x="2954977" y="1432956"/>
                  <a:pt x="2958935" y="1452748"/>
                  <a:pt x="2897579" y="1373579"/>
                </a:cubicBezTo>
                <a:cubicBezTo>
                  <a:pt x="2836223" y="1294410"/>
                  <a:pt x="2717470" y="1157844"/>
                  <a:pt x="2624447" y="1088571"/>
                </a:cubicBezTo>
                <a:cubicBezTo>
                  <a:pt x="2531424" y="1019298"/>
                  <a:pt x="2432462" y="977735"/>
                  <a:pt x="2339439" y="957943"/>
                </a:cubicBezTo>
                <a:cubicBezTo>
                  <a:pt x="2246416" y="938151"/>
                  <a:pt x="2157350" y="946067"/>
                  <a:pt x="2066306" y="969818"/>
                </a:cubicBezTo>
                <a:cubicBezTo>
                  <a:pt x="1975262" y="993569"/>
                  <a:pt x="1868384" y="1104405"/>
                  <a:pt x="1793174" y="1100447"/>
                </a:cubicBezTo>
                <a:cubicBezTo>
                  <a:pt x="1717964" y="1096489"/>
                  <a:pt x="1654629" y="1011381"/>
                  <a:pt x="1615044" y="946067"/>
                </a:cubicBezTo>
                <a:cubicBezTo>
                  <a:pt x="1575460" y="880753"/>
                  <a:pt x="1581397" y="781792"/>
                  <a:pt x="1555667" y="708561"/>
                </a:cubicBezTo>
                <a:cubicBezTo>
                  <a:pt x="1529937" y="635330"/>
                  <a:pt x="1547751" y="558140"/>
                  <a:pt x="1460665" y="506680"/>
                </a:cubicBezTo>
                <a:cubicBezTo>
                  <a:pt x="1373579" y="455220"/>
                  <a:pt x="1128156" y="439386"/>
                  <a:pt x="1033153" y="399802"/>
                </a:cubicBezTo>
                <a:cubicBezTo>
                  <a:pt x="938150" y="360218"/>
                  <a:pt x="944088" y="290945"/>
                  <a:pt x="890649" y="269174"/>
                </a:cubicBezTo>
                <a:cubicBezTo>
                  <a:pt x="837210" y="247403"/>
                  <a:pt x="791688" y="277091"/>
                  <a:pt x="712519" y="269174"/>
                </a:cubicBezTo>
                <a:cubicBezTo>
                  <a:pt x="633350" y="261257"/>
                  <a:pt x="510638" y="263237"/>
                  <a:pt x="415636" y="221673"/>
                </a:cubicBezTo>
                <a:cubicBezTo>
                  <a:pt x="320634" y="180109"/>
                  <a:pt x="227610" y="15834"/>
                  <a:pt x="166254" y="791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>
            <a:off x="4849091" y="3204359"/>
            <a:ext cx="4132613" cy="3253839"/>
          </a:xfrm>
          <a:custGeom>
            <a:avLst/>
            <a:gdLst>
              <a:gd name="connsiteX0" fmla="*/ 1955470 w 4132613"/>
              <a:gd name="connsiteY0" fmla="*/ 750124 h 3253839"/>
              <a:gd name="connsiteX1" fmla="*/ 1777340 w 4132613"/>
              <a:gd name="connsiteY1" fmla="*/ 1023257 h 3253839"/>
              <a:gd name="connsiteX2" fmla="*/ 1658587 w 4132613"/>
              <a:gd name="connsiteY2" fmla="*/ 1367641 h 3253839"/>
              <a:gd name="connsiteX3" fmla="*/ 1361704 w 4132613"/>
              <a:gd name="connsiteY3" fmla="*/ 1343890 h 3253839"/>
              <a:gd name="connsiteX4" fmla="*/ 1088571 w 4132613"/>
              <a:gd name="connsiteY4" fmla="*/ 1035132 h 3253839"/>
              <a:gd name="connsiteX5" fmla="*/ 447304 w 4132613"/>
              <a:gd name="connsiteY5" fmla="*/ 916379 h 3253839"/>
              <a:gd name="connsiteX6" fmla="*/ 126670 w 4132613"/>
              <a:gd name="connsiteY6" fmla="*/ 1225137 h 3253839"/>
              <a:gd name="connsiteX7" fmla="*/ 7917 w 4132613"/>
              <a:gd name="connsiteY7" fmla="*/ 1617023 h 3253839"/>
              <a:gd name="connsiteX8" fmla="*/ 79169 w 4132613"/>
              <a:gd name="connsiteY8" fmla="*/ 1688275 h 3253839"/>
              <a:gd name="connsiteX9" fmla="*/ 352301 w 4132613"/>
              <a:gd name="connsiteY9" fmla="*/ 1783277 h 3253839"/>
              <a:gd name="connsiteX10" fmla="*/ 411678 w 4132613"/>
              <a:gd name="connsiteY10" fmla="*/ 1878280 h 3253839"/>
              <a:gd name="connsiteX11" fmla="*/ 482930 w 4132613"/>
              <a:gd name="connsiteY11" fmla="*/ 2175163 h 3253839"/>
              <a:gd name="connsiteX12" fmla="*/ 601683 w 4132613"/>
              <a:gd name="connsiteY12" fmla="*/ 2377044 h 3253839"/>
              <a:gd name="connsiteX13" fmla="*/ 803564 w 4132613"/>
              <a:gd name="connsiteY13" fmla="*/ 2460171 h 3253839"/>
              <a:gd name="connsiteX14" fmla="*/ 1041070 w 4132613"/>
              <a:gd name="connsiteY14" fmla="*/ 2519547 h 3253839"/>
              <a:gd name="connsiteX15" fmla="*/ 1195449 w 4132613"/>
              <a:gd name="connsiteY15" fmla="*/ 2602675 h 3253839"/>
              <a:gd name="connsiteX16" fmla="*/ 1195449 w 4132613"/>
              <a:gd name="connsiteY16" fmla="*/ 2899558 h 3253839"/>
              <a:gd name="connsiteX17" fmla="*/ 1195449 w 4132613"/>
              <a:gd name="connsiteY17" fmla="*/ 3172690 h 3253839"/>
              <a:gd name="connsiteX18" fmla="*/ 1409205 w 4132613"/>
              <a:gd name="connsiteY18" fmla="*/ 3220192 h 3253839"/>
              <a:gd name="connsiteX19" fmla="*/ 2157351 w 4132613"/>
              <a:gd name="connsiteY19" fmla="*/ 2970810 h 3253839"/>
              <a:gd name="connsiteX20" fmla="*/ 2917371 w 4132613"/>
              <a:gd name="connsiteY20" fmla="*/ 2578924 h 3253839"/>
              <a:gd name="connsiteX21" fmla="*/ 3202379 w 4132613"/>
              <a:gd name="connsiteY21" fmla="*/ 2341418 h 3253839"/>
              <a:gd name="connsiteX22" fmla="*/ 3629891 w 4132613"/>
              <a:gd name="connsiteY22" fmla="*/ 1878280 h 3253839"/>
              <a:gd name="connsiteX23" fmla="*/ 3950525 w 4132613"/>
              <a:gd name="connsiteY23" fmla="*/ 1284514 h 3253839"/>
              <a:gd name="connsiteX24" fmla="*/ 4104904 w 4132613"/>
              <a:gd name="connsiteY24" fmla="*/ 845127 h 3253839"/>
              <a:gd name="connsiteX25" fmla="*/ 4116779 w 4132613"/>
              <a:gd name="connsiteY25" fmla="*/ 548244 h 3253839"/>
              <a:gd name="connsiteX26" fmla="*/ 4033652 w 4132613"/>
              <a:gd name="connsiteY26" fmla="*/ 120732 h 3253839"/>
              <a:gd name="connsiteX27" fmla="*/ 3891148 w 4132613"/>
              <a:gd name="connsiteY27" fmla="*/ 13854 h 3253839"/>
              <a:gd name="connsiteX28" fmla="*/ 3772395 w 4132613"/>
              <a:gd name="connsiteY28" fmla="*/ 37605 h 3253839"/>
              <a:gd name="connsiteX29" fmla="*/ 3724893 w 4132613"/>
              <a:gd name="connsiteY29" fmla="*/ 120732 h 3253839"/>
              <a:gd name="connsiteX30" fmla="*/ 3606140 w 4132613"/>
              <a:gd name="connsiteY30" fmla="*/ 405740 h 3253839"/>
              <a:gd name="connsiteX31" fmla="*/ 3416135 w 4132613"/>
              <a:gd name="connsiteY31" fmla="*/ 761999 h 3253839"/>
              <a:gd name="connsiteX32" fmla="*/ 3309257 w 4132613"/>
              <a:gd name="connsiteY32" fmla="*/ 821376 h 3253839"/>
              <a:gd name="connsiteX33" fmla="*/ 2679865 w 4132613"/>
              <a:gd name="connsiteY33" fmla="*/ 571994 h 3253839"/>
              <a:gd name="connsiteX34" fmla="*/ 2442358 w 4132613"/>
              <a:gd name="connsiteY34" fmla="*/ 548244 h 3253839"/>
              <a:gd name="connsiteX35" fmla="*/ 2145475 w 4132613"/>
              <a:gd name="connsiteY35" fmla="*/ 678872 h 3253839"/>
              <a:gd name="connsiteX36" fmla="*/ 2050473 w 4132613"/>
              <a:gd name="connsiteY36" fmla="*/ 761999 h 3253839"/>
              <a:gd name="connsiteX37" fmla="*/ 1955470 w 4132613"/>
              <a:gd name="connsiteY37" fmla="*/ 750124 h 325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132613" h="3253839">
                <a:moveTo>
                  <a:pt x="1955470" y="750124"/>
                </a:moveTo>
                <a:cubicBezTo>
                  <a:pt x="1909948" y="793667"/>
                  <a:pt x="1826821" y="920338"/>
                  <a:pt x="1777340" y="1023257"/>
                </a:cubicBezTo>
                <a:cubicBezTo>
                  <a:pt x="1727860" y="1126177"/>
                  <a:pt x="1727860" y="1314202"/>
                  <a:pt x="1658587" y="1367641"/>
                </a:cubicBezTo>
                <a:cubicBezTo>
                  <a:pt x="1589314" y="1421080"/>
                  <a:pt x="1456707" y="1399308"/>
                  <a:pt x="1361704" y="1343890"/>
                </a:cubicBezTo>
                <a:cubicBezTo>
                  <a:pt x="1266701" y="1288472"/>
                  <a:pt x="1240971" y="1106384"/>
                  <a:pt x="1088571" y="1035132"/>
                </a:cubicBezTo>
                <a:cubicBezTo>
                  <a:pt x="936171" y="963880"/>
                  <a:pt x="607621" y="884712"/>
                  <a:pt x="447304" y="916379"/>
                </a:cubicBezTo>
                <a:cubicBezTo>
                  <a:pt x="286987" y="948047"/>
                  <a:pt x="199901" y="1108363"/>
                  <a:pt x="126670" y="1225137"/>
                </a:cubicBezTo>
                <a:cubicBezTo>
                  <a:pt x="53439" y="1341911"/>
                  <a:pt x="15834" y="1539833"/>
                  <a:pt x="7917" y="1617023"/>
                </a:cubicBezTo>
                <a:cubicBezTo>
                  <a:pt x="0" y="1694213"/>
                  <a:pt x="21772" y="1660566"/>
                  <a:pt x="79169" y="1688275"/>
                </a:cubicBezTo>
                <a:cubicBezTo>
                  <a:pt x="136566" y="1715984"/>
                  <a:pt x="296883" y="1751610"/>
                  <a:pt x="352301" y="1783277"/>
                </a:cubicBezTo>
                <a:cubicBezTo>
                  <a:pt x="407719" y="1814944"/>
                  <a:pt x="389907" y="1812966"/>
                  <a:pt x="411678" y="1878280"/>
                </a:cubicBezTo>
                <a:cubicBezTo>
                  <a:pt x="433449" y="1943594"/>
                  <a:pt x="451263" y="2092036"/>
                  <a:pt x="482930" y="2175163"/>
                </a:cubicBezTo>
                <a:cubicBezTo>
                  <a:pt x="514597" y="2258290"/>
                  <a:pt x="548244" y="2329543"/>
                  <a:pt x="601683" y="2377044"/>
                </a:cubicBezTo>
                <a:cubicBezTo>
                  <a:pt x="655122" y="2424545"/>
                  <a:pt x="730333" y="2436420"/>
                  <a:pt x="803564" y="2460171"/>
                </a:cubicBezTo>
                <a:cubicBezTo>
                  <a:pt x="876795" y="2483922"/>
                  <a:pt x="975756" y="2495796"/>
                  <a:pt x="1041070" y="2519547"/>
                </a:cubicBezTo>
                <a:cubicBezTo>
                  <a:pt x="1106384" y="2543298"/>
                  <a:pt x="1169719" y="2539340"/>
                  <a:pt x="1195449" y="2602675"/>
                </a:cubicBezTo>
                <a:cubicBezTo>
                  <a:pt x="1221179" y="2666010"/>
                  <a:pt x="1195449" y="2899558"/>
                  <a:pt x="1195449" y="2899558"/>
                </a:cubicBezTo>
                <a:cubicBezTo>
                  <a:pt x="1195449" y="2994560"/>
                  <a:pt x="1159823" y="3119251"/>
                  <a:pt x="1195449" y="3172690"/>
                </a:cubicBezTo>
                <a:cubicBezTo>
                  <a:pt x="1231075" y="3226129"/>
                  <a:pt x="1248888" y="3253839"/>
                  <a:pt x="1409205" y="3220192"/>
                </a:cubicBezTo>
                <a:cubicBezTo>
                  <a:pt x="1569522" y="3186545"/>
                  <a:pt x="1905990" y="3077688"/>
                  <a:pt x="2157351" y="2970810"/>
                </a:cubicBezTo>
                <a:cubicBezTo>
                  <a:pt x="2408712" y="2863932"/>
                  <a:pt x="2743200" y="2683823"/>
                  <a:pt x="2917371" y="2578924"/>
                </a:cubicBezTo>
                <a:cubicBezTo>
                  <a:pt x="3091542" y="2474025"/>
                  <a:pt x="3083626" y="2458192"/>
                  <a:pt x="3202379" y="2341418"/>
                </a:cubicBezTo>
                <a:cubicBezTo>
                  <a:pt x="3321132" y="2224644"/>
                  <a:pt x="3505200" y="2054431"/>
                  <a:pt x="3629891" y="1878280"/>
                </a:cubicBezTo>
                <a:cubicBezTo>
                  <a:pt x="3754582" y="1702129"/>
                  <a:pt x="3871356" y="1456706"/>
                  <a:pt x="3950525" y="1284514"/>
                </a:cubicBezTo>
                <a:cubicBezTo>
                  <a:pt x="4029694" y="1112322"/>
                  <a:pt x="4077195" y="967839"/>
                  <a:pt x="4104904" y="845127"/>
                </a:cubicBezTo>
                <a:cubicBezTo>
                  <a:pt x="4132613" y="722415"/>
                  <a:pt x="4128654" y="668976"/>
                  <a:pt x="4116779" y="548244"/>
                </a:cubicBezTo>
                <a:cubicBezTo>
                  <a:pt x="4104904" y="427512"/>
                  <a:pt x="4071257" y="209797"/>
                  <a:pt x="4033652" y="120732"/>
                </a:cubicBezTo>
                <a:cubicBezTo>
                  <a:pt x="3996047" y="31667"/>
                  <a:pt x="3934691" y="27708"/>
                  <a:pt x="3891148" y="13854"/>
                </a:cubicBezTo>
                <a:cubicBezTo>
                  <a:pt x="3847605" y="0"/>
                  <a:pt x="3800104" y="19792"/>
                  <a:pt x="3772395" y="37605"/>
                </a:cubicBezTo>
                <a:cubicBezTo>
                  <a:pt x="3744686" y="55418"/>
                  <a:pt x="3752602" y="59376"/>
                  <a:pt x="3724893" y="120732"/>
                </a:cubicBezTo>
                <a:cubicBezTo>
                  <a:pt x="3697184" y="182088"/>
                  <a:pt x="3657600" y="298862"/>
                  <a:pt x="3606140" y="405740"/>
                </a:cubicBezTo>
                <a:cubicBezTo>
                  <a:pt x="3554680" y="512618"/>
                  <a:pt x="3465616" y="692726"/>
                  <a:pt x="3416135" y="761999"/>
                </a:cubicBezTo>
                <a:cubicBezTo>
                  <a:pt x="3366655" y="831272"/>
                  <a:pt x="3431969" y="853043"/>
                  <a:pt x="3309257" y="821376"/>
                </a:cubicBezTo>
                <a:cubicBezTo>
                  <a:pt x="3186545" y="789709"/>
                  <a:pt x="2824348" y="617516"/>
                  <a:pt x="2679865" y="571994"/>
                </a:cubicBezTo>
                <a:cubicBezTo>
                  <a:pt x="2535382" y="526472"/>
                  <a:pt x="2531423" y="530431"/>
                  <a:pt x="2442358" y="548244"/>
                </a:cubicBezTo>
                <a:cubicBezTo>
                  <a:pt x="2353293" y="566057"/>
                  <a:pt x="2210789" y="643246"/>
                  <a:pt x="2145475" y="678872"/>
                </a:cubicBezTo>
                <a:cubicBezTo>
                  <a:pt x="2080161" y="714498"/>
                  <a:pt x="2086099" y="748145"/>
                  <a:pt x="2050473" y="761999"/>
                </a:cubicBezTo>
                <a:cubicBezTo>
                  <a:pt x="2014847" y="775853"/>
                  <a:pt x="2000992" y="706581"/>
                  <a:pt x="1955470" y="750124"/>
                </a:cubicBezTo>
                <a:close/>
              </a:path>
            </a:pathLst>
          </a:custGeom>
          <a:solidFill>
            <a:srgbClr val="C0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>
            <a:off x="2299854" y="2580904"/>
            <a:ext cx="4526478" cy="2258290"/>
          </a:xfrm>
          <a:custGeom>
            <a:avLst/>
            <a:gdLst>
              <a:gd name="connsiteX0" fmla="*/ 728354 w 4526478"/>
              <a:gd name="connsiteY0" fmla="*/ 43543 h 2258290"/>
              <a:gd name="connsiteX1" fmla="*/ 823356 w 4526478"/>
              <a:gd name="connsiteY1" fmla="*/ 376052 h 2258290"/>
              <a:gd name="connsiteX2" fmla="*/ 787730 w 4526478"/>
              <a:gd name="connsiteY2" fmla="*/ 494805 h 2258290"/>
              <a:gd name="connsiteX3" fmla="*/ 621476 w 4526478"/>
              <a:gd name="connsiteY3" fmla="*/ 554182 h 2258290"/>
              <a:gd name="connsiteX4" fmla="*/ 538349 w 4526478"/>
              <a:gd name="connsiteY4" fmla="*/ 779813 h 2258290"/>
              <a:gd name="connsiteX5" fmla="*/ 502723 w 4526478"/>
              <a:gd name="connsiteY5" fmla="*/ 1100447 h 2258290"/>
              <a:gd name="connsiteX6" fmla="*/ 348343 w 4526478"/>
              <a:gd name="connsiteY6" fmla="*/ 1349828 h 2258290"/>
              <a:gd name="connsiteX7" fmla="*/ 110837 w 4526478"/>
              <a:gd name="connsiteY7" fmla="*/ 1492332 h 2258290"/>
              <a:gd name="connsiteX8" fmla="*/ 15834 w 4526478"/>
              <a:gd name="connsiteY8" fmla="*/ 1551709 h 2258290"/>
              <a:gd name="connsiteX9" fmla="*/ 205840 w 4526478"/>
              <a:gd name="connsiteY9" fmla="*/ 1551709 h 2258290"/>
              <a:gd name="connsiteX10" fmla="*/ 419595 w 4526478"/>
              <a:gd name="connsiteY10" fmla="*/ 1658587 h 2258290"/>
              <a:gd name="connsiteX11" fmla="*/ 621476 w 4526478"/>
              <a:gd name="connsiteY11" fmla="*/ 1812966 h 2258290"/>
              <a:gd name="connsiteX12" fmla="*/ 775855 w 4526478"/>
              <a:gd name="connsiteY12" fmla="*/ 2002971 h 2258290"/>
              <a:gd name="connsiteX13" fmla="*/ 882733 w 4526478"/>
              <a:gd name="connsiteY13" fmla="*/ 2169226 h 2258290"/>
              <a:gd name="connsiteX14" fmla="*/ 1048988 w 4526478"/>
              <a:gd name="connsiteY14" fmla="*/ 2121725 h 2258290"/>
              <a:gd name="connsiteX15" fmla="*/ 1262743 w 4526478"/>
              <a:gd name="connsiteY15" fmla="*/ 2074223 h 2258290"/>
              <a:gd name="connsiteX16" fmla="*/ 1488375 w 4526478"/>
              <a:gd name="connsiteY16" fmla="*/ 2086099 h 2258290"/>
              <a:gd name="connsiteX17" fmla="*/ 1630878 w 4526478"/>
              <a:gd name="connsiteY17" fmla="*/ 2086099 h 2258290"/>
              <a:gd name="connsiteX18" fmla="*/ 1630878 w 4526478"/>
              <a:gd name="connsiteY18" fmla="*/ 1884218 h 2258290"/>
              <a:gd name="connsiteX19" fmla="*/ 1607128 w 4526478"/>
              <a:gd name="connsiteY19" fmla="*/ 1694213 h 2258290"/>
              <a:gd name="connsiteX20" fmla="*/ 1630878 w 4526478"/>
              <a:gd name="connsiteY20" fmla="*/ 1563584 h 2258290"/>
              <a:gd name="connsiteX21" fmla="*/ 1892136 w 4526478"/>
              <a:gd name="connsiteY21" fmla="*/ 1587335 h 2258290"/>
              <a:gd name="connsiteX22" fmla="*/ 2082141 w 4526478"/>
              <a:gd name="connsiteY22" fmla="*/ 1706088 h 2258290"/>
              <a:gd name="connsiteX23" fmla="*/ 2272146 w 4526478"/>
              <a:gd name="connsiteY23" fmla="*/ 1896093 h 2258290"/>
              <a:gd name="connsiteX24" fmla="*/ 2450276 w 4526478"/>
              <a:gd name="connsiteY24" fmla="*/ 2062348 h 2258290"/>
              <a:gd name="connsiteX25" fmla="*/ 2557154 w 4526478"/>
              <a:gd name="connsiteY25" fmla="*/ 2228602 h 2258290"/>
              <a:gd name="connsiteX26" fmla="*/ 2628406 w 4526478"/>
              <a:gd name="connsiteY26" fmla="*/ 1884218 h 2258290"/>
              <a:gd name="connsiteX27" fmla="*/ 2806536 w 4526478"/>
              <a:gd name="connsiteY27" fmla="*/ 1646712 h 2258290"/>
              <a:gd name="connsiteX28" fmla="*/ 2925289 w 4526478"/>
              <a:gd name="connsiteY28" fmla="*/ 1551709 h 2258290"/>
              <a:gd name="connsiteX29" fmla="*/ 3174671 w 4526478"/>
              <a:gd name="connsiteY29" fmla="*/ 1551709 h 2258290"/>
              <a:gd name="connsiteX30" fmla="*/ 3435928 w 4526478"/>
              <a:gd name="connsiteY30" fmla="*/ 1599210 h 2258290"/>
              <a:gd name="connsiteX31" fmla="*/ 3661559 w 4526478"/>
              <a:gd name="connsiteY31" fmla="*/ 1658587 h 2258290"/>
              <a:gd name="connsiteX32" fmla="*/ 3804063 w 4526478"/>
              <a:gd name="connsiteY32" fmla="*/ 1884218 h 2258290"/>
              <a:gd name="connsiteX33" fmla="*/ 4041569 w 4526478"/>
              <a:gd name="connsiteY33" fmla="*/ 2038597 h 2258290"/>
              <a:gd name="connsiteX34" fmla="*/ 4243450 w 4526478"/>
              <a:gd name="connsiteY34" fmla="*/ 1955470 h 2258290"/>
              <a:gd name="connsiteX35" fmla="*/ 4302827 w 4526478"/>
              <a:gd name="connsiteY35" fmla="*/ 1694213 h 2258290"/>
              <a:gd name="connsiteX36" fmla="*/ 4409704 w 4526478"/>
              <a:gd name="connsiteY36" fmla="*/ 1444831 h 2258290"/>
              <a:gd name="connsiteX37" fmla="*/ 4504707 w 4526478"/>
              <a:gd name="connsiteY37" fmla="*/ 1373579 h 2258290"/>
              <a:gd name="connsiteX38" fmla="*/ 4279076 w 4526478"/>
              <a:gd name="connsiteY38" fmla="*/ 1326078 h 2258290"/>
              <a:gd name="connsiteX39" fmla="*/ 3982193 w 4526478"/>
              <a:gd name="connsiteY39" fmla="*/ 1290452 h 2258290"/>
              <a:gd name="connsiteX40" fmla="*/ 3768437 w 4526478"/>
              <a:gd name="connsiteY40" fmla="*/ 1195449 h 2258290"/>
              <a:gd name="connsiteX41" fmla="*/ 3614058 w 4526478"/>
              <a:gd name="connsiteY41" fmla="*/ 1029195 h 2258290"/>
              <a:gd name="connsiteX42" fmla="*/ 3614058 w 4526478"/>
              <a:gd name="connsiteY42" fmla="*/ 815439 h 2258290"/>
              <a:gd name="connsiteX43" fmla="*/ 3566556 w 4526478"/>
              <a:gd name="connsiteY43" fmla="*/ 566057 h 2258290"/>
              <a:gd name="connsiteX44" fmla="*/ 3542806 w 4526478"/>
              <a:gd name="connsiteY44" fmla="*/ 423553 h 2258290"/>
              <a:gd name="connsiteX45" fmla="*/ 3329050 w 4526478"/>
              <a:gd name="connsiteY45" fmla="*/ 459179 h 2258290"/>
              <a:gd name="connsiteX46" fmla="*/ 3150920 w 4526478"/>
              <a:gd name="connsiteY46" fmla="*/ 435428 h 2258290"/>
              <a:gd name="connsiteX47" fmla="*/ 2960915 w 4526478"/>
              <a:gd name="connsiteY47" fmla="*/ 423553 h 2258290"/>
              <a:gd name="connsiteX48" fmla="*/ 2794660 w 4526478"/>
              <a:gd name="connsiteY48" fmla="*/ 304800 h 2258290"/>
              <a:gd name="connsiteX49" fmla="*/ 2687782 w 4526478"/>
              <a:gd name="connsiteY49" fmla="*/ 186047 h 2258290"/>
              <a:gd name="connsiteX50" fmla="*/ 2545278 w 4526478"/>
              <a:gd name="connsiteY50" fmla="*/ 245423 h 2258290"/>
              <a:gd name="connsiteX51" fmla="*/ 2260271 w 4526478"/>
              <a:gd name="connsiteY51" fmla="*/ 245423 h 2258290"/>
              <a:gd name="connsiteX52" fmla="*/ 1963388 w 4526478"/>
              <a:gd name="connsiteY52" fmla="*/ 221673 h 2258290"/>
              <a:gd name="connsiteX53" fmla="*/ 1678380 w 4526478"/>
              <a:gd name="connsiteY53" fmla="*/ 257299 h 2258290"/>
              <a:gd name="connsiteX54" fmla="*/ 1452749 w 4526478"/>
              <a:gd name="connsiteY54" fmla="*/ 162296 h 2258290"/>
              <a:gd name="connsiteX55" fmla="*/ 1215242 w 4526478"/>
              <a:gd name="connsiteY55" fmla="*/ 114795 h 2258290"/>
              <a:gd name="connsiteX56" fmla="*/ 728354 w 4526478"/>
              <a:gd name="connsiteY56" fmla="*/ 43543 h 22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526478" h="2258290">
                <a:moveTo>
                  <a:pt x="728354" y="43543"/>
                </a:moveTo>
                <a:cubicBezTo>
                  <a:pt x="663040" y="87086"/>
                  <a:pt x="813460" y="300842"/>
                  <a:pt x="823356" y="376052"/>
                </a:cubicBezTo>
                <a:cubicBezTo>
                  <a:pt x="833252" y="451262"/>
                  <a:pt x="821377" y="465117"/>
                  <a:pt x="787730" y="494805"/>
                </a:cubicBezTo>
                <a:cubicBezTo>
                  <a:pt x="754083" y="524493"/>
                  <a:pt x="663040" y="506681"/>
                  <a:pt x="621476" y="554182"/>
                </a:cubicBezTo>
                <a:cubicBezTo>
                  <a:pt x="579912" y="601683"/>
                  <a:pt x="558141" y="688769"/>
                  <a:pt x="538349" y="779813"/>
                </a:cubicBezTo>
                <a:cubicBezTo>
                  <a:pt x="518557" y="870857"/>
                  <a:pt x="534391" y="1005445"/>
                  <a:pt x="502723" y="1100447"/>
                </a:cubicBezTo>
                <a:cubicBezTo>
                  <a:pt x="471055" y="1195450"/>
                  <a:pt x="413657" y="1284514"/>
                  <a:pt x="348343" y="1349828"/>
                </a:cubicBezTo>
                <a:cubicBezTo>
                  <a:pt x="283029" y="1415142"/>
                  <a:pt x="166255" y="1458685"/>
                  <a:pt x="110837" y="1492332"/>
                </a:cubicBezTo>
                <a:cubicBezTo>
                  <a:pt x="55419" y="1525979"/>
                  <a:pt x="0" y="1541813"/>
                  <a:pt x="15834" y="1551709"/>
                </a:cubicBezTo>
                <a:cubicBezTo>
                  <a:pt x="31668" y="1561605"/>
                  <a:pt x="138546" y="1533896"/>
                  <a:pt x="205840" y="1551709"/>
                </a:cubicBezTo>
                <a:cubicBezTo>
                  <a:pt x="273134" y="1569522"/>
                  <a:pt x="350322" y="1615044"/>
                  <a:pt x="419595" y="1658587"/>
                </a:cubicBezTo>
                <a:cubicBezTo>
                  <a:pt x="488868" y="1702130"/>
                  <a:pt x="562099" y="1755569"/>
                  <a:pt x="621476" y="1812966"/>
                </a:cubicBezTo>
                <a:cubicBezTo>
                  <a:pt x="680853" y="1870363"/>
                  <a:pt x="732312" y="1943594"/>
                  <a:pt x="775855" y="2002971"/>
                </a:cubicBezTo>
                <a:cubicBezTo>
                  <a:pt x="819398" y="2062348"/>
                  <a:pt x="837211" y="2149434"/>
                  <a:pt x="882733" y="2169226"/>
                </a:cubicBezTo>
                <a:cubicBezTo>
                  <a:pt x="928255" y="2189018"/>
                  <a:pt x="985653" y="2137559"/>
                  <a:pt x="1048988" y="2121725"/>
                </a:cubicBezTo>
                <a:cubicBezTo>
                  <a:pt x="1112323" y="2105891"/>
                  <a:pt x="1189512" y="2080161"/>
                  <a:pt x="1262743" y="2074223"/>
                </a:cubicBezTo>
                <a:cubicBezTo>
                  <a:pt x="1335974" y="2068285"/>
                  <a:pt x="1427019" y="2084120"/>
                  <a:pt x="1488375" y="2086099"/>
                </a:cubicBezTo>
                <a:cubicBezTo>
                  <a:pt x="1549731" y="2088078"/>
                  <a:pt x="1607127" y="2119746"/>
                  <a:pt x="1630878" y="2086099"/>
                </a:cubicBezTo>
                <a:cubicBezTo>
                  <a:pt x="1654629" y="2052452"/>
                  <a:pt x="1634836" y="1949532"/>
                  <a:pt x="1630878" y="1884218"/>
                </a:cubicBezTo>
                <a:cubicBezTo>
                  <a:pt x="1626920" y="1818904"/>
                  <a:pt x="1607128" y="1747652"/>
                  <a:pt x="1607128" y="1694213"/>
                </a:cubicBezTo>
                <a:cubicBezTo>
                  <a:pt x="1607128" y="1640774"/>
                  <a:pt x="1583377" y="1581397"/>
                  <a:pt x="1630878" y="1563584"/>
                </a:cubicBezTo>
                <a:cubicBezTo>
                  <a:pt x="1678379" y="1545771"/>
                  <a:pt x="1816926" y="1563584"/>
                  <a:pt x="1892136" y="1587335"/>
                </a:cubicBezTo>
                <a:cubicBezTo>
                  <a:pt x="1967347" y="1611086"/>
                  <a:pt x="2018806" y="1654628"/>
                  <a:pt x="2082141" y="1706088"/>
                </a:cubicBezTo>
                <a:cubicBezTo>
                  <a:pt x="2145476" y="1757548"/>
                  <a:pt x="2210790" y="1836716"/>
                  <a:pt x="2272146" y="1896093"/>
                </a:cubicBezTo>
                <a:cubicBezTo>
                  <a:pt x="2333502" y="1955470"/>
                  <a:pt x="2402775" y="2006930"/>
                  <a:pt x="2450276" y="2062348"/>
                </a:cubicBezTo>
                <a:cubicBezTo>
                  <a:pt x="2497777" y="2117766"/>
                  <a:pt x="2527466" y="2258290"/>
                  <a:pt x="2557154" y="2228602"/>
                </a:cubicBezTo>
                <a:cubicBezTo>
                  <a:pt x="2586842" y="2198914"/>
                  <a:pt x="2586842" y="1981200"/>
                  <a:pt x="2628406" y="1884218"/>
                </a:cubicBezTo>
                <a:cubicBezTo>
                  <a:pt x="2669970" y="1787236"/>
                  <a:pt x="2757056" y="1702130"/>
                  <a:pt x="2806536" y="1646712"/>
                </a:cubicBezTo>
                <a:cubicBezTo>
                  <a:pt x="2856016" y="1591294"/>
                  <a:pt x="2863933" y="1567543"/>
                  <a:pt x="2925289" y="1551709"/>
                </a:cubicBezTo>
                <a:cubicBezTo>
                  <a:pt x="2986645" y="1535875"/>
                  <a:pt x="3089565" y="1543792"/>
                  <a:pt x="3174671" y="1551709"/>
                </a:cubicBezTo>
                <a:cubicBezTo>
                  <a:pt x="3259778" y="1559626"/>
                  <a:pt x="3354780" y="1581397"/>
                  <a:pt x="3435928" y="1599210"/>
                </a:cubicBezTo>
                <a:cubicBezTo>
                  <a:pt x="3517076" y="1617023"/>
                  <a:pt x="3600203" y="1611086"/>
                  <a:pt x="3661559" y="1658587"/>
                </a:cubicBezTo>
                <a:cubicBezTo>
                  <a:pt x="3722915" y="1706088"/>
                  <a:pt x="3740728" y="1820883"/>
                  <a:pt x="3804063" y="1884218"/>
                </a:cubicBezTo>
                <a:cubicBezTo>
                  <a:pt x="3867398" y="1947553"/>
                  <a:pt x="3968338" y="2026722"/>
                  <a:pt x="4041569" y="2038597"/>
                </a:cubicBezTo>
                <a:cubicBezTo>
                  <a:pt x="4114800" y="2050472"/>
                  <a:pt x="4199907" y="2012867"/>
                  <a:pt x="4243450" y="1955470"/>
                </a:cubicBezTo>
                <a:cubicBezTo>
                  <a:pt x="4286993" y="1898073"/>
                  <a:pt x="4275118" y="1779320"/>
                  <a:pt x="4302827" y="1694213"/>
                </a:cubicBezTo>
                <a:cubicBezTo>
                  <a:pt x="4330536" y="1609107"/>
                  <a:pt x="4376057" y="1498270"/>
                  <a:pt x="4409704" y="1444831"/>
                </a:cubicBezTo>
                <a:cubicBezTo>
                  <a:pt x="4443351" y="1391392"/>
                  <a:pt x="4526478" y="1393371"/>
                  <a:pt x="4504707" y="1373579"/>
                </a:cubicBezTo>
                <a:cubicBezTo>
                  <a:pt x="4482936" y="1353787"/>
                  <a:pt x="4366162" y="1339932"/>
                  <a:pt x="4279076" y="1326078"/>
                </a:cubicBezTo>
                <a:cubicBezTo>
                  <a:pt x="4191990" y="1312224"/>
                  <a:pt x="4067299" y="1312223"/>
                  <a:pt x="3982193" y="1290452"/>
                </a:cubicBezTo>
                <a:cubicBezTo>
                  <a:pt x="3897087" y="1268681"/>
                  <a:pt x="3829793" y="1238992"/>
                  <a:pt x="3768437" y="1195449"/>
                </a:cubicBezTo>
                <a:cubicBezTo>
                  <a:pt x="3707081" y="1151906"/>
                  <a:pt x="3639788" y="1092530"/>
                  <a:pt x="3614058" y="1029195"/>
                </a:cubicBezTo>
                <a:cubicBezTo>
                  <a:pt x="3588328" y="965860"/>
                  <a:pt x="3621975" y="892629"/>
                  <a:pt x="3614058" y="815439"/>
                </a:cubicBezTo>
                <a:cubicBezTo>
                  <a:pt x="3606141" y="738249"/>
                  <a:pt x="3578431" y="631371"/>
                  <a:pt x="3566556" y="566057"/>
                </a:cubicBezTo>
                <a:cubicBezTo>
                  <a:pt x="3554681" y="500743"/>
                  <a:pt x="3582390" y="441366"/>
                  <a:pt x="3542806" y="423553"/>
                </a:cubicBezTo>
                <a:cubicBezTo>
                  <a:pt x="3503222" y="405740"/>
                  <a:pt x="3394364" y="457200"/>
                  <a:pt x="3329050" y="459179"/>
                </a:cubicBezTo>
                <a:cubicBezTo>
                  <a:pt x="3263736" y="461158"/>
                  <a:pt x="3212276" y="441366"/>
                  <a:pt x="3150920" y="435428"/>
                </a:cubicBezTo>
                <a:cubicBezTo>
                  <a:pt x="3089564" y="429490"/>
                  <a:pt x="3020292" y="445324"/>
                  <a:pt x="2960915" y="423553"/>
                </a:cubicBezTo>
                <a:cubicBezTo>
                  <a:pt x="2901538" y="401782"/>
                  <a:pt x="2840182" y="344384"/>
                  <a:pt x="2794660" y="304800"/>
                </a:cubicBezTo>
                <a:cubicBezTo>
                  <a:pt x="2749138" y="265216"/>
                  <a:pt x="2729346" y="195943"/>
                  <a:pt x="2687782" y="186047"/>
                </a:cubicBezTo>
                <a:cubicBezTo>
                  <a:pt x="2646218" y="176151"/>
                  <a:pt x="2616530" y="235527"/>
                  <a:pt x="2545278" y="245423"/>
                </a:cubicBezTo>
                <a:cubicBezTo>
                  <a:pt x="2474026" y="255319"/>
                  <a:pt x="2357253" y="249381"/>
                  <a:pt x="2260271" y="245423"/>
                </a:cubicBezTo>
                <a:cubicBezTo>
                  <a:pt x="2163289" y="241465"/>
                  <a:pt x="2060370" y="219694"/>
                  <a:pt x="1963388" y="221673"/>
                </a:cubicBezTo>
                <a:cubicBezTo>
                  <a:pt x="1866406" y="223652"/>
                  <a:pt x="1763486" y="267195"/>
                  <a:pt x="1678380" y="257299"/>
                </a:cubicBezTo>
                <a:cubicBezTo>
                  <a:pt x="1593274" y="247403"/>
                  <a:pt x="1529939" y="186047"/>
                  <a:pt x="1452749" y="162296"/>
                </a:cubicBezTo>
                <a:cubicBezTo>
                  <a:pt x="1375559" y="138545"/>
                  <a:pt x="1339933" y="134587"/>
                  <a:pt x="1215242" y="114795"/>
                </a:cubicBezTo>
                <a:cubicBezTo>
                  <a:pt x="1090551" y="95003"/>
                  <a:pt x="793668" y="0"/>
                  <a:pt x="728354" y="43543"/>
                </a:cubicBez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4"/>
          <p:cNvSpPr/>
          <p:nvPr/>
        </p:nvSpPr>
        <p:spPr>
          <a:xfrm>
            <a:off x="1638795" y="4500748"/>
            <a:ext cx="579911" cy="950026"/>
          </a:xfrm>
          <a:custGeom>
            <a:avLst/>
            <a:gdLst>
              <a:gd name="connsiteX0" fmla="*/ 0 w 579911"/>
              <a:gd name="connsiteY0" fmla="*/ 950026 h 950026"/>
              <a:gd name="connsiteX1" fmla="*/ 130628 w 579911"/>
              <a:gd name="connsiteY1" fmla="*/ 855023 h 950026"/>
              <a:gd name="connsiteX2" fmla="*/ 213756 w 579911"/>
              <a:gd name="connsiteY2" fmla="*/ 558140 h 950026"/>
              <a:gd name="connsiteX3" fmla="*/ 225631 w 579911"/>
              <a:gd name="connsiteY3" fmla="*/ 285008 h 950026"/>
              <a:gd name="connsiteX4" fmla="*/ 522514 w 579911"/>
              <a:gd name="connsiteY4" fmla="*/ 154379 h 950026"/>
              <a:gd name="connsiteX5" fmla="*/ 570015 w 579911"/>
              <a:gd name="connsiteY5" fmla="*/ 0 h 950026"/>
              <a:gd name="connsiteX6" fmla="*/ 570015 w 579911"/>
              <a:gd name="connsiteY6" fmla="*/ 0 h 95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911" h="950026">
                <a:moveTo>
                  <a:pt x="0" y="950026"/>
                </a:moveTo>
                <a:cubicBezTo>
                  <a:pt x="47501" y="935181"/>
                  <a:pt x="95002" y="920337"/>
                  <a:pt x="130628" y="855023"/>
                </a:cubicBezTo>
                <a:cubicBezTo>
                  <a:pt x="166254" y="789709"/>
                  <a:pt x="197922" y="653142"/>
                  <a:pt x="213756" y="558140"/>
                </a:cubicBezTo>
                <a:cubicBezTo>
                  <a:pt x="229590" y="463138"/>
                  <a:pt x="174171" y="352302"/>
                  <a:pt x="225631" y="285008"/>
                </a:cubicBezTo>
                <a:cubicBezTo>
                  <a:pt x="277091" y="217715"/>
                  <a:pt x="465117" y="201880"/>
                  <a:pt x="522514" y="154379"/>
                </a:cubicBezTo>
                <a:cubicBezTo>
                  <a:pt x="579911" y="106878"/>
                  <a:pt x="570015" y="0"/>
                  <a:pt x="570015" y="0"/>
                </a:cubicBezTo>
                <a:lnTo>
                  <a:pt x="570015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reeform 165"/>
          <p:cNvSpPr/>
          <p:nvPr/>
        </p:nvSpPr>
        <p:spPr>
          <a:xfrm>
            <a:off x="2244436" y="4500748"/>
            <a:ext cx="720436" cy="807522"/>
          </a:xfrm>
          <a:custGeom>
            <a:avLst/>
            <a:gdLst>
              <a:gd name="connsiteX0" fmla="*/ 676894 w 720436"/>
              <a:gd name="connsiteY0" fmla="*/ 807522 h 807522"/>
              <a:gd name="connsiteX1" fmla="*/ 688769 w 720436"/>
              <a:gd name="connsiteY1" fmla="*/ 570016 h 807522"/>
              <a:gd name="connsiteX2" fmla="*/ 486889 w 720436"/>
              <a:gd name="connsiteY2" fmla="*/ 510639 h 807522"/>
              <a:gd name="connsiteX3" fmla="*/ 510639 w 720436"/>
              <a:gd name="connsiteY3" fmla="*/ 213756 h 807522"/>
              <a:gd name="connsiteX4" fmla="*/ 0 w 720436"/>
              <a:gd name="connsiteY4" fmla="*/ 0 h 807522"/>
              <a:gd name="connsiteX5" fmla="*/ 0 w 720436"/>
              <a:gd name="connsiteY5" fmla="*/ 0 h 80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436" h="807522">
                <a:moveTo>
                  <a:pt x="676894" y="807522"/>
                </a:moveTo>
                <a:cubicBezTo>
                  <a:pt x="698665" y="713509"/>
                  <a:pt x="720436" y="619496"/>
                  <a:pt x="688769" y="570016"/>
                </a:cubicBezTo>
                <a:cubicBezTo>
                  <a:pt x="657102" y="520536"/>
                  <a:pt x="516577" y="570016"/>
                  <a:pt x="486889" y="510639"/>
                </a:cubicBezTo>
                <a:cubicBezTo>
                  <a:pt x="457201" y="451262"/>
                  <a:pt x="591787" y="298863"/>
                  <a:pt x="510639" y="213756"/>
                </a:cubicBezTo>
                <a:cubicBezTo>
                  <a:pt x="429491" y="128650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Freeform 166"/>
          <p:cNvSpPr/>
          <p:nvPr/>
        </p:nvSpPr>
        <p:spPr>
          <a:xfrm>
            <a:off x="2107870" y="4524499"/>
            <a:ext cx="344385" cy="771896"/>
          </a:xfrm>
          <a:custGeom>
            <a:avLst/>
            <a:gdLst>
              <a:gd name="connsiteX0" fmla="*/ 219694 w 344385"/>
              <a:gd name="connsiteY0" fmla="*/ 771896 h 771896"/>
              <a:gd name="connsiteX1" fmla="*/ 17813 w 344385"/>
              <a:gd name="connsiteY1" fmla="*/ 641267 h 771896"/>
              <a:gd name="connsiteX2" fmla="*/ 326572 w 344385"/>
              <a:gd name="connsiteY2" fmla="*/ 451262 h 771896"/>
              <a:gd name="connsiteX3" fmla="*/ 124691 w 344385"/>
              <a:gd name="connsiteY3" fmla="*/ 0 h 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85" h="771896">
                <a:moveTo>
                  <a:pt x="219694" y="771896"/>
                </a:moveTo>
                <a:cubicBezTo>
                  <a:pt x="109847" y="733301"/>
                  <a:pt x="0" y="694706"/>
                  <a:pt x="17813" y="641267"/>
                </a:cubicBezTo>
                <a:cubicBezTo>
                  <a:pt x="35626" y="587828"/>
                  <a:pt x="308759" y="558140"/>
                  <a:pt x="326572" y="451262"/>
                </a:cubicBezTo>
                <a:cubicBezTo>
                  <a:pt x="344385" y="344384"/>
                  <a:pt x="234538" y="172192"/>
                  <a:pt x="124691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 167"/>
          <p:cNvSpPr/>
          <p:nvPr/>
        </p:nvSpPr>
        <p:spPr>
          <a:xfrm>
            <a:off x="2163288" y="4512623"/>
            <a:ext cx="534390" cy="1401289"/>
          </a:xfrm>
          <a:custGeom>
            <a:avLst/>
            <a:gdLst>
              <a:gd name="connsiteX0" fmla="*/ 283029 w 534390"/>
              <a:gd name="connsiteY0" fmla="*/ 1401289 h 1401289"/>
              <a:gd name="connsiteX1" fmla="*/ 33647 w 534390"/>
              <a:gd name="connsiteY1" fmla="*/ 1223159 h 1401289"/>
              <a:gd name="connsiteX2" fmla="*/ 484909 w 534390"/>
              <a:gd name="connsiteY2" fmla="*/ 1021278 h 1401289"/>
              <a:gd name="connsiteX3" fmla="*/ 330530 w 534390"/>
              <a:gd name="connsiteY3" fmla="*/ 783772 h 1401289"/>
              <a:gd name="connsiteX4" fmla="*/ 508660 w 534390"/>
              <a:gd name="connsiteY4" fmla="*/ 510639 h 1401289"/>
              <a:gd name="connsiteX5" fmla="*/ 401782 w 534390"/>
              <a:gd name="connsiteY5" fmla="*/ 225632 h 1401289"/>
              <a:gd name="connsiteX6" fmla="*/ 69273 w 534390"/>
              <a:gd name="connsiteY6" fmla="*/ 0 h 140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390" h="1401289">
                <a:moveTo>
                  <a:pt x="283029" y="1401289"/>
                </a:moveTo>
                <a:cubicBezTo>
                  <a:pt x="141514" y="1343891"/>
                  <a:pt x="0" y="1286494"/>
                  <a:pt x="33647" y="1223159"/>
                </a:cubicBezTo>
                <a:cubicBezTo>
                  <a:pt x="67294" y="1159824"/>
                  <a:pt x="435429" y="1094509"/>
                  <a:pt x="484909" y="1021278"/>
                </a:cubicBezTo>
                <a:cubicBezTo>
                  <a:pt x="534390" y="948047"/>
                  <a:pt x="326571" y="868879"/>
                  <a:pt x="330530" y="783772"/>
                </a:cubicBezTo>
                <a:cubicBezTo>
                  <a:pt x="334489" y="698665"/>
                  <a:pt x="496785" y="603662"/>
                  <a:pt x="508660" y="510639"/>
                </a:cubicBezTo>
                <a:cubicBezTo>
                  <a:pt x="520535" y="417616"/>
                  <a:pt x="475013" y="310739"/>
                  <a:pt x="401782" y="225632"/>
                </a:cubicBezTo>
                <a:cubicBezTo>
                  <a:pt x="328551" y="140526"/>
                  <a:pt x="198912" y="70263"/>
                  <a:pt x="69273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>
            <a:off x="1371600" y="4013860"/>
            <a:ext cx="825335" cy="556161"/>
          </a:xfrm>
          <a:custGeom>
            <a:avLst/>
            <a:gdLst>
              <a:gd name="connsiteX0" fmla="*/ 29688 w 825335"/>
              <a:gd name="connsiteY0" fmla="*/ 0 h 556161"/>
              <a:gd name="connsiteX1" fmla="*/ 53439 w 825335"/>
              <a:gd name="connsiteY1" fmla="*/ 201880 h 556161"/>
              <a:gd name="connsiteX2" fmla="*/ 350322 w 825335"/>
              <a:gd name="connsiteY2" fmla="*/ 201880 h 556161"/>
              <a:gd name="connsiteX3" fmla="*/ 480951 w 825335"/>
              <a:gd name="connsiteY3" fmla="*/ 510639 h 556161"/>
              <a:gd name="connsiteX4" fmla="*/ 825335 w 825335"/>
              <a:gd name="connsiteY4" fmla="*/ 475013 h 55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35" h="556161">
                <a:moveTo>
                  <a:pt x="29688" y="0"/>
                </a:moveTo>
                <a:cubicBezTo>
                  <a:pt x="14844" y="84116"/>
                  <a:pt x="0" y="168233"/>
                  <a:pt x="53439" y="201880"/>
                </a:cubicBezTo>
                <a:cubicBezTo>
                  <a:pt x="106878" y="235527"/>
                  <a:pt x="279070" y="150420"/>
                  <a:pt x="350322" y="201880"/>
                </a:cubicBezTo>
                <a:cubicBezTo>
                  <a:pt x="421574" y="253340"/>
                  <a:pt x="401782" y="465117"/>
                  <a:pt x="480951" y="510639"/>
                </a:cubicBezTo>
                <a:cubicBezTo>
                  <a:pt x="560120" y="556161"/>
                  <a:pt x="692727" y="515587"/>
                  <a:pt x="825335" y="47501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1668483" y="4548249"/>
            <a:ext cx="516577" cy="225632"/>
          </a:xfrm>
          <a:custGeom>
            <a:avLst/>
            <a:gdLst>
              <a:gd name="connsiteX0" fmla="*/ 41564 w 516577"/>
              <a:gd name="connsiteY0" fmla="*/ 225632 h 225632"/>
              <a:gd name="connsiteX1" fmla="*/ 41564 w 516577"/>
              <a:gd name="connsiteY1" fmla="*/ 95003 h 225632"/>
              <a:gd name="connsiteX2" fmla="*/ 290946 w 516577"/>
              <a:gd name="connsiteY2" fmla="*/ 71252 h 225632"/>
              <a:gd name="connsiteX3" fmla="*/ 516577 w 516577"/>
              <a:gd name="connsiteY3" fmla="*/ 0 h 22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577" h="225632">
                <a:moveTo>
                  <a:pt x="41564" y="225632"/>
                </a:moveTo>
                <a:cubicBezTo>
                  <a:pt x="20782" y="173182"/>
                  <a:pt x="0" y="120733"/>
                  <a:pt x="41564" y="95003"/>
                </a:cubicBezTo>
                <a:cubicBezTo>
                  <a:pt x="83128" y="69273"/>
                  <a:pt x="211777" y="87086"/>
                  <a:pt x="290946" y="71252"/>
                </a:cubicBezTo>
                <a:cubicBezTo>
                  <a:pt x="370115" y="55418"/>
                  <a:pt x="443346" y="27709"/>
                  <a:pt x="51657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0"/>
          <p:cNvSpPr/>
          <p:nvPr/>
        </p:nvSpPr>
        <p:spPr>
          <a:xfrm>
            <a:off x="415636" y="3592286"/>
            <a:ext cx="1769424" cy="1017319"/>
          </a:xfrm>
          <a:custGeom>
            <a:avLst/>
            <a:gdLst>
              <a:gd name="connsiteX0" fmla="*/ 0 w 1769424"/>
              <a:gd name="connsiteY0" fmla="*/ 100940 h 1017319"/>
              <a:gd name="connsiteX1" fmla="*/ 225632 w 1769424"/>
              <a:gd name="connsiteY1" fmla="*/ 65314 h 1017319"/>
              <a:gd name="connsiteX2" fmla="*/ 130629 w 1769424"/>
              <a:gd name="connsiteY2" fmla="*/ 492826 h 1017319"/>
              <a:gd name="connsiteX3" fmla="*/ 807522 w 1769424"/>
              <a:gd name="connsiteY3" fmla="*/ 694706 h 1017319"/>
              <a:gd name="connsiteX4" fmla="*/ 914400 w 1769424"/>
              <a:gd name="connsiteY4" fmla="*/ 979714 h 1017319"/>
              <a:gd name="connsiteX5" fmla="*/ 1769424 w 1769424"/>
              <a:gd name="connsiteY5" fmla="*/ 920337 h 10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9424" h="1017319">
                <a:moveTo>
                  <a:pt x="0" y="100940"/>
                </a:moveTo>
                <a:cubicBezTo>
                  <a:pt x="101930" y="50470"/>
                  <a:pt x="203861" y="0"/>
                  <a:pt x="225632" y="65314"/>
                </a:cubicBezTo>
                <a:cubicBezTo>
                  <a:pt x="247403" y="130628"/>
                  <a:pt x="33647" y="387927"/>
                  <a:pt x="130629" y="492826"/>
                </a:cubicBezTo>
                <a:cubicBezTo>
                  <a:pt x="227611" y="597725"/>
                  <a:pt x="676894" y="613558"/>
                  <a:pt x="807522" y="694706"/>
                </a:cubicBezTo>
                <a:cubicBezTo>
                  <a:pt x="938151" y="775854"/>
                  <a:pt x="754083" y="942109"/>
                  <a:pt x="914400" y="979714"/>
                </a:cubicBezTo>
                <a:cubicBezTo>
                  <a:pt x="1074717" y="1017319"/>
                  <a:pt x="1422070" y="968828"/>
                  <a:pt x="1769424" y="92033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2"/>
          <p:cNvSpPr/>
          <p:nvPr/>
        </p:nvSpPr>
        <p:spPr>
          <a:xfrm>
            <a:off x="700644" y="4360223"/>
            <a:ext cx="1484416" cy="342405"/>
          </a:xfrm>
          <a:custGeom>
            <a:avLst/>
            <a:gdLst>
              <a:gd name="connsiteX0" fmla="*/ 0 w 1484416"/>
              <a:gd name="connsiteY0" fmla="*/ 21772 h 342405"/>
              <a:gd name="connsiteX1" fmla="*/ 225631 w 1484416"/>
              <a:gd name="connsiteY1" fmla="*/ 9896 h 342405"/>
              <a:gd name="connsiteX2" fmla="*/ 391886 w 1484416"/>
              <a:gd name="connsiteY2" fmla="*/ 81148 h 342405"/>
              <a:gd name="connsiteX3" fmla="*/ 534390 w 1484416"/>
              <a:gd name="connsiteY3" fmla="*/ 211777 h 342405"/>
              <a:gd name="connsiteX4" fmla="*/ 700644 w 1484416"/>
              <a:gd name="connsiteY4" fmla="*/ 330530 h 342405"/>
              <a:gd name="connsiteX5" fmla="*/ 1484416 w 1484416"/>
              <a:gd name="connsiteY5" fmla="*/ 140525 h 34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416" h="342405">
                <a:moveTo>
                  <a:pt x="0" y="21772"/>
                </a:moveTo>
                <a:cubicBezTo>
                  <a:pt x="80158" y="10886"/>
                  <a:pt x="160317" y="0"/>
                  <a:pt x="225631" y="9896"/>
                </a:cubicBezTo>
                <a:cubicBezTo>
                  <a:pt x="290945" y="19792"/>
                  <a:pt x="340426" y="47501"/>
                  <a:pt x="391886" y="81148"/>
                </a:cubicBezTo>
                <a:cubicBezTo>
                  <a:pt x="443346" y="114795"/>
                  <a:pt x="482930" y="170213"/>
                  <a:pt x="534390" y="211777"/>
                </a:cubicBezTo>
                <a:cubicBezTo>
                  <a:pt x="585850" y="253341"/>
                  <a:pt x="542306" y="342405"/>
                  <a:pt x="700644" y="330530"/>
                </a:cubicBezTo>
                <a:cubicBezTo>
                  <a:pt x="858982" y="318655"/>
                  <a:pt x="1171699" y="229590"/>
                  <a:pt x="1484416" y="14052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Freeform 173"/>
          <p:cNvSpPr/>
          <p:nvPr/>
        </p:nvSpPr>
        <p:spPr>
          <a:xfrm>
            <a:off x="1116281" y="4488873"/>
            <a:ext cx="1116280" cy="690748"/>
          </a:xfrm>
          <a:custGeom>
            <a:avLst/>
            <a:gdLst>
              <a:gd name="connsiteX0" fmla="*/ 0 w 1116280"/>
              <a:gd name="connsiteY0" fmla="*/ 510639 h 690748"/>
              <a:gd name="connsiteX1" fmla="*/ 95002 w 1116280"/>
              <a:gd name="connsiteY1" fmla="*/ 653143 h 690748"/>
              <a:gd name="connsiteX2" fmla="*/ 368135 w 1116280"/>
              <a:gd name="connsiteY2" fmla="*/ 653143 h 690748"/>
              <a:gd name="connsiteX3" fmla="*/ 617516 w 1116280"/>
              <a:gd name="connsiteY3" fmla="*/ 427511 h 690748"/>
              <a:gd name="connsiteX4" fmla="*/ 831272 w 1116280"/>
              <a:gd name="connsiteY4" fmla="*/ 166254 h 690748"/>
              <a:gd name="connsiteX5" fmla="*/ 1116280 w 1116280"/>
              <a:gd name="connsiteY5" fmla="*/ 0 h 69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6280" h="690748">
                <a:moveTo>
                  <a:pt x="0" y="510639"/>
                </a:moveTo>
                <a:cubicBezTo>
                  <a:pt x="16823" y="570015"/>
                  <a:pt x="33646" y="629392"/>
                  <a:pt x="95002" y="653143"/>
                </a:cubicBezTo>
                <a:cubicBezTo>
                  <a:pt x="156358" y="676894"/>
                  <a:pt x="281049" y="690748"/>
                  <a:pt x="368135" y="653143"/>
                </a:cubicBezTo>
                <a:cubicBezTo>
                  <a:pt x="455221" y="615538"/>
                  <a:pt x="540326" y="508659"/>
                  <a:pt x="617516" y="427511"/>
                </a:cubicBezTo>
                <a:cubicBezTo>
                  <a:pt x="694706" y="346363"/>
                  <a:pt x="748145" y="237506"/>
                  <a:pt x="831272" y="166254"/>
                </a:cubicBezTo>
                <a:cubicBezTo>
                  <a:pt x="914399" y="95002"/>
                  <a:pt x="1015339" y="47501"/>
                  <a:pt x="111628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 174"/>
          <p:cNvSpPr/>
          <p:nvPr/>
        </p:nvSpPr>
        <p:spPr>
          <a:xfrm>
            <a:off x="4259283" y="4619501"/>
            <a:ext cx="261257" cy="866899"/>
          </a:xfrm>
          <a:custGeom>
            <a:avLst/>
            <a:gdLst>
              <a:gd name="connsiteX0" fmla="*/ 134587 w 261257"/>
              <a:gd name="connsiteY0" fmla="*/ 0 h 866899"/>
              <a:gd name="connsiteX1" fmla="*/ 241465 w 261257"/>
              <a:gd name="connsiteY1" fmla="*/ 142504 h 866899"/>
              <a:gd name="connsiteX2" fmla="*/ 15834 w 261257"/>
              <a:gd name="connsiteY2" fmla="*/ 380011 h 866899"/>
              <a:gd name="connsiteX3" fmla="*/ 146462 w 261257"/>
              <a:gd name="connsiteY3" fmla="*/ 866899 h 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57" h="866899">
                <a:moveTo>
                  <a:pt x="134587" y="0"/>
                </a:moveTo>
                <a:cubicBezTo>
                  <a:pt x="197922" y="39584"/>
                  <a:pt x="261257" y="79169"/>
                  <a:pt x="241465" y="142504"/>
                </a:cubicBezTo>
                <a:cubicBezTo>
                  <a:pt x="221673" y="205839"/>
                  <a:pt x="31668" y="259279"/>
                  <a:pt x="15834" y="380011"/>
                </a:cubicBezTo>
                <a:cubicBezTo>
                  <a:pt x="0" y="500743"/>
                  <a:pt x="73231" y="683821"/>
                  <a:pt x="146462" y="86689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>
            <a:off x="3764478" y="4993574"/>
            <a:ext cx="617517" cy="528452"/>
          </a:xfrm>
          <a:custGeom>
            <a:avLst/>
            <a:gdLst>
              <a:gd name="connsiteX0" fmla="*/ 0 w 617517"/>
              <a:gd name="connsiteY0" fmla="*/ 65314 h 528452"/>
              <a:gd name="connsiteX1" fmla="*/ 261257 w 617517"/>
              <a:gd name="connsiteY1" fmla="*/ 65314 h 528452"/>
              <a:gd name="connsiteX2" fmla="*/ 261257 w 617517"/>
              <a:gd name="connsiteY2" fmla="*/ 457200 h 528452"/>
              <a:gd name="connsiteX3" fmla="*/ 617517 w 617517"/>
              <a:gd name="connsiteY3" fmla="*/ 492826 h 5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517" h="528452">
                <a:moveTo>
                  <a:pt x="0" y="65314"/>
                </a:moveTo>
                <a:cubicBezTo>
                  <a:pt x="108857" y="32657"/>
                  <a:pt x="217714" y="0"/>
                  <a:pt x="261257" y="65314"/>
                </a:cubicBezTo>
                <a:cubicBezTo>
                  <a:pt x="304800" y="130628"/>
                  <a:pt x="201880" y="385948"/>
                  <a:pt x="261257" y="457200"/>
                </a:cubicBezTo>
                <a:cubicBezTo>
                  <a:pt x="320634" y="528452"/>
                  <a:pt x="469075" y="510639"/>
                  <a:pt x="617517" y="49282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Freeform 176"/>
          <p:cNvSpPr/>
          <p:nvPr/>
        </p:nvSpPr>
        <p:spPr>
          <a:xfrm>
            <a:off x="3633849" y="5494317"/>
            <a:ext cx="783772" cy="104899"/>
          </a:xfrm>
          <a:custGeom>
            <a:avLst/>
            <a:gdLst>
              <a:gd name="connsiteX0" fmla="*/ 0 w 783772"/>
              <a:gd name="connsiteY0" fmla="*/ 39584 h 104899"/>
              <a:gd name="connsiteX1" fmla="*/ 83128 w 783772"/>
              <a:gd name="connsiteY1" fmla="*/ 98961 h 104899"/>
              <a:gd name="connsiteX2" fmla="*/ 261257 w 783772"/>
              <a:gd name="connsiteY2" fmla="*/ 3958 h 104899"/>
              <a:gd name="connsiteX3" fmla="*/ 546265 w 783772"/>
              <a:gd name="connsiteY3" fmla="*/ 75210 h 104899"/>
              <a:gd name="connsiteX4" fmla="*/ 783772 w 783772"/>
              <a:gd name="connsiteY4" fmla="*/ 51460 h 1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772" h="104899">
                <a:moveTo>
                  <a:pt x="0" y="39584"/>
                </a:moveTo>
                <a:cubicBezTo>
                  <a:pt x="19792" y="72241"/>
                  <a:pt x="39585" y="104899"/>
                  <a:pt x="83128" y="98961"/>
                </a:cubicBezTo>
                <a:cubicBezTo>
                  <a:pt x="126671" y="93023"/>
                  <a:pt x="184068" y="7916"/>
                  <a:pt x="261257" y="3958"/>
                </a:cubicBezTo>
                <a:cubicBezTo>
                  <a:pt x="338446" y="0"/>
                  <a:pt x="459179" y="67293"/>
                  <a:pt x="546265" y="75210"/>
                </a:cubicBezTo>
                <a:cubicBezTo>
                  <a:pt x="633351" y="83127"/>
                  <a:pt x="708561" y="67293"/>
                  <a:pt x="783772" y="5146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 177"/>
          <p:cNvSpPr/>
          <p:nvPr/>
        </p:nvSpPr>
        <p:spPr>
          <a:xfrm>
            <a:off x="3099460" y="5510151"/>
            <a:ext cx="1294410" cy="688768"/>
          </a:xfrm>
          <a:custGeom>
            <a:avLst/>
            <a:gdLst>
              <a:gd name="connsiteX0" fmla="*/ 0 w 1294410"/>
              <a:gd name="connsiteY0" fmla="*/ 688768 h 688768"/>
              <a:gd name="connsiteX1" fmla="*/ 142504 w 1294410"/>
              <a:gd name="connsiteY1" fmla="*/ 486888 h 688768"/>
              <a:gd name="connsiteX2" fmla="*/ 415636 w 1294410"/>
              <a:gd name="connsiteY2" fmla="*/ 522514 h 688768"/>
              <a:gd name="connsiteX3" fmla="*/ 653143 w 1294410"/>
              <a:gd name="connsiteY3" fmla="*/ 237506 h 688768"/>
              <a:gd name="connsiteX4" fmla="*/ 1056904 w 1294410"/>
              <a:gd name="connsiteY4" fmla="*/ 237506 h 688768"/>
              <a:gd name="connsiteX5" fmla="*/ 1294410 w 1294410"/>
              <a:gd name="connsiteY5" fmla="*/ 0 h 68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410" h="688768">
                <a:moveTo>
                  <a:pt x="0" y="688768"/>
                </a:moveTo>
                <a:cubicBezTo>
                  <a:pt x="36615" y="601682"/>
                  <a:pt x="73231" y="514597"/>
                  <a:pt x="142504" y="486888"/>
                </a:cubicBezTo>
                <a:cubicBezTo>
                  <a:pt x="211777" y="459179"/>
                  <a:pt x="330530" y="564078"/>
                  <a:pt x="415636" y="522514"/>
                </a:cubicBezTo>
                <a:cubicBezTo>
                  <a:pt x="500742" y="480950"/>
                  <a:pt x="546265" y="285007"/>
                  <a:pt x="653143" y="237506"/>
                </a:cubicBezTo>
                <a:cubicBezTo>
                  <a:pt x="760021" y="190005"/>
                  <a:pt x="950026" y="277090"/>
                  <a:pt x="1056904" y="237506"/>
                </a:cubicBezTo>
                <a:cubicBezTo>
                  <a:pt x="1163782" y="197922"/>
                  <a:pt x="1229096" y="98961"/>
                  <a:pt x="129441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 178"/>
          <p:cNvSpPr/>
          <p:nvPr/>
        </p:nvSpPr>
        <p:spPr>
          <a:xfrm>
            <a:off x="3796146" y="5486400"/>
            <a:ext cx="621475" cy="783771"/>
          </a:xfrm>
          <a:custGeom>
            <a:avLst/>
            <a:gdLst>
              <a:gd name="connsiteX0" fmla="*/ 122711 w 621475"/>
              <a:gd name="connsiteY0" fmla="*/ 783771 h 783771"/>
              <a:gd name="connsiteX1" fmla="*/ 39584 w 621475"/>
              <a:gd name="connsiteY1" fmla="*/ 617517 h 783771"/>
              <a:gd name="connsiteX2" fmla="*/ 360218 w 621475"/>
              <a:gd name="connsiteY2" fmla="*/ 463138 h 783771"/>
              <a:gd name="connsiteX3" fmla="*/ 621475 w 621475"/>
              <a:gd name="connsiteY3" fmla="*/ 0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1475" h="783771">
                <a:moveTo>
                  <a:pt x="122711" y="783771"/>
                </a:moveTo>
                <a:cubicBezTo>
                  <a:pt x="61355" y="727363"/>
                  <a:pt x="0" y="670956"/>
                  <a:pt x="39584" y="617517"/>
                </a:cubicBezTo>
                <a:cubicBezTo>
                  <a:pt x="79169" y="564078"/>
                  <a:pt x="263236" y="566057"/>
                  <a:pt x="360218" y="463138"/>
                </a:cubicBezTo>
                <a:cubicBezTo>
                  <a:pt x="457200" y="360219"/>
                  <a:pt x="539337" y="180109"/>
                  <a:pt x="621475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4308764" y="5474525"/>
            <a:ext cx="231569" cy="902524"/>
          </a:xfrm>
          <a:custGeom>
            <a:avLst/>
            <a:gdLst>
              <a:gd name="connsiteX0" fmla="*/ 227610 w 231569"/>
              <a:gd name="connsiteY0" fmla="*/ 902524 h 902524"/>
              <a:gd name="connsiteX1" fmla="*/ 1979 w 231569"/>
              <a:gd name="connsiteY1" fmla="*/ 712519 h 902524"/>
              <a:gd name="connsiteX2" fmla="*/ 215735 w 231569"/>
              <a:gd name="connsiteY2" fmla="*/ 475013 h 902524"/>
              <a:gd name="connsiteX3" fmla="*/ 96981 w 231569"/>
              <a:gd name="connsiteY3" fmla="*/ 0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69" h="902524">
                <a:moveTo>
                  <a:pt x="227610" y="902524"/>
                </a:moveTo>
                <a:cubicBezTo>
                  <a:pt x="115784" y="843147"/>
                  <a:pt x="3958" y="783771"/>
                  <a:pt x="1979" y="712519"/>
                </a:cubicBezTo>
                <a:cubicBezTo>
                  <a:pt x="0" y="641267"/>
                  <a:pt x="199901" y="593766"/>
                  <a:pt x="215735" y="475013"/>
                </a:cubicBezTo>
                <a:cubicBezTo>
                  <a:pt x="231569" y="356260"/>
                  <a:pt x="164275" y="178130"/>
                  <a:pt x="96981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reeform 180"/>
          <p:cNvSpPr/>
          <p:nvPr/>
        </p:nvSpPr>
        <p:spPr>
          <a:xfrm>
            <a:off x="4417621" y="5199413"/>
            <a:ext cx="641267" cy="286987"/>
          </a:xfrm>
          <a:custGeom>
            <a:avLst/>
            <a:gdLst>
              <a:gd name="connsiteX0" fmla="*/ 641267 w 641267"/>
              <a:gd name="connsiteY0" fmla="*/ 239486 h 286987"/>
              <a:gd name="connsiteX1" fmla="*/ 403761 w 641267"/>
              <a:gd name="connsiteY1" fmla="*/ 1979 h 286987"/>
              <a:gd name="connsiteX2" fmla="*/ 308758 w 641267"/>
              <a:gd name="connsiteY2" fmla="*/ 227610 h 286987"/>
              <a:gd name="connsiteX3" fmla="*/ 0 w 641267"/>
              <a:gd name="connsiteY3" fmla="*/ 286987 h 28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267" h="286987">
                <a:moveTo>
                  <a:pt x="641267" y="239486"/>
                </a:moveTo>
                <a:cubicBezTo>
                  <a:pt x="550223" y="121722"/>
                  <a:pt x="459179" y="3958"/>
                  <a:pt x="403761" y="1979"/>
                </a:cubicBezTo>
                <a:cubicBezTo>
                  <a:pt x="348343" y="0"/>
                  <a:pt x="376051" y="180109"/>
                  <a:pt x="308758" y="227610"/>
                </a:cubicBezTo>
                <a:cubicBezTo>
                  <a:pt x="241465" y="275111"/>
                  <a:pt x="120732" y="281049"/>
                  <a:pt x="0" y="28698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reeform 181"/>
          <p:cNvSpPr/>
          <p:nvPr/>
        </p:nvSpPr>
        <p:spPr>
          <a:xfrm>
            <a:off x="4393870" y="5510151"/>
            <a:ext cx="748146" cy="666997"/>
          </a:xfrm>
          <a:custGeom>
            <a:avLst/>
            <a:gdLst>
              <a:gd name="connsiteX0" fmla="*/ 748146 w 748146"/>
              <a:gd name="connsiteY0" fmla="*/ 629392 h 666997"/>
              <a:gd name="connsiteX1" fmla="*/ 534390 w 748146"/>
              <a:gd name="connsiteY1" fmla="*/ 629392 h 666997"/>
              <a:gd name="connsiteX2" fmla="*/ 427512 w 748146"/>
              <a:gd name="connsiteY2" fmla="*/ 403761 h 666997"/>
              <a:gd name="connsiteX3" fmla="*/ 0 w 748146"/>
              <a:gd name="connsiteY3" fmla="*/ 0 h 66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146" h="666997">
                <a:moveTo>
                  <a:pt x="748146" y="629392"/>
                </a:moveTo>
                <a:cubicBezTo>
                  <a:pt x="667987" y="648194"/>
                  <a:pt x="587829" y="666997"/>
                  <a:pt x="534390" y="629392"/>
                </a:cubicBezTo>
                <a:cubicBezTo>
                  <a:pt x="480951" y="591787"/>
                  <a:pt x="516577" y="508660"/>
                  <a:pt x="427512" y="403761"/>
                </a:cubicBezTo>
                <a:cubicBezTo>
                  <a:pt x="338447" y="298862"/>
                  <a:pt x="169223" y="149431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2"/>
          <p:cNvSpPr/>
          <p:nvPr/>
        </p:nvSpPr>
        <p:spPr>
          <a:xfrm>
            <a:off x="4405745" y="5498275"/>
            <a:ext cx="1425039" cy="486889"/>
          </a:xfrm>
          <a:custGeom>
            <a:avLst/>
            <a:gdLst>
              <a:gd name="connsiteX0" fmla="*/ 1425039 w 1425039"/>
              <a:gd name="connsiteY0" fmla="*/ 486889 h 486889"/>
              <a:gd name="connsiteX1" fmla="*/ 1175658 w 1425039"/>
              <a:gd name="connsiteY1" fmla="*/ 368135 h 486889"/>
              <a:gd name="connsiteX2" fmla="*/ 831273 w 1425039"/>
              <a:gd name="connsiteY2" fmla="*/ 439387 h 486889"/>
              <a:gd name="connsiteX3" fmla="*/ 486889 w 1425039"/>
              <a:gd name="connsiteY3" fmla="*/ 166255 h 486889"/>
              <a:gd name="connsiteX4" fmla="*/ 0 w 1425039"/>
              <a:gd name="connsiteY4" fmla="*/ 0 h 48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039" h="486889">
                <a:moveTo>
                  <a:pt x="1425039" y="486889"/>
                </a:moveTo>
                <a:cubicBezTo>
                  <a:pt x="1349829" y="431470"/>
                  <a:pt x="1274619" y="376052"/>
                  <a:pt x="1175658" y="368135"/>
                </a:cubicBezTo>
                <a:cubicBezTo>
                  <a:pt x="1076697" y="360218"/>
                  <a:pt x="946068" y="473034"/>
                  <a:pt x="831273" y="439387"/>
                </a:cubicBezTo>
                <a:cubicBezTo>
                  <a:pt x="716478" y="405740"/>
                  <a:pt x="625434" y="239486"/>
                  <a:pt x="486889" y="166255"/>
                </a:cubicBezTo>
                <a:cubicBezTo>
                  <a:pt x="348344" y="93024"/>
                  <a:pt x="174172" y="46512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flipH="1" flipV="1">
            <a:off x="43434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 flipV="1">
            <a:off x="2133600" y="4419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5382883" y="4372155"/>
            <a:ext cx="931653" cy="648419"/>
          </a:xfrm>
          <a:custGeom>
            <a:avLst/>
            <a:gdLst>
              <a:gd name="connsiteX0" fmla="*/ 0 w 931653"/>
              <a:gd name="connsiteY0" fmla="*/ 70449 h 648419"/>
              <a:gd name="connsiteX1" fmla="*/ 198408 w 931653"/>
              <a:gd name="connsiteY1" fmla="*/ 35943 h 648419"/>
              <a:gd name="connsiteX2" fmla="*/ 310551 w 931653"/>
              <a:gd name="connsiteY2" fmla="*/ 286109 h 648419"/>
              <a:gd name="connsiteX3" fmla="*/ 552091 w 931653"/>
              <a:gd name="connsiteY3" fmla="*/ 182592 h 648419"/>
              <a:gd name="connsiteX4" fmla="*/ 767751 w 931653"/>
              <a:gd name="connsiteY4" fmla="*/ 199845 h 648419"/>
              <a:gd name="connsiteX5" fmla="*/ 931653 w 931653"/>
              <a:gd name="connsiteY5" fmla="*/ 648419 h 648419"/>
              <a:gd name="connsiteX6" fmla="*/ 931653 w 931653"/>
              <a:gd name="connsiteY6" fmla="*/ 648419 h 64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1653" h="648419">
                <a:moveTo>
                  <a:pt x="0" y="70449"/>
                </a:moveTo>
                <a:cubicBezTo>
                  <a:pt x="73324" y="35224"/>
                  <a:pt x="146649" y="0"/>
                  <a:pt x="198408" y="35943"/>
                </a:cubicBezTo>
                <a:cubicBezTo>
                  <a:pt x="250167" y="71886"/>
                  <a:pt x="251604" y="261668"/>
                  <a:pt x="310551" y="286109"/>
                </a:cubicBezTo>
                <a:cubicBezTo>
                  <a:pt x="369498" y="310550"/>
                  <a:pt x="475891" y="196969"/>
                  <a:pt x="552091" y="182592"/>
                </a:cubicBezTo>
                <a:cubicBezTo>
                  <a:pt x="628291" y="168215"/>
                  <a:pt x="704491" y="122207"/>
                  <a:pt x="767751" y="199845"/>
                </a:cubicBezTo>
                <a:cubicBezTo>
                  <a:pt x="831011" y="277483"/>
                  <a:pt x="931653" y="648419"/>
                  <a:pt x="931653" y="648419"/>
                </a:cubicBezTo>
                <a:lnTo>
                  <a:pt x="931653" y="648419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Freeform 184"/>
          <p:cNvSpPr/>
          <p:nvPr/>
        </p:nvSpPr>
        <p:spPr>
          <a:xfrm>
            <a:off x="5733691" y="4929996"/>
            <a:ext cx="572218" cy="357996"/>
          </a:xfrm>
          <a:custGeom>
            <a:avLst/>
            <a:gdLst>
              <a:gd name="connsiteX0" fmla="*/ 20128 w 572218"/>
              <a:gd name="connsiteY0" fmla="*/ 357996 h 357996"/>
              <a:gd name="connsiteX1" fmla="*/ 20128 w 572218"/>
              <a:gd name="connsiteY1" fmla="*/ 133710 h 357996"/>
              <a:gd name="connsiteX2" fmla="*/ 140898 w 572218"/>
              <a:gd name="connsiteY2" fmla="*/ 12940 h 357996"/>
              <a:gd name="connsiteX3" fmla="*/ 287547 w 572218"/>
              <a:gd name="connsiteY3" fmla="*/ 56072 h 357996"/>
              <a:gd name="connsiteX4" fmla="*/ 572218 w 572218"/>
              <a:gd name="connsiteY4" fmla="*/ 90578 h 3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218" h="357996">
                <a:moveTo>
                  <a:pt x="20128" y="357996"/>
                </a:moveTo>
                <a:cubicBezTo>
                  <a:pt x="10064" y="274607"/>
                  <a:pt x="0" y="191219"/>
                  <a:pt x="20128" y="133710"/>
                </a:cubicBezTo>
                <a:cubicBezTo>
                  <a:pt x="40256" y="76201"/>
                  <a:pt x="96328" y="25880"/>
                  <a:pt x="140898" y="12940"/>
                </a:cubicBezTo>
                <a:cubicBezTo>
                  <a:pt x="185468" y="0"/>
                  <a:pt x="215660" y="43132"/>
                  <a:pt x="287547" y="56072"/>
                </a:cubicBezTo>
                <a:cubicBezTo>
                  <a:pt x="359434" y="69012"/>
                  <a:pt x="465826" y="79795"/>
                  <a:pt x="572218" y="90578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Freeform 185"/>
          <p:cNvSpPr/>
          <p:nvPr/>
        </p:nvSpPr>
        <p:spPr>
          <a:xfrm>
            <a:off x="6340415" y="4530306"/>
            <a:ext cx="638355" cy="481641"/>
          </a:xfrm>
          <a:custGeom>
            <a:avLst/>
            <a:gdLst>
              <a:gd name="connsiteX0" fmla="*/ 638355 w 638355"/>
              <a:gd name="connsiteY0" fmla="*/ 67573 h 481641"/>
              <a:gd name="connsiteX1" fmla="*/ 422694 w 638355"/>
              <a:gd name="connsiteY1" fmla="*/ 24441 h 481641"/>
              <a:gd name="connsiteX2" fmla="*/ 336430 w 638355"/>
              <a:gd name="connsiteY2" fmla="*/ 214222 h 481641"/>
              <a:gd name="connsiteX3" fmla="*/ 0 w 638355"/>
              <a:gd name="connsiteY3" fmla="*/ 481641 h 4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355" h="481641">
                <a:moveTo>
                  <a:pt x="638355" y="67573"/>
                </a:moveTo>
                <a:cubicBezTo>
                  <a:pt x="555685" y="33786"/>
                  <a:pt x="473015" y="0"/>
                  <a:pt x="422694" y="24441"/>
                </a:cubicBezTo>
                <a:cubicBezTo>
                  <a:pt x="372373" y="48882"/>
                  <a:pt x="406879" y="138022"/>
                  <a:pt x="336430" y="214222"/>
                </a:cubicBezTo>
                <a:cubicBezTo>
                  <a:pt x="265981" y="290422"/>
                  <a:pt x="132990" y="386031"/>
                  <a:pt x="0" y="48164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6"/>
          <p:cNvSpPr/>
          <p:nvPr/>
        </p:nvSpPr>
        <p:spPr>
          <a:xfrm>
            <a:off x="6323162" y="4304581"/>
            <a:ext cx="1337095" cy="733245"/>
          </a:xfrm>
          <a:custGeom>
            <a:avLst/>
            <a:gdLst>
              <a:gd name="connsiteX0" fmla="*/ 1337095 w 1337095"/>
              <a:gd name="connsiteY0" fmla="*/ 0 h 733245"/>
              <a:gd name="connsiteX1" fmla="*/ 948906 w 1337095"/>
              <a:gd name="connsiteY1" fmla="*/ 207034 h 733245"/>
              <a:gd name="connsiteX2" fmla="*/ 733246 w 1337095"/>
              <a:gd name="connsiteY2" fmla="*/ 560717 h 733245"/>
              <a:gd name="connsiteX3" fmla="*/ 0 w 1337095"/>
              <a:gd name="connsiteY3" fmla="*/ 733245 h 73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7095" h="733245">
                <a:moveTo>
                  <a:pt x="1337095" y="0"/>
                </a:moveTo>
                <a:cubicBezTo>
                  <a:pt x="1193321" y="56790"/>
                  <a:pt x="1049547" y="113581"/>
                  <a:pt x="948906" y="207034"/>
                </a:cubicBezTo>
                <a:cubicBezTo>
                  <a:pt x="848265" y="300487"/>
                  <a:pt x="891397" y="473015"/>
                  <a:pt x="733246" y="560717"/>
                </a:cubicBezTo>
                <a:cubicBezTo>
                  <a:pt x="575095" y="648419"/>
                  <a:pt x="287547" y="690832"/>
                  <a:pt x="0" y="73324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7"/>
          <p:cNvSpPr/>
          <p:nvPr/>
        </p:nvSpPr>
        <p:spPr>
          <a:xfrm>
            <a:off x="6331789" y="3769743"/>
            <a:ext cx="2380890" cy="1259457"/>
          </a:xfrm>
          <a:custGeom>
            <a:avLst/>
            <a:gdLst>
              <a:gd name="connsiteX0" fmla="*/ 2380890 w 2380890"/>
              <a:gd name="connsiteY0" fmla="*/ 0 h 1259457"/>
              <a:gd name="connsiteX1" fmla="*/ 2113471 w 2380890"/>
              <a:gd name="connsiteY1" fmla="*/ 414068 h 1259457"/>
              <a:gd name="connsiteX2" fmla="*/ 1466490 w 2380890"/>
              <a:gd name="connsiteY2" fmla="*/ 724619 h 1259457"/>
              <a:gd name="connsiteX3" fmla="*/ 0 w 2380890"/>
              <a:gd name="connsiteY3" fmla="*/ 1259457 h 125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890" h="1259457">
                <a:moveTo>
                  <a:pt x="2380890" y="0"/>
                </a:moveTo>
                <a:cubicBezTo>
                  <a:pt x="2323380" y="146649"/>
                  <a:pt x="2265871" y="293298"/>
                  <a:pt x="2113471" y="414068"/>
                </a:cubicBezTo>
                <a:cubicBezTo>
                  <a:pt x="1961071" y="534838"/>
                  <a:pt x="1818735" y="583721"/>
                  <a:pt x="1466490" y="724619"/>
                </a:cubicBezTo>
                <a:cubicBezTo>
                  <a:pt x="1114245" y="865517"/>
                  <a:pt x="557122" y="1062487"/>
                  <a:pt x="0" y="125945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8"/>
          <p:cNvSpPr/>
          <p:nvPr/>
        </p:nvSpPr>
        <p:spPr>
          <a:xfrm>
            <a:off x="6179388" y="5046453"/>
            <a:ext cx="530525" cy="948905"/>
          </a:xfrm>
          <a:custGeom>
            <a:avLst/>
            <a:gdLst>
              <a:gd name="connsiteX0" fmla="*/ 273170 w 530525"/>
              <a:gd name="connsiteY0" fmla="*/ 948905 h 948905"/>
              <a:gd name="connsiteX1" fmla="*/ 40257 w 530525"/>
              <a:gd name="connsiteY1" fmla="*/ 638355 h 948905"/>
              <a:gd name="connsiteX2" fmla="*/ 514710 w 530525"/>
              <a:gd name="connsiteY2" fmla="*/ 112143 h 948905"/>
              <a:gd name="connsiteX3" fmla="*/ 135148 w 530525"/>
              <a:gd name="connsiteY3" fmla="*/ 0 h 94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525" h="948905">
                <a:moveTo>
                  <a:pt x="273170" y="948905"/>
                </a:moveTo>
                <a:cubicBezTo>
                  <a:pt x="136585" y="863360"/>
                  <a:pt x="0" y="777815"/>
                  <a:pt x="40257" y="638355"/>
                </a:cubicBezTo>
                <a:cubicBezTo>
                  <a:pt x="80514" y="498895"/>
                  <a:pt x="498895" y="218535"/>
                  <a:pt x="514710" y="112143"/>
                </a:cubicBezTo>
                <a:cubicBezTo>
                  <a:pt x="530525" y="5751"/>
                  <a:pt x="332836" y="2875"/>
                  <a:pt x="135148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89"/>
          <p:cNvSpPr/>
          <p:nvPr/>
        </p:nvSpPr>
        <p:spPr>
          <a:xfrm>
            <a:off x="6331789" y="5046453"/>
            <a:ext cx="577969" cy="793630"/>
          </a:xfrm>
          <a:custGeom>
            <a:avLst/>
            <a:gdLst>
              <a:gd name="connsiteX0" fmla="*/ 577969 w 577969"/>
              <a:gd name="connsiteY0" fmla="*/ 793630 h 793630"/>
              <a:gd name="connsiteX1" fmla="*/ 241539 w 577969"/>
              <a:gd name="connsiteY1" fmla="*/ 500332 h 793630"/>
              <a:gd name="connsiteX2" fmla="*/ 0 w 577969"/>
              <a:gd name="connsiteY2" fmla="*/ 0 h 79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969" h="793630">
                <a:moveTo>
                  <a:pt x="577969" y="793630"/>
                </a:moveTo>
                <a:cubicBezTo>
                  <a:pt x="457918" y="713117"/>
                  <a:pt x="337867" y="632604"/>
                  <a:pt x="241539" y="500332"/>
                </a:cubicBezTo>
                <a:cubicBezTo>
                  <a:pt x="145211" y="368060"/>
                  <a:pt x="72605" y="184030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6331789" y="5055079"/>
            <a:ext cx="1095554" cy="552091"/>
          </a:xfrm>
          <a:custGeom>
            <a:avLst/>
            <a:gdLst>
              <a:gd name="connsiteX0" fmla="*/ 1095554 w 1095554"/>
              <a:gd name="connsiteY0" fmla="*/ 552091 h 552091"/>
              <a:gd name="connsiteX1" fmla="*/ 862641 w 1095554"/>
              <a:gd name="connsiteY1" fmla="*/ 301925 h 552091"/>
              <a:gd name="connsiteX2" fmla="*/ 500332 w 1095554"/>
              <a:gd name="connsiteY2" fmla="*/ 310551 h 552091"/>
              <a:gd name="connsiteX3" fmla="*/ 0 w 1095554"/>
              <a:gd name="connsiteY3" fmla="*/ 0 h 55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554" h="552091">
                <a:moveTo>
                  <a:pt x="1095554" y="552091"/>
                </a:moveTo>
                <a:cubicBezTo>
                  <a:pt x="1028699" y="447136"/>
                  <a:pt x="961845" y="342182"/>
                  <a:pt x="862641" y="301925"/>
                </a:cubicBezTo>
                <a:cubicBezTo>
                  <a:pt x="763437" y="261668"/>
                  <a:pt x="644105" y="360872"/>
                  <a:pt x="500332" y="310551"/>
                </a:cubicBezTo>
                <a:cubicBezTo>
                  <a:pt x="356559" y="260230"/>
                  <a:pt x="178279" y="13011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6323162" y="4986068"/>
            <a:ext cx="1207698" cy="97766"/>
          </a:xfrm>
          <a:custGeom>
            <a:avLst/>
            <a:gdLst>
              <a:gd name="connsiteX0" fmla="*/ 1207698 w 1207698"/>
              <a:gd name="connsiteY0" fmla="*/ 0 h 97766"/>
              <a:gd name="connsiteX1" fmla="*/ 819510 w 1207698"/>
              <a:gd name="connsiteY1" fmla="*/ 86264 h 97766"/>
              <a:gd name="connsiteX2" fmla="*/ 0 w 1207698"/>
              <a:gd name="connsiteY2" fmla="*/ 69011 h 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7698" h="97766">
                <a:moveTo>
                  <a:pt x="1207698" y="0"/>
                </a:moveTo>
                <a:cubicBezTo>
                  <a:pt x="1114245" y="37381"/>
                  <a:pt x="1020793" y="74762"/>
                  <a:pt x="819510" y="86264"/>
                </a:cubicBezTo>
                <a:cubicBezTo>
                  <a:pt x="618227" y="97766"/>
                  <a:pt x="309113" y="83388"/>
                  <a:pt x="0" y="6901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6323162" y="5037826"/>
            <a:ext cx="1716657" cy="296174"/>
          </a:xfrm>
          <a:custGeom>
            <a:avLst/>
            <a:gdLst>
              <a:gd name="connsiteX0" fmla="*/ 1716657 w 1716657"/>
              <a:gd name="connsiteY0" fmla="*/ 120770 h 296174"/>
              <a:gd name="connsiteX1" fmla="*/ 1397480 w 1716657"/>
              <a:gd name="connsiteY1" fmla="*/ 284672 h 296174"/>
              <a:gd name="connsiteX2" fmla="*/ 655608 w 1716657"/>
              <a:gd name="connsiteY2" fmla="*/ 189782 h 296174"/>
              <a:gd name="connsiteX3" fmla="*/ 0 w 1716657"/>
              <a:gd name="connsiteY3" fmla="*/ 0 h 29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6657" h="296174">
                <a:moveTo>
                  <a:pt x="1716657" y="120770"/>
                </a:moveTo>
                <a:cubicBezTo>
                  <a:pt x="1645489" y="196970"/>
                  <a:pt x="1574321" y="273170"/>
                  <a:pt x="1397480" y="284672"/>
                </a:cubicBezTo>
                <a:cubicBezTo>
                  <a:pt x="1220639" y="296174"/>
                  <a:pt x="888521" y="237227"/>
                  <a:pt x="655608" y="189782"/>
                </a:cubicBezTo>
                <a:cubicBezTo>
                  <a:pt x="422695" y="142337"/>
                  <a:pt x="211347" y="71168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4"/>
          <p:cNvSpPr/>
          <p:nvPr/>
        </p:nvSpPr>
        <p:spPr>
          <a:xfrm>
            <a:off x="6323162" y="4459857"/>
            <a:ext cx="2173857" cy="569343"/>
          </a:xfrm>
          <a:custGeom>
            <a:avLst/>
            <a:gdLst>
              <a:gd name="connsiteX0" fmla="*/ 2173857 w 2173857"/>
              <a:gd name="connsiteY0" fmla="*/ 0 h 569343"/>
              <a:gd name="connsiteX1" fmla="*/ 1708030 w 2173857"/>
              <a:gd name="connsiteY1" fmla="*/ 215660 h 569343"/>
              <a:gd name="connsiteX2" fmla="*/ 1164566 w 2173857"/>
              <a:gd name="connsiteY2" fmla="*/ 336430 h 569343"/>
              <a:gd name="connsiteX3" fmla="*/ 724619 w 2173857"/>
              <a:gd name="connsiteY3" fmla="*/ 500332 h 569343"/>
              <a:gd name="connsiteX4" fmla="*/ 0 w 2173857"/>
              <a:gd name="connsiteY4" fmla="*/ 569343 h 56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3857" h="569343">
                <a:moveTo>
                  <a:pt x="2173857" y="0"/>
                </a:moveTo>
                <a:cubicBezTo>
                  <a:pt x="2025051" y="79794"/>
                  <a:pt x="1876245" y="159588"/>
                  <a:pt x="1708030" y="215660"/>
                </a:cubicBezTo>
                <a:cubicBezTo>
                  <a:pt x="1539815" y="271732"/>
                  <a:pt x="1328468" y="288985"/>
                  <a:pt x="1164566" y="336430"/>
                </a:cubicBezTo>
                <a:cubicBezTo>
                  <a:pt x="1000664" y="383875"/>
                  <a:pt x="918713" y="461513"/>
                  <a:pt x="724619" y="500332"/>
                </a:cubicBezTo>
                <a:cubicBezTo>
                  <a:pt x="530525" y="539151"/>
                  <a:pt x="265262" y="554247"/>
                  <a:pt x="0" y="56934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flipH="1" flipV="1">
            <a:off x="6248400" y="4953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5"/>
          <p:cNvSpPr/>
          <p:nvPr/>
        </p:nvSpPr>
        <p:spPr>
          <a:xfrm>
            <a:off x="6858000" y="1785668"/>
            <a:ext cx="408316" cy="1440611"/>
          </a:xfrm>
          <a:custGeom>
            <a:avLst/>
            <a:gdLst>
              <a:gd name="connsiteX0" fmla="*/ 276045 w 408316"/>
              <a:gd name="connsiteY0" fmla="*/ 0 h 1440611"/>
              <a:gd name="connsiteX1" fmla="*/ 362309 w 408316"/>
              <a:gd name="connsiteY1" fmla="*/ 483079 h 1440611"/>
              <a:gd name="connsiteX2" fmla="*/ 0 w 408316"/>
              <a:gd name="connsiteY2" fmla="*/ 1440611 h 144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316" h="1440611">
                <a:moveTo>
                  <a:pt x="276045" y="0"/>
                </a:moveTo>
                <a:cubicBezTo>
                  <a:pt x="342180" y="121488"/>
                  <a:pt x="408316" y="242977"/>
                  <a:pt x="362309" y="483079"/>
                </a:cubicBezTo>
                <a:cubicBezTo>
                  <a:pt x="316302" y="723181"/>
                  <a:pt x="158151" y="1081896"/>
                  <a:pt x="0" y="144061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6866626" y="2406770"/>
            <a:ext cx="957532" cy="843951"/>
          </a:xfrm>
          <a:custGeom>
            <a:avLst/>
            <a:gdLst>
              <a:gd name="connsiteX0" fmla="*/ 957532 w 957532"/>
              <a:gd name="connsiteY0" fmla="*/ 0 h 843951"/>
              <a:gd name="connsiteX1" fmla="*/ 845389 w 957532"/>
              <a:gd name="connsiteY1" fmla="*/ 422694 h 843951"/>
              <a:gd name="connsiteX2" fmla="*/ 448574 w 957532"/>
              <a:gd name="connsiteY2" fmla="*/ 776377 h 843951"/>
              <a:gd name="connsiteX3" fmla="*/ 0 w 957532"/>
              <a:gd name="connsiteY3" fmla="*/ 828136 h 84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7532" h="843951">
                <a:moveTo>
                  <a:pt x="957532" y="0"/>
                </a:moveTo>
                <a:cubicBezTo>
                  <a:pt x="943873" y="146649"/>
                  <a:pt x="930215" y="293298"/>
                  <a:pt x="845389" y="422694"/>
                </a:cubicBezTo>
                <a:cubicBezTo>
                  <a:pt x="760563" y="552090"/>
                  <a:pt x="589472" y="708803"/>
                  <a:pt x="448574" y="776377"/>
                </a:cubicBezTo>
                <a:cubicBezTo>
                  <a:pt x="307676" y="843951"/>
                  <a:pt x="153838" y="836043"/>
                  <a:pt x="0" y="82813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6883879" y="2872596"/>
            <a:ext cx="405442" cy="336430"/>
          </a:xfrm>
          <a:custGeom>
            <a:avLst/>
            <a:gdLst>
              <a:gd name="connsiteX0" fmla="*/ 405442 w 405442"/>
              <a:gd name="connsiteY0" fmla="*/ 0 h 336430"/>
              <a:gd name="connsiteX1" fmla="*/ 0 w 405442"/>
              <a:gd name="connsiteY1" fmla="*/ 336430 h 336430"/>
              <a:gd name="connsiteX2" fmla="*/ 0 w 405442"/>
              <a:gd name="connsiteY2" fmla="*/ 336430 h 3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442" h="336430">
                <a:moveTo>
                  <a:pt x="405442" y="0"/>
                </a:moveTo>
                <a:lnTo>
                  <a:pt x="0" y="336430"/>
                </a:lnTo>
                <a:lnTo>
                  <a:pt x="0" y="33643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6142008" y="3167332"/>
            <a:ext cx="672860" cy="378125"/>
          </a:xfrm>
          <a:custGeom>
            <a:avLst/>
            <a:gdLst>
              <a:gd name="connsiteX0" fmla="*/ 0 w 672860"/>
              <a:gd name="connsiteY0" fmla="*/ 378125 h 378125"/>
              <a:gd name="connsiteX1" fmla="*/ 129396 w 672860"/>
              <a:gd name="connsiteY1" fmla="*/ 58947 h 378125"/>
              <a:gd name="connsiteX2" fmla="*/ 672860 w 672860"/>
              <a:gd name="connsiteY2" fmla="*/ 24442 h 37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2860" h="378125">
                <a:moveTo>
                  <a:pt x="0" y="378125"/>
                </a:moveTo>
                <a:cubicBezTo>
                  <a:pt x="8626" y="248009"/>
                  <a:pt x="17253" y="117894"/>
                  <a:pt x="129396" y="58947"/>
                </a:cubicBezTo>
                <a:cubicBezTo>
                  <a:pt x="241539" y="0"/>
                  <a:pt x="457199" y="12221"/>
                  <a:pt x="672860" y="2444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0"/>
          <p:cNvSpPr/>
          <p:nvPr/>
        </p:nvSpPr>
        <p:spPr>
          <a:xfrm>
            <a:off x="6858000" y="2855343"/>
            <a:ext cx="1492370" cy="455763"/>
          </a:xfrm>
          <a:custGeom>
            <a:avLst/>
            <a:gdLst>
              <a:gd name="connsiteX0" fmla="*/ 1492370 w 1492370"/>
              <a:gd name="connsiteY0" fmla="*/ 0 h 455763"/>
              <a:gd name="connsiteX1" fmla="*/ 948906 w 1492370"/>
              <a:gd name="connsiteY1" fmla="*/ 146649 h 455763"/>
              <a:gd name="connsiteX2" fmla="*/ 534838 w 1492370"/>
              <a:gd name="connsiteY2" fmla="*/ 422695 h 455763"/>
              <a:gd name="connsiteX3" fmla="*/ 0 w 1492370"/>
              <a:gd name="connsiteY3" fmla="*/ 345057 h 45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370" h="455763">
                <a:moveTo>
                  <a:pt x="1492370" y="0"/>
                </a:moveTo>
                <a:cubicBezTo>
                  <a:pt x="1300432" y="38100"/>
                  <a:pt x="1108495" y="76200"/>
                  <a:pt x="948906" y="146649"/>
                </a:cubicBezTo>
                <a:cubicBezTo>
                  <a:pt x="789317" y="217098"/>
                  <a:pt x="692989" y="389627"/>
                  <a:pt x="534838" y="422695"/>
                </a:cubicBezTo>
                <a:cubicBezTo>
                  <a:pt x="376687" y="455763"/>
                  <a:pt x="188343" y="400410"/>
                  <a:pt x="0" y="34505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>
            <a:off x="6866626" y="3174521"/>
            <a:ext cx="741872" cy="421257"/>
          </a:xfrm>
          <a:custGeom>
            <a:avLst/>
            <a:gdLst>
              <a:gd name="connsiteX0" fmla="*/ 741872 w 741872"/>
              <a:gd name="connsiteY0" fmla="*/ 301924 h 421257"/>
              <a:gd name="connsiteX1" fmla="*/ 414068 w 741872"/>
              <a:gd name="connsiteY1" fmla="*/ 370936 h 421257"/>
              <a:gd name="connsiteX2" fmla="*/ 0 w 741872"/>
              <a:gd name="connsiteY2" fmla="*/ 0 h 42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872" h="421257">
                <a:moveTo>
                  <a:pt x="741872" y="301924"/>
                </a:moveTo>
                <a:cubicBezTo>
                  <a:pt x="639792" y="361590"/>
                  <a:pt x="537713" y="421257"/>
                  <a:pt x="414068" y="370936"/>
                </a:cubicBezTo>
                <a:cubicBezTo>
                  <a:pt x="290423" y="320615"/>
                  <a:pt x="145211" y="160307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2"/>
          <p:cNvSpPr/>
          <p:nvPr/>
        </p:nvSpPr>
        <p:spPr>
          <a:xfrm>
            <a:off x="6858000" y="3174521"/>
            <a:ext cx="1181819" cy="517585"/>
          </a:xfrm>
          <a:custGeom>
            <a:avLst/>
            <a:gdLst>
              <a:gd name="connsiteX0" fmla="*/ 1181819 w 1181819"/>
              <a:gd name="connsiteY0" fmla="*/ 517585 h 517585"/>
              <a:gd name="connsiteX1" fmla="*/ 1086928 w 1181819"/>
              <a:gd name="connsiteY1" fmla="*/ 232913 h 517585"/>
              <a:gd name="connsiteX2" fmla="*/ 879894 w 1181819"/>
              <a:gd name="connsiteY2" fmla="*/ 103517 h 517585"/>
              <a:gd name="connsiteX3" fmla="*/ 370936 w 1181819"/>
              <a:gd name="connsiteY3" fmla="*/ 207034 h 517585"/>
              <a:gd name="connsiteX4" fmla="*/ 0 w 1181819"/>
              <a:gd name="connsiteY4" fmla="*/ 0 h 51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819" h="517585">
                <a:moveTo>
                  <a:pt x="1181819" y="517585"/>
                </a:moveTo>
                <a:cubicBezTo>
                  <a:pt x="1159534" y="409754"/>
                  <a:pt x="1137249" y="301924"/>
                  <a:pt x="1086928" y="232913"/>
                </a:cubicBezTo>
                <a:cubicBezTo>
                  <a:pt x="1036607" y="163902"/>
                  <a:pt x="999226" y="107830"/>
                  <a:pt x="879894" y="103517"/>
                </a:cubicBezTo>
                <a:cubicBezTo>
                  <a:pt x="760562" y="99204"/>
                  <a:pt x="517585" y="224287"/>
                  <a:pt x="370936" y="207034"/>
                </a:cubicBezTo>
                <a:cubicBezTo>
                  <a:pt x="224287" y="189781"/>
                  <a:pt x="112143" y="94890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flipH="1" flipV="1">
            <a:off x="67818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3"/>
          <p:cNvSpPr/>
          <p:nvPr/>
        </p:nvSpPr>
        <p:spPr>
          <a:xfrm>
            <a:off x="5313872" y="2147977"/>
            <a:ext cx="802256" cy="638355"/>
          </a:xfrm>
          <a:custGeom>
            <a:avLst/>
            <a:gdLst>
              <a:gd name="connsiteX0" fmla="*/ 60385 w 802256"/>
              <a:gd name="connsiteY0" fmla="*/ 638355 h 638355"/>
              <a:gd name="connsiteX1" fmla="*/ 60385 w 802256"/>
              <a:gd name="connsiteY1" fmla="*/ 448574 h 638355"/>
              <a:gd name="connsiteX2" fmla="*/ 422694 w 802256"/>
              <a:gd name="connsiteY2" fmla="*/ 224287 h 638355"/>
              <a:gd name="connsiteX3" fmla="*/ 802256 w 802256"/>
              <a:gd name="connsiteY3" fmla="*/ 0 h 63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256" h="638355">
                <a:moveTo>
                  <a:pt x="60385" y="638355"/>
                </a:moveTo>
                <a:cubicBezTo>
                  <a:pt x="30192" y="577970"/>
                  <a:pt x="0" y="517585"/>
                  <a:pt x="60385" y="448574"/>
                </a:cubicBezTo>
                <a:cubicBezTo>
                  <a:pt x="120770" y="379563"/>
                  <a:pt x="299049" y="299049"/>
                  <a:pt x="422694" y="224287"/>
                </a:cubicBezTo>
                <a:cubicBezTo>
                  <a:pt x="546339" y="149525"/>
                  <a:pt x="674297" y="74762"/>
                  <a:pt x="802256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4"/>
          <p:cNvSpPr/>
          <p:nvPr/>
        </p:nvSpPr>
        <p:spPr>
          <a:xfrm>
            <a:off x="6116128" y="2173857"/>
            <a:ext cx="534838" cy="369498"/>
          </a:xfrm>
          <a:custGeom>
            <a:avLst/>
            <a:gdLst>
              <a:gd name="connsiteX0" fmla="*/ 534838 w 534838"/>
              <a:gd name="connsiteY0" fmla="*/ 310551 h 369498"/>
              <a:gd name="connsiteX1" fmla="*/ 258793 w 534838"/>
              <a:gd name="connsiteY1" fmla="*/ 336430 h 369498"/>
              <a:gd name="connsiteX2" fmla="*/ 215661 w 534838"/>
              <a:gd name="connsiteY2" fmla="*/ 112143 h 369498"/>
              <a:gd name="connsiteX3" fmla="*/ 0 w 534838"/>
              <a:gd name="connsiteY3" fmla="*/ 0 h 36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838" h="369498">
                <a:moveTo>
                  <a:pt x="534838" y="310551"/>
                </a:moveTo>
                <a:cubicBezTo>
                  <a:pt x="423413" y="340024"/>
                  <a:pt x="311989" y="369498"/>
                  <a:pt x="258793" y="336430"/>
                </a:cubicBezTo>
                <a:cubicBezTo>
                  <a:pt x="205597" y="303362"/>
                  <a:pt x="258793" y="168215"/>
                  <a:pt x="215661" y="112143"/>
                </a:cubicBezTo>
                <a:cubicBezTo>
                  <a:pt x="172529" y="56071"/>
                  <a:pt x="86264" y="2803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6058619" y="1492370"/>
            <a:ext cx="360872" cy="664234"/>
          </a:xfrm>
          <a:custGeom>
            <a:avLst/>
            <a:gdLst>
              <a:gd name="connsiteX0" fmla="*/ 316302 w 360872"/>
              <a:gd name="connsiteY0" fmla="*/ 0 h 664234"/>
              <a:gd name="connsiteX1" fmla="*/ 316302 w 360872"/>
              <a:gd name="connsiteY1" fmla="*/ 250166 h 664234"/>
              <a:gd name="connsiteX2" fmla="*/ 48883 w 360872"/>
              <a:gd name="connsiteY2" fmla="*/ 422694 h 664234"/>
              <a:gd name="connsiteX3" fmla="*/ 23004 w 360872"/>
              <a:gd name="connsiteY3" fmla="*/ 664234 h 66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872" h="664234">
                <a:moveTo>
                  <a:pt x="316302" y="0"/>
                </a:moveTo>
                <a:cubicBezTo>
                  <a:pt x="338587" y="89858"/>
                  <a:pt x="360872" y="179717"/>
                  <a:pt x="316302" y="250166"/>
                </a:cubicBezTo>
                <a:cubicBezTo>
                  <a:pt x="271732" y="320615"/>
                  <a:pt x="97766" y="353683"/>
                  <a:pt x="48883" y="422694"/>
                </a:cubicBezTo>
                <a:cubicBezTo>
                  <a:pt x="0" y="491705"/>
                  <a:pt x="11502" y="577969"/>
                  <a:pt x="23004" y="664234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5719313" y="1639019"/>
            <a:ext cx="362310" cy="483079"/>
          </a:xfrm>
          <a:custGeom>
            <a:avLst/>
            <a:gdLst>
              <a:gd name="connsiteX0" fmla="*/ 43132 w 362310"/>
              <a:gd name="connsiteY0" fmla="*/ 0 h 483079"/>
              <a:gd name="connsiteX1" fmla="*/ 34506 w 362310"/>
              <a:gd name="connsiteY1" fmla="*/ 189781 h 483079"/>
              <a:gd name="connsiteX2" fmla="*/ 250166 w 362310"/>
              <a:gd name="connsiteY2" fmla="*/ 258792 h 483079"/>
              <a:gd name="connsiteX3" fmla="*/ 362310 w 362310"/>
              <a:gd name="connsiteY3" fmla="*/ 483079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310" h="483079">
                <a:moveTo>
                  <a:pt x="43132" y="0"/>
                </a:moveTo>
                <a:cubicBezTo>
                  <a:pt x="21566" y="73324"/>
                  <a:pt x="0" y="146649"/>
                  <a:pt x="34506" y="189781"/>
                </a:cubicBezTo>
                <a:cubicBezTo>
                  <a:pt x="69012" y="232913"/>
                  <a:pt x="195532" y="209909"/>
                  <a:pt x="250166" y="258792"/>
                </a:cubicBezTo>
                <a:cubicBezTo>
                  <a:pt x="304800" y="307675"/>
                  <a:pt x="333555" y="395377"/>
                  <a:pt x="362310" y="48307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5296619" y="1932317"/>
            <a:ext cx="793630" cy="288985"/>
          </a:xfrm>
          <a:custGeom>
            <a:avLst/>
            <a:gdLst>
              <a:gd name="connsiteX0" fmla="*/ 0 w 793630"/>
              <a:gd name="connsiteY0" fmla="*/ 0 h 288985"/>
              <a:gd name="connsiteX1" fmla="*/ 120770 w 793630"/>
              <a:gd name="connsiteY1" fmla="*/ 284672 h 288985"/>
              <a:gd name="connsiteX2" fmla="*/ 370936 w 793630"/>
              <a:gd name="connsiteY2" fmla="*/ 25879 h 288985"/>
              <a:gd name="connsiteX3" fmla="*/ 793630 w 793630"/>
              <a:gd name="connsiteY3" fmla="*/ 241540 h 28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630" h="288985">
                <a:moveTo>
                  <a:pt x="0" y="0"/>
                </a:moveTo>
                <a:cubicBezTo>
                  <a:pt x="29473" y="140179"/>
                  <a:pt x="58947" y="280359"/>
                  <a:pt x="120770" y="284672"/>
                </a:cubicBezTo>
                <a:cubicBezTo>
                  <a:pt x="182593" y="288985"/>
                  <a:pt x="258793" y="33068"/>
                  <a:pt x="370936" y="25879"/>
                </a:cubicBezTo>
                <a:cubicBezTo>
                  <a:pt x="483079" y="18690"/>
                  <a:pt x="638354" y="130115"/>
                  <a:pt x="793630" y="24154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4915619" y="1250830"/>
            <a:ext cx="1191883" cy="879895"/>
          </a:xfrm>
          <a:custGeom>
            <a:avLst/>
            <a:gdLst>
              <a:gd name="connsiteX0" fmla="*/ 1438 w 1191883"/>
              <a:gd name="connsiteY0" fmla="*/ 0 h 879895"/>
              <a:gd name="connsiteX1" fmla="*/ 44570 w 1191883"/>
              <a:gd name="connsiteY1" fmla="*/ 258793 h 879895"/>
              <a:gd name="connsiteX2" fmla="*/ 268856 w 1191883"/>
              <a:gd name="connsiteY2" fmla="*/ 207034 h 879895"/>
              <a:gd name="connsiteX3" fmla="*/ 424132 w 1191883"/>
              <a:gd name="connsiteY3" fmla="*/ 595223 h 879895"/>
              <a:gd name="connsiteX4" fmla="*/ 1191883 w 1191883"/>
              <a:gd name="connsiteY4" fmla="*/ 879895 h 87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883" h="879895">
                <a:moveTo>
                  <a:pt x="1438" y="0"/>
                </a:moveTo>
                <a:cubicBezTo>
                  <a:pt x="719" y="112143"/>
                  <a:pt x="0" y="224287"/>
                  <a:pt x="44570" y="258793"/>
                </a:cubicBezTo>
                <a:cubicBezTo>
                  <a:pt x="89140" y="293299"/>
                  <a:pt x="205596" y="150962"/>
                  <a:pt x="268856" y="207034"/>
                </a:cubicBezTo>
                <a:cubicBezTo>
                  <a:pt x="332116" y="263106"/>
                  <a:pt x="270294" y="483080"/>
                  <a:pt x="424132" y="595223"/>
                </a:cubicBezTo>
                <a:cubicBezTo>
                  <a:pt x="577970" y="707366"/>
                  <a:pt x="884926" y="793630"/>
                  <a:pt x="1191883" y="87989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 flipV="1">
            <a:off x="6019800" y="205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3630283" y="1328468"/>
            <a:ext cx="192657" cy="1043796"/>
          </a:xfrm>
          <a:custGeom>
            <a:avLst/>
            <a:gdLst>
              <a:gd name="connsiteX0" fmla="*/ 156713 w 192657"/>
              <a:gd name="connsiteY0" fmla="*/ 0 h 1043796"/>
              <a:gd name="connsiteX1" fmla="*/ 1438 w 192657"/>
              <a:gd name="connsiteY1" fmla="*/ 388189 h 1043796"/>
              <a:gd name="connsiteX2" fmla="*/ 165340 w 192657"/>
              <a:gd name="connsiteY2" fmla="*/ 595223 h 1043796"/>
              <a:gd name="connsiteX3" fmla="*/ 165340 w 192657"/>
              <a:gd name="connsiteY3" fmla="*/ 1043796 h 104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657" h="1043796">
                <a:moveTo>
                  <a:pt x="156713" y="0"/>
                </a:moveTo>
                <a:cubicBezTo>
                  <a:pt x="78356" y="144492"/>
                  <a:pt x="0" y="288985"/>
                  <a:pt x="1438" y="388189"/>
                </a:cubicBezTo>
                <a:cubicBezTo>
                  <a:pt x="2876" y="487393"/>
                  <a:pt x="138023" y="485955"/>
                  <a:pt x="165340" y="595223"/>
                </a:cubicBezTo>
                <a:cubicBezTo>
                  <a:pt x="192657" y="704491"/>
                  <a:pt x="178998" y="874143"/>
                  <a:pt x="165340" y="104379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3856008" y="1880558"/>
            <a:ext cx="603849" cy="483080"/>
          </a:xfrm>
          <a:custGeom>
            <a:avLst/>
            <a:gdLst>
              <a:gd name="connsiteX0" fmla="*/ 603849 w 603849"/>
              <a:gd name="connsiteY0" fmla="*/ 0 h 483080"/>
              <a:gd name="connsiteX1" fmla="*/ 276045 w 603849"/>
              <a:gd name="connsiteY1" fmla="*/ 43133 h 483080"/>
              <a:gd name="connsiteX2" fmla="*/ 293298 w 603849"/>
              <a:gd name="connsiteY2" fmla="*/ 258793 h 483080"/>
              <a:gd name="connsiteX3" fmla="*/ 0 w 603849"/>
              <a:gd name="connsiteY3" fmla="*/ 483080 h 4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49" h="483080">
                <a:moveTo>
                  <a:pt x="603849" y="0"/>
                </a:moveTo>
                <a:cubicBezTo>
                  <a:pt x="465826" y="0"/>
                  <a:pt x="327803" y="1"/>
                  <a:pt x="276045" y="43133"/>
                </a:cubicBezTo>
                <a:cubicBezTo>
                  <a:pt x="224287" y="86265"/>
                  <a:pt x="339306" y="185469"/>
                  <a:pt x="293298" y="258793"/>
                </a:cubicBezTo>
                <a:cubicBezTo>
                  <a:pt x="247291" y="332118"/>
                  <a:pt x="123645" y="407599"/>
                  <a:pt x="0" y="48308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804249" y="2372264"/>
            <a:ext cx="888521" cy="264544"/>
          </a:xfrm>
          <a:custGeom>
            <a:avLst/>
            <a:gdLst>
              <a:gd name="connsiteX0" fmla="*/ 888521 w 888521"/>
              <a:gd name="connsiteY0" fmla="*/ 129396 h 264544"/>
              <a:gd name="connsiteX1" fmla="*/ 655608 w 888521"/>
              <a:gd name="connsiteY1" fmla="*/ 103517 h 264544"/>
              <a:gd name="connsiteX2" fmla="*/ 508959 w 888521"/>
              <a:gd name="connsiteY2" fmla="*/ 258793 h 264544"/>
              <a:gd name="connsiteX3" fmla="*/ 224287 w 888521"/>
              <a:gd name="connsiteY3" fmla="*/ 138023 h 264544"/>
              <a:gd name="connsiteX4" fmla="*/ 0 w 888521"/>
              <a:gd name="connsiteY4" fmla="*/ 0 h 26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521" h="264544">
                <a:moveTo>
                  <a:pt x="888521" y="129396"/>
                </a:moveTo>
                <a:cubicBezTo>
                  <a:pt x="803694" y="105673"/>
                  <a:pt x="718868" y="81951"/>
                  <a:pt x="655608" y="103517"/>
                </a:cubicBezTo>
                <a:cubicBezTo>
                  <a:pt x="592348" y="125083"/>
                  <a:pt x="580846" y="253042"/>
                  <a:pt x="508959" y="258793"/>
                </a:cubicBezTo>
                <a:cubicBezTo>
                  <a:pt x="437072" y="264544"/>
                  <a:pt x="309113" y="181155"/>
                  <a:pt x="224287" y="138023"/>
                </a:cubicBezTo>
                <a:cubicBezTo>
                  <a:pt x="139461" y="94891"/>
                  <a:pt x="69730" y="4744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3045125" y="1423358"/>
            <a:ext cx="767750" cy="957533"/>
          </a:xfrm>
          <a:custGeom>
            <a:avLst/>
            <a:gdLst>
              <a:gd name="connsiteX0" fmla="*/ 51758 w 767750"/>
              <a:gd name="connsiteY0" fmla="*/ 0 h 957533"/>
              <a:gd name="connsiteX1" fmla="*/ 51758 w 767750"/>
              <a:gd name="connsiteY1" fmla="*/ 146650 h 957533"/>
              <a:gd name="connsiteX2" fmla="*/ 362309 w 767750"/>
              <a:gd name="connsiteY2" fmla="*/ 172529 h 957533"/>
              <a:gd name="connsiteX3" fmla="*/ 345056 w 767750"/>
              <a:gd name="connsiteY3" fmla="*/ 474453 h 957533"/>
              <a:gd name="connsiteX4" fmla="*/ 767750 w 767750"/>
              <a:gd name="connsiteY4" fmla="*/ 957533 h 95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750" h="957533">
                <a:moveTo>
                  <a:pt x="51758" y="0"/>
                </a:moveTo>
                <a:cubicBezTo>
                  <a:pt x="25879" y="58947"/>
                  <a:pt x="0" y="117895"/>
                  <a:pt x="51758" y="146650"/>
                </a:cubicBezTo>
                <a:cubicBezTo>
                  <a:pt x="103517" y="175405"/>
                  <a:pt x="313426" y="117895"/>
                  <a:pt x="362309" y="172529"/>
                </a:cubicBezTo>
                <a:cubicBezTo>
                  <a:pt x="411192" y="227163"/>
                  <a:pt x="277483" y="343619"/>
                  <a:pt x="345056" y="474453"/>
                </a:cubicBezTo>
                <a:cubicBezTo>
                  <a:pt x="412629" y="605287"/>
                  <a:pt x="590189" y="781410"/>
                  <a:pt x="767750" y="95753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2424023" y="1613140"/>
            <a:ext cx="1380226" cy="750498"/>
          </a:xfrm>
          <a:custGeom>
            <a:avLst/>
            <a:gdLst>
              <a:gd name="connsiteX0" fmla="*/ 0 w 1380226"/>
              <a:gd name="connsiteY0" fmla="*/ 172528 h 750498"/>
              <a:gd name="connsiteX1" fmla="*/ 146649 w 1380226"/>
              <a:gd name="connsiteY1" fmla="*/ 25879 h 750498"/>
              <a:gd name="connsiteX2" fmla="*/ 500332 w 1380226"/>
              <a:gd name="connsiteY2" fmla="*/ 327803 h 750498"/>
              <a:gd name="connsiteX3" fmla="*/ 1009290 w 1380226"/>
              <a:gd name="connsiteY3" fmla="*/ 301924 h 750498"/>
              <a:gd name="connsiteX4" fmla="*/ 1250830 w 1380226"/>
              <a:gd name="connsiteY4" fmla="*/ 508958 h 750498"/>
              <a:gd name="connsiteX5" fmla="*/ 1380226 w 1380226"/>
              <a:gd name="connsiteY5" fmla="*/ 750498 h 75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0226" h="750498">
                <a:moveTo>
                  <a:pt x="0" y="172528"/>
                </a:moveTo>
                <a:cubicBezTo>
                  <a:pt x="31630" y="86264"/>
                  <a:pt x="63260" y="0"/>
                  <a:pt x="146649" y="25879"/>
                </a:cubicBezTo>
                <a:cubicBezTo>
                  <a:pt x="230038" y="51758"/>
                  <a:pt x="356559" y="281796"/>
                  <a:pt x="500332" y="327803"/>
                </a:cubicBezTo>
                <a:cubicBezTo>
                  <a:pt x="644105" y="373810"/>
                  <a:pt x="884207" y="271732"/>
                  <a:pt x="1009290" y="301924"/>
                </a:cubicBezTo>
                <a:cubicBezTo>
                  <a:pt x="1134373" y="332116"/>
                  <a:pt x="1189007" y="434196"/>
                  <a:pt x="1250830" y="508958"/>
                </a:cubicBezTo>
                <a:cubicBezTo>
                  <a:pt x="1312653" y="583720"/>
                  <a:pt x="1346439" y="667109"/>
                  <a:pt x="1380226" y="750498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2950234" y="2127849"/>
            <a:ext cx="845389" cy="340743"/>
          </a:xfrm>
          <a:custGeom>
            <a:avLst/>
            <a:gdLst>
              <a:gd name="connsiteX0" fmla="*/ 0 w 845389"/>
              <a:gd name="connsiteY0" fmla="*/ 132272 h 340743"/>
              <a:gd name="connsiteX1" fmla="*/ 232913 w 845389"/>
              <a:gd name="connsiteY1" fmla="*/ 28755 h 340743"/>
              <a:gd name="connsiteX2" fmla="*/ 388189 w 845389"/>
              <a:gd name="connsiteY2" fmla="*/ 304800 h 340743"/>
              <a:gd name="connsiteX3" fmla="*/ 845389 w 845389"/>
              <a:gd name="connsiteY3" fmla="*/ 244415 h 34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389" h="340743">
                <a:moveTo>
                  <a:pt x="0" y="132272"/>
                </a:moveTo>
                <a:cubicBezTo>
                  <a:pt x="84107" y="66136"/>
                  <a:pt x="168215" y="0"/>
                  <a:pt x="232913" y="28755"/>
                </a:cubicBezTo>
                <a:cubicBezTo>
                  <a:pt x="297611" y="57510"/>
                  <a:pt x="286110" y="268857"/>
                  <a:pt x="388189" y="304800"/>
                </a:cubicBezTo>
                <a:cubicBezTo>
                  <a:pt x="490268" y="340743"/>
                  <a:pt x="667828" y="292579"/>
                  <a:pt x="845389" y="24441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1640456" y="2035834"/>
            <a:ext cx="196970" cy="646981"/>
          </a:xfrm>
          <a:custGeom>
            <a:avLst/>
            <a:gdLst>
              <a:gd name="connsiteX0" fmla="*/ 15816 w 196970"/>
              <a:gd name="connsiteY0" fmla="*/ 0 h 646981"/>
              <a:gd name="connsiteX1" fmla="*/ 153838 w 196970"/>
              <a:gd name="connsiteY1" fmla="*/ 103517 h 646981"/>
              <a:gd name="connsiteX2" fmla="*/ 7189 w 196970"/>
              <a:gd name="connsiteY2" fmla="*/ 336430 h 646981"/>
              <a:gd name="connsiteX3" fmla="*/ 196970 w 196970"/>
              <a:gd name="connsiteY3" fmla="*/ 646981 h 64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70" h="646981">
                <a:moveTo>
                  <a:pt x="15816" y="0"/>
                </a:moveTo>
                <a:cubicBezTo>
                  <a:pt x="85546" y="23722"/>
                  <a:pt x="155276" y="47445"/>
                  <a:pt x="153838" y="103517"/>
                </a:cubicBezTo>
                <a:cubicBezTo>
                  <a:pt x="152400" y="159589"/>
                  <a:pt x="0" y="245853"/>
                  <a:pt x="7189" y="336430"/>
                </a:cubicBezTo>
                <a:cubicBezTo>
                  <a:pt x="14378" y="427007"/>
                  <a:pt x="105674" y="536994"/>
                  <a:pt x="196970" y="64698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1121434" y="2477219"/>
            <a:ext cx="715992" cy="280358"/>
          </a:xfrm>
          <a:custGeom>
            <a:avLst/>
            <a:gdLst>
              <a:gd name="connsiteX0" fmla="*/ 0 w 715992"/>
              <a:gd name="connsiteY0" fmla="*/ 153838 h 280358"/>
              <a:gd name="connsiteX1" fmla="*/ 189781 w 715992"/>
              <a:gd name="connsiteY1" fmla="*/ 15815 h 280358"/>
              <a:gd name="connsiteX2" fmla="*/ 414068 w 715992"/>
              <a:gd name="connsiteY2" fmla="*/ 248728 h 280358"/>
              <a:gd name="connsiteX3" fmla="*/ 715992 w 715992"/>
              <a:gd name="connsiteY3" fmla="*/ 205596 h 2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992" h="280358">
                <a:moveTo>
                  <a:pt x="0" y="153838"/>
                </a:moveTo>
                <a:cubicBezTo>
                  <a:pt x="60385" y="76919"/>
                  <a:pt x="120770" y="0"/>
                  <a:pt x="189781" y="15815"/>
                </a:cubicBezTo>
                <a:cubicBezTo>
                  <a:pt x="258792" y="31630"/>
                  <a:pt x="326366" y="217098"/>
                  <a:pt x="414068" y="248728"/>
                </a:cubicBezTo>
                <a:cubicBezTo>
                  <a:pt x="501770" y="280358"/>
                  <a:pt x="608881" y="242977"/>
                  <a:pt x="715992" y="20559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/>
          <p:cNvSpPr/>
          <p:nvPr/>
        </p:nvSpPr>
        <p:spPr>
          <a:xfrm>
            <a:off x="672860" y="2682815"/>
            <a:ext cx="1138687" cy="483079"/>
          </a:xfrm>
          <a:custGeom>
            <a:avLst/>
            <a:gdLst>
              <a:gd name="connsiteX0" fmla="*/ 0 w 1138687"/>
              <a:gd name="connsiteY0" fmla="*/ 483079 h 483079"/>
              <a:gd name="connsiteX1" fmla="*/ 69012 w 1138687"/>
              <a:gd name="connsiteY1" fmla="*/ 362310 h 483079"/>
              <a:gd name="connsiteX2" fmla="*/ 319178 w 1138687"/>
              <a:gd name="connsiteY2" fmla="*/ 448574 h 483079"/>
              <a:gd name="connsiteX3" fmla="*/ 569344 w 1138687"/>
              <a:gd name="connsiteY3" fmla="*/ 189781 h 483079"/>
              <a:gd name="connsiteX4" fmla="*/ 1138687 w 1138687"/>
              <a:gd name="connsiteY4" fmla="*/ 0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687" h="483079">
                <a:moveTo>
                  <a:pt x="0" y="483079"/>
                </a:moveTo>
                <a:cubicBezTo>
                  <a:pt x="7908" y="425570"/>
                  <a:pt x="15816" y="368061"/>
                  <a:pt x="69012" y="362310"/>
                </a:cubicBezTo>
                <a:cubicBezTo>
                  <a:pt x="122208" y="356559"/>
                  <a:pt x="235789" y="477329"/>
                  <a:pt x="319178" y="448574"/>
                </a:cubicBezTo>
                <a:cubicBezTo>
                  <a:pt x="402567" y="419819"/>
                  <a:pt x="432759" y="264543"/>
                  <a:pt x="569344" y="189781"/>
                </a:cubicBezTo>
                <a:cubicBezTo>
                  <a:pt x="705929" y="115019"/>
                  <a:pt x="922308" y="57509"/>
                  <a:pt x="113868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8"/>
          <p:cNvSpPr/>
          <p:nvPr/>
        </p:nvSpPr>
        <p:spPr>
          <a:xfrm>
            <a:off x="1308339" y="2682815"/>
            <a:ext cx="529087" cy="612476"/>
          </a:xfrm>
          <a:custGeom>
            <a:avLst/>
            <a:gdLst>
              <a:gd name="connsiteX0" fmla="*/ 89140 w 529087"/>
              <a:gd name="connsiteY0" fmla="*/ 612476 h 612476"/>
              <a:gd name="connsiteX1" fmla="*/ 46008 w 529087"/>
              <a:gd name="connsiteY1" fmla="*/ 448574 h 612476"/>
              <a:gd name="connsiteX2" fmla="*/ 365186 w 529087"/>
              <a:gd name="connsiteY2" fmla="*/ 396815 h 612476"/>
              <a:gd name="connsiteX3" fmla="*/ 365186 w 529087"/>
              <a:gd name="connsiteY3" fmla="*/ 146649 h 612476"/>
              <a:gd name="connsiteX4" fmla="*/ 529087 w 529087"/>
              <a:gd name="connsiteY4" fmla="*/ 0 h 6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87" h="612476">
                <a:moveTo>
                  <a:pt x="89140" y="612476"/>
                </a:moveTo>
                <a:cubicBezTo>
                  <a:pt x="44570" y="548496"/>
                  <a:pt x="0" y="484517"/>
                  <a:pt x="46008" y="448574"/>
                </a:cubicBezTo>
                <a:cubicBezTo>
                  <a:pt x="92016" y="412631"/>
                  <a:pt x="311990" y="447136"/>
                  <a:pt x="365186" y="396815"/>
                </a:cubicBezTo>
                <a:cubicBezTo>
                  <a:pt x="418382" y="346494"/>
                  <a:pt x="337869" y="212785"/>
                  <a:pt x="365186" y="146649"/>
                </a:cubicBezTo>
                <a:cubicBezTo>
                  <a:pt x="392503" y="80513"/>
                  <a:pt x="460795" y="40256"/>
                  <a:pt x="52908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1739661" y="2691442"/>
            <a:ext cx="306237" cy="1069675"/>
          </a:xfrm>
          <a:custGeom>
            <a:avLst/>
            <a:gdLst>
              <a:gd name="connsiteX0" fmla="*/ 270294 w 306237"/>
              <a:gd name="connsiteY0" fmla="*/ 1069675 h 1069675"/>
              <a:gd name="connsiteX1" fmla="*/ 2875 w 306237"/>
              <a:gd name="connsiteY1" fmla="*/ 888520 h 1069675"/>
              <a:gd name="connsiteX2" fmla="*/ 287547 w 306237"/>
              <a:gd name="connsiteY2" fmla="*/ 534837 h 1069675"/>
              <a:gd name="connsiteX3" fmla="*/ 115018 w 306237"/>
              <a:gd name="connsiteY3" fmla="*/ 0 h 106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237" h="1069675">
                <a:moveTo>
                  <a:pt x="270294" y="1069675"/>
                </a:moveTo>
                <a:cubicBezTo>
                  <a:pt x="135147" y="1023667"/>
                  <a:pt x="0" y="977660"/>
                  <a:pt x="2875" y="888520"/>
                </a:cubicBezTo>
                <a:cubicBezTo>
                  <a:pt x="5751" y="799380"/>
                  <a:pt x="268857" y="682924"/>
                  <a:pt x="287547" y="534837"/>
                </a:cubicBezTo>
                <a:cubicBezTo>
                  <a:pt x="306237" y="386750"/>
                  <a:pt x="210627" y="193375"/>
                  <a:pt x="115018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/>
          <p:cNvSpPr/>
          <p:nvPr/>
        </p:nvSpPr>
        <p:spPr>
          <a:xfrm>
            <a:off x="1871932" y="2700068"/>
            <a:ext cx="662797" cy="603849"/>
          </a:xfrm>
          <a:custGeom>
            <a:avLst/>
            <a:gdLst>
              <a:gd name="connsiteX0" fmla="*/ 603849 w 662797"/>
              <a:gd name="connsiteY0" fmla="*/ 603849 h 603849"/>
              <a:gd name="connsiteX1" fmla="*/ 612476 w 662797"/>
              <a:gd name="connsiteY1" fmla="*/ 370936 h 603849"/>
              <a:gd name="connsiteX2" fmla="*/ 301925 w 662797"/>
              <a:gd name="connsiteY2" fmla="*/ 457200 h 603849"/>
              <a:gd name="connsiteX3" fmla="*/ 0 w 662797"/>
              <a:gd name="connsiteY3" fmla="*/ 0 h 6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797" h="603849">
                <a:moveTo>
                  <a:pt x="603849" y="603849"/>
                </a:moveTo>
                <a:cubicBezTo>
                  <a:pt x="633323" y="499613"/>
                  <a:pt x="662797" y="395377"/>
                  <a:pt x="612476" y="370936"/>
                </a:cubicBezTo>
                <a:cubicBezTo>
                  <a:pt x="562155" y="346495"/>
                  <a:pt x="404004" y="519023"/>
                  <a:pt x="301925" y="457200"/>
                </a:cubicBezTo>
                <a:cubicBezTo>
                  <a:pt x="199846" y="395377"/>
                  <a:pt x="99923" y="197688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1820174" y="2503098"/>
            <a:ext cx="871268" cy="327804"/>
          </a:xfrm>
          <a:custGeom>
            <a:avLst/>
            <a:gdLst>
              <a:gd name="connsiteX0" fmla="*/ 871268 w 871268"/>
              <a:gd name="connsiteY0" fmla="*/ 205596 h 327804"/>
              <a:gd name="connsiteX1" fmla="*/ 629728 w 871268"/>
              <a:gd name="connsiteY1" fmla="*/ 15815 h 327804"/>
              <a:gd name="connsiteX2" fmla="*/ 439947 w 871268"/>
              <a:gd name="connsiteY2" fmla="*/ 300487 h 327804"/>
              <a:gd name="connsiteX3" fmla="*/ 0 w 871268"/>
              <a:gd name="connsiteY3" fmla="*/ 179717 h 32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268" h="327804">
                <a:moveTo>
                  <a:pt x="871268" y="205596"/>
                </a:moveTo>
                <a:cubicBezTo>
                  <a:pt x="786441" y="102798"/>
                  <a:pt x="701615" y="0"/>
                  <a:pt x="629728" y="15815"/>
                </a:cubicBezTo>
                <a:cubicBezTo>
                  <a:pt x="557841" y="31630"/>
                  <a:pt x="544902" y="273170"/>
                  <a:pt x="439947" y="300487"/>
                </a:cubicBezTo>
                <a:cubicBezTo>
                  <a:pt x="334992" y="327804"/>
                  <a:pt x="167496" y="253760"/>
                  <a:pt x="0" y="17971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 flipV="1"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 flipV="1">
            <a:off x="1752600" y="2590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2"/>
          <p:cNvSpPr/>
          <p:nvPr/>
        </p:nvSpPr>
        <p:spPr>
          <a:xfrm>
            <a:off x="3476445" y="3010619"/>
            <a:ext cx="500332" cy="724619"/>
          </a:xfrm>
          <a:custGeom>
            <a:avLst/>
            <a:gdLst>
              <a:gd name="connsiteX0" fmla="*/ 0 w 500332"/>
              <a:gd name="connsiteY0" fmla="*/ 0 h 724619"/>
              <a:gd name="connsiteX1" fmla="*/ 293298 w 500332"/>
              <a:gd name="connsiteY1" fmla="*/ 77638 h 724619"/>
              <a:gd name="connsiteX2" fmla="*/ 172529 w 500332"/>
              <a:gd name="connsiteY2" fmla="*/ 327804 h 724619"/>
              <a:gd name="connsiteX3" fmla="*/ 500332 w 500332"/>
              <a:gd name="connsiteY3" fmla="*/ 724619 h 72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332" h="724619">
                <a:moveTo>
                  <a:pt x="0" y="0"/>
                </a:moveTo>
                <a:cubicBezTo>
                  <a:pt x="132271" y="11502"/>
                  <a:pt x="264543" y="23004"/>
                  <a:pt x="293298" y="77638"/>
                </a:cubicBezTo>
                <a:cubicBezTo>
                  <a:pt x="322053" y="132272"/>
                  <a:pt x="138023" y="219974"/>
                  <a:pt x="172529" y="327804"/>
                </a:cubicBezTo>
                <a:cubicBezTo>
                  <a:pt x="207035" y="435634"/>
                  <a:pt x="353683" y="580126"/>
                  <a:pt x="500332" y="72461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3968151" y="3181709"/>
            <a:ext cx="638355" cy="562155"/>
          </a:xfrm>
          <a:custGeom>
            <a:avLst/>
            <a:gdLst>
              <a:gd name="connsiteX0" fmla="*/ 638355 w 638355"/>
              <a:gd name="connsiteY0" fmla="*/ 70449 h 562155"/>
              <a:gd name="connsiteX1" fmla="*/ 405441 w 638355"/>
              <a:gd name="connsiteY1" fmla="*/ 27317 h 562155"/>
              <a:gd name="connsiteX2" fmla="*/ 250166 w 638355"/>
              <a:gd name="connsiteY2" fmla="*/ 234351 h 562155"/>
              <a:gd name="connsiteX3" fmla="*/ 0 w 638355"/>
              <a:gd name="connsiteY3" fmla="*/ 562155 h 56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355" h="562155">
                <a:moveTo>
                  <a:pt x="638355" y="70449"/>
                </a:moveTo>
                <a:cubicBezTo>
                  <a:pt x="554247" y="35224"/>
                  <a:pt x="470139" y="0"/>
                  <a:pt x="405441" y="27317"/>
                </a:cubicBezTo>
                <a:cubicBezTo>
                  <a:pt x="340743" y="54634"/>
                  <a:pt x="250166" y="234351"/>
                  <a:pt x="250166" y="234351"/>
                </a:cubicBezTo>
                <a:lnTo>
                  <a:pt x="0" y="562155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>
            <a:off x="3994030" y="3391619"/>
            <a:ext cx="1457864" cy="357996"/>
          </a:xfrm>
          <a:custGeom>
            <a:avLst/>
            <a:gdLst>
              <a:gd name="connsiteX0" fmla="*/ 1457864 w 1457864"/>
              <a:gd name="connsiteY0" fmla="*/ 145211 h 357996"/>
              <a:gd name="connsiteX1" fmla="*/ 1155940 w 1457864"/>
              <a:gd name="connsiteY1" fmla="*/ 33068 h 357996"/>
              <a:gd name="connsiteX2" fmla="*/ 948906 w 1457864"/>
              <a:gd name="connsiteY2" fmla="*/ 343619 h 357996"/>
              <a:gd name="connsiteX3" fmla="*/ 483079 w 1457864"/>
              <a:gd name="connsiteY3" fmla="*/ 119332 h 357996"/>
              <a:gd name="connsiteX4" fmla="*/ 0 w 1457864"/>
              <a:gd name="connsiteY4" fmla="*/ 343619 h 3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864" h="357996">
                <a:moveTo>
                  <a:pt x="1457864" y="145211"/>
                </a:moveTo>
                <a:cubicBezTo>
                  <a:pt x="1349315" y="72605"/>
                  <a:pt x="1240766" y="0"/>
                  <a:pt x="1155940" y="33068"/>
                </a:cubicBezTo>
                <a:cubicBezTo>
                  <a:pt x="1071114" y="66136"/>
                  <a:pt x="1061049" y="329242"/>
                  <a:pt x="948906" y="343619"/>
                </a:cubicBezTo>
                <a:cubicBezTo>
                  <a:pt x="836763" y="357996"/>
                  <a:pt x="641230" y="119332"/>
                  <a:pt x="483079" y="119332"/>
                </a:cubicBezTo>
                <a:cubicBezTo>
                  <a:pt x="324928" y="119332"/>
                  <a:pt x="162464" y="231475"/>
                  <a:pt x="0" y="34361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>
            <a:off x="3968151" y="3735238"/>
            <a:ext cx="810883" cy="488830"/>
          </a:xfrm>
          <a:custGeom>
            <a:avLst/>
            <a:gdLst>
              <a:gd name="connsiteX0" fmla="*/ 810883 w 810883"/>
              <a:gd name="connsiteY0" fmla="*/ 422694 h 488830"/>
              <a:gd name="connsiteX1" fmla="*/ 586596 w 810883"/>
              <a:gd name="connsiteY1" fmla="*/ 439947 h 488830"/>
              <a:gd name="connsiteX2" fmla="*/ 491706 w 810883"/>
              <a:gd name="connsiteY2" fmla="*/ 129396 h 488830"/>
              <a:gd name="connsiteX3" fmla="*/ 0 w 810883"/>
              <a:gd name="connsiteY3" fmla="*/ 0 h 488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83" h="488830">
                <a:moveTo>
                  <a:pt x="810883" y="422694"/>
                </a:moveTo>
                <a:cubicBezTo>
                  <a:pt x="725337" y="455762"/>
                  <a:pt x="639792" y="488830"/>
                  <a:pt x="586596" y="439947"/>
                </a:cubicBezTo>
                <a:cubicBezTo>
                  <a:pt x="533400" y="391064"/>
                  <a:pt x="589472" y="202720"/>
                  <a:pt x="491706" y="129396"/>
                </a:cubicBezTo>
                <a:cubicBezTo>
                  <a:pt x="393940" y="56072"/>
                  <a:pt x="196970" y="28036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>
            <a:off x="3252158" y="3726611"/>
            <a:ext cx="724619" cy="687238"/>
          </a:xfrm>
          <a:custGeom>
            <a:avLst/>
            <a:gdLst>
              <a:gd name="connsiteX0" fmla="*/ 0 w 724619"/>
              <a:gd name="connsiteY0" fmla="*/ 655608 h 687238"/>
              <a:gd name="connsiteX1" fmla="*/ 215661 w 724619"/>
              <a:gd name="connsiteY1" fmla="*/ 612476 h 687238"/>
              <a:gd name="connsiteX2" fmla="*/ 181155 w 724619"/>
              <a:gd name="connsiteY2" fmla="*/ 207034 h 687238"/>
              <a:gd name="connsiteX3" fmla="*/ 724619 w 724619"/>
              <a:gd name="connsiteY3" fmla="*/ 0 h 6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619" h="687238">
                <a:moveTo>
                  <a:pt x="0" y="655608"/>
                </a:moveTo>
                <a:cubicBezTo>
                  <a:pt x="92734" y="671423"/>
                  <a:pt x="185469" y="687238"/>
                  <a:pt x="215661" y="612476"/>
                </a:cubicBezTo>
                <a:cubicBezTo>
                  <a:pt x="245853" y="537714"/>
                  <a:pt x="96329" y="309113"/>
                  <a:pt x="181155" y="207034"/>
                </a:cubicBezTo>
                <a:cubicBezTo>
                  <a:pt x="265981" y="104955"/>
                  <a:pt x="495300" y="52477"/>
                  <a:pt x="724619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>
            <a:off x="3183147" y="3394495"/>
            <a:ext cx="759125" cy="370935"/>
          </a:xfrm>
          <a:custGeom>
            <a:avLst/>
            <a:gdLst>
              <a:gd name="connsiteX0" fmla="*/ 0 w 759125"/>
              <a:gd name="connsiteY0" fmla="*/ 142335 h 370935"/>
              <a:gd name="connsiteX1" fmla="*/ 138023 w 759125"/>
              <a:gd name="connsiteY1" fmla="*/ 30192 h 370935"/>
              <a:gd name="connsiteX2" fmla="*/ 267419 w 759125"/>
              <a:gd name="connsiteY2" fmla="*/ 323490 h 370935"/>
              <a:gd name="connsiteX3" fmla="*/ 759125 w 759125"/>
              <a:gd name="connsiteY3" fmla="*/ 314863 h 37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125" h="370935">
                <a:moveTo>
                  <a:pt x="0" y="142335"/>
                </a:moveTo>
                <a:cubicBezTo>
                  <a:pt x="46726" y="71167"/>
                  <a:pt x="93453" y="0"/>
                  <a:pt x="138023" y="30192"/>
                </a:cubicBezTo>
                <a:cubicBezTo>
                  <a:pt x="182593" y="60385"/>
                  <a:pt x="163902" y="276045"/>
                  <a:pt x="267419" y="323490"/>
                </a:cubicBezTo>
                <a:cubicBezTo>
                  <a:pt x="370936" y="370935"/>
                  <a:pt x="565030" y="342899"/>
                  <a:pt x="759125" y="31486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flipH="1" flipV="1">
            <a:off x="3886200" y="3657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8"/>
          <p:cNvSpPr/>
          <p:nvPr/>
        </p:nvSpPr>
        <p:spPr>
          <a:xfrm>
            <a:off x="1913861" y="933893"/>
            <a:ext cx="3459125" cy="2535865"/>
          </a:xfrm>
          <a:custGeom>
            <a:avLst/>
            <a:gdLst>
              <a:gd name="connsiteX0" fmla="*/ 85060 w 3459125"/>
              <a:gd name="connsiteY0" fmla="*/ 629093 h 2535865"/>
              <a:gd name="connsiteX1" fmla="*/ 659218 w 3459125"/>
              <a:gd name="connsiteY1" fmla="*/ 352647 h 2535865"/>
              <a:gd name="connsiteX2" fmla="*/ 956930 w 3459125"/>
              <a:gd name="connsiteY2" fmla="*/ 256954 h 2535865"/>
              <a:gd name="connsiteX3" fmla="*/ 1350334 w 3459125"/>
              <a:gd name="connsiteY3" fmla="*/ 129363 h 2535865"/>
              <a:gd name="connsiteX4" fmla="*/ 1839432 w 3459125"/>
              <a:gd name="connsiteY4" fmla="*/ 65567 h 2535865"/>
              <a:gd name="connsiteX5" fmla="*/ 2392325 w 3459125"/>
              <a:gd name="connsiteY5" fmla="*/ 23037 h 2535865"/>
              <a:gd name="connsiteX6" fmla="*/ 2955851 w 3459125"/>
              <a:gd name="connsiteY6" fmla="*/ 1772 h 2535865"/>
              <a:gd name="connsiteX7" fmla="*/ 3157869 w 3459125"/>
              <a:gd name="connsiteY7" fmla="*/ 33670 h 2535865"/>
              <a:gd name="connsiteX8" fmla="*/ 3423683 w 3459125"/>
              <a:gd name="connsiteY8" fmla="*/ 129363 h 2535865"/>
              <a:gd name="connsiteX9" fmla="*/ 3370520 w 3459125"/>
              <a:gd name="connsiteY9" fmla="*/ 342014 h 2535865"/>
              <a:gd name="connsiteX10" fmla="*/ 3200399 w 3459125"/>
              <a:gd name="connsiteY10" fmla="*/ 501502 h 2535865"/>
              <a:gd name="connsiteX11" fmla="*/ 2902688 w 3459125"/>
              <a:gd name="connsiteY11" fmla="*/ 650358 h 2535865"/>
              <a:gd name="connsiteX12" fmla="*/ 2796362 w 3459125"/>
              <a:gd name="connsiteY12" fmla="*/ 777949 h 2535865"/>
              <a:gd name="connsiteX13" fmla="*/ 2775097 w 3459125"/>
              <a:gd name="connsiteY13" fmla="*/ 1065028 h 2535865"/>
              <a:gd name="connsiteX14" fmla="*/ 2913320 w 3459125"/>
              <a:gd name="connsiteY14" fmla="*/ 1171354 h 2535865"/>
              <a:gd name="connsiteX15" fmla="*/ 3147237 w 3459125"/>
              <a:gd name="connsiteY15" fmla="*/ 1245781 h 2535865"/>
              <a:gd name="connsiteX16" fmla="*/ 3285460 w 3459125"/>
              <a:gd name="connsiteY16" fmla="*/ 1394637 h 2535865"/>
              <a:gd name="connsiteX17" fmla="*/ 3211032 w 3459125"/>
              <a:gd name="connsiteY17" fmla="*/ 1649819 h 2535865"/>
              <a:gd name="connsiteX18" fmla="*/ 3094074 w 3459125"/>
              <a:gd name="connsiteY18" fmla="*/ 1841205 h 2535865"/>
              <a:gd name="connsiteX19" fmla="*/ 2466753 w 3459125"/>
              <a:gd name="connsiteY19" fmla="*/ 1894367 h 2535865"/>
              <a:gd name="connsiteX20" fmla="*/ 2179674 w 3459125"/>
              <a:gd name="connsiteY20" fmla="*/ 1894367 h 2535865"/>
              <a:gd name="connsiteX21" fmla="*/ 2147776 w 3459125"/>
              <a:gd name="connsiteY21" fmla="*/ 2213344 h 2535865"/>
              <a:gd name="connsiteX22" fmla="*/ 2041451 w 3459125"/>
              <a:gd name="connsiteY22" fmla="*/ 2468526 h 2535865"/>
              <a:gd name="connsiteX23" fmla="*/ 1743739 w 3459125"/>
              <a:gd name="connsiteY23" fmla="*/ 2511056 h 2535865"/>
              <a:gd name="connsiteX24" fmla="*/ 1446027 w 3459125"/>
              <a:gd name="connsiteY24" fmla="*/ 2319670 h 2535865"/>
              <a:gd name="connsiteX25" fmla="*/ 882502 w 3459125"/>
              <a:gd name="connsiteY25" fmla="*/ 2160181 h 2535865"/>
              <a:gd name="connsiteX26" fmla="*/ 446567 w 3459125"/>
              <a:gd name="connsiteY26" fmla="*/ 1926265 h 2535865"/>
              <a:gd name="connsiteX27" fmla="*/ 350874 w 3459125"/>
              <a:gd name="connsiteY27" fmla="*/ 1660451 h 2535865"/>
              <a:gd name="connsiteX28" fmla="*/ 233916 w 3459125"/>
              <a:gd name="connsiteY28" fmla="*/ 1107558 h 2535865"/>
              <a:gd name="connsiteX29" fmla="*/ 127590 w 3459125"/>
              <a:gd name="connsiteY29" fmla="*/ 990600 h 2535865"/>
              <a:gd name="connsiteX30" fmla="*/ 148855 w 3459125"/>
              <a:gd name="connsiteY30" fmla="*/ 756684 h 2535865"/>
              <a:gd name="connsiteX31" fmla="*/ 85060 w 3459125"/>
              <a:gd name="connsiteY31" fmla="*/ 629093 h 25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459125" h="2535865">
                <a:moveTo>
                  <a:pt x="85060" y="629093"/>
                </a:moveTo>
                <a:cubicBezTo>
                  <a:pt x="170121" y="561754"/>
                  <a:pt x="513906" y="414670"/>
                  <a:pt x="659218" y="352647"/>
                </a:cubicBezTo>
                <a:cubicBezTo>
                  <a:pt x="804530" y="290624"/>
                  <a:pt x="956930" y="256954"/>
                  <a:pt x="956930" y="256954"/>
                </a:cubicBezTo>
                <a:cubicBezTo>
                  <a:pt x="1072116" y="219740"/>
                  <a:pt x="1203250" y="161261"/>
                  <a:pt x="1350334" y="129363"/>
                </a:cubicBezTo>
                <a:cubicBezTo>
                  <a:pt x="1497418" y="97465"/>
                  <a:pt x="1665767" y="83288"/>
                  <a:pt x="1839432" y="65567"/>
                </a:cubicBezTo>
                <a:cubicBezTo>
                  <a:pt x="2013097" y="47846"/>
                  <a:pt x="2206255" y="33669"/>
                  <a:pt x="2392325" y="23037"/>
                </a:cubicBezTo>
                <a:cubicBezTo>
                  <a:pt x="2578395" y="12405"/>
                  <a:pt x="2828260" y="0"/>
                  <a:pt x="2955851" y="1772"/>
                </a:cubicBezTo>
                <a:cubicBezTo>
                  <a:pt x="3083442" y="3544"/>
                  <a:pt x="3079897" y="12405"/>
                  <a:pt x="3157869" y="33670"/>
                </a:cubicBezTo>
                <a:cubicBezTo>
                  <a:pt x="3235841" y="54935"/>
                  <a:pt x="3388241" y="77972"/>
                  <a:pt x="3423683" y="129363"/>
                </a:cubicBezTo>
                <a:cubicBezTo>
                  <a:pt x="3459125" y="180754"/>
                  <a:pt x="3407734" y="279991"/>
                  <a:pt x="3370520" y="342014"/>
                </a:cubicBezTo>
                <a:cubicBezTo>
                  <a:pt x="3333306" y="404037"/>
                  <a:pt x="3278371" y="450111"/>
                  <a:pt x="3200399" y="501502"/>
                </a:cubicBezTo>
                <a:cubicBezTo>
                  <a:pt x="3122427" y="552893"/>
                  <a:pt x="2970028" y="604283"/>
                  <a:pt x="2902688" y="650358"/>
                </a:cubicBezTo>
                <a:cubicBezTo>
                  <a:pt x="2835348" y="696433"/>
                  <a:pt x="2817627" y="708837"/>
                  <a:pt x="2796362" y="777949"/>
                </a:cubicBezTo>
                <a:cubicBezTo>
                  <a:pt x="2775097" y="847061"/>
                  <a:pt x="2755604" y="999461"/>
                  <a:pt x="2775097" y="1065028"/>
                </a:cubicBezTo>
                <a:cubicBezTo>
                  <a:pt x="2794590" y="1130596"/>
                  <a:pt x="2851297" y="1141229"/>
                  <a:pt x="2913320" y="1171354"/>
                </a:cubicBezTo>
                <a:cubicBezTo>
                  <a:pt x="2975343" y="1201479"/>
                  <a:pt x="3085214" y="1208567"/>
                  <a:pt x="3147237" y="1245781"/>
                </a:cubicBezTo>
                <a:cubicBezTo>
                  <a:pt x="3209260" y="1282995"/>
                  <a:pt x="3274828" y="1327297"/>
                  <a:pt x="3285460" y="1394637"/>
                </a:cubicBezTo>
                <a:cubicBezTo>
                  <a:pt x="3296093" y="1461977"/>
                  <a:pt x="3242930" y="1575391"/>
                  <a:pt x="3211032" y="1649819"/>
                </a:cubicBezTo>
                <a:cubicBezTo>
                  <a:pt x="3179134" y="1724247"/>
                  <a:pt x="3218120" y="1800447"/>
                  <a:pt x="3094074" y="1841205"/>
                </a:cubicBezTo>
                <a:cubicBezTo>
                  <a:pt x="2970028" y="1881963"/>
                  <a:pt x="2619153" y="1885507"/>
                  <a:pt x="2466753" y="1894367"/>
                </a:cubicBezTo>
                <a:cubicBezTo>
                  <a:pt x="2314353" y="1903227"/>
                  <a:pt x="2232837" y="1841204"/>
                  <a:pt x="2179674" y="1894367"/>
                </a:cubicBezTo>
                <a:cubicBezTo>
                  <a:pt x="2126511" y="1947530"/>
                  <a:pt x="2170813" y="2117651"/>
                  <a:pt x="2147776" y="2213344"/>
                </a:cubicBezTo>
                <a:cubicBezTo>
                  <a:pt x="2124739" y="2309037"/>
                  <a:pt x="2108790" y="2418907"/>
                  <a:pt x="2041451" y="2468526"/>
                </a:cubicBezTo>
                <a:cubicBezTo>
                  <a:pt x="1974112" y="2518145"/>
                  <a:pt x="1842976" y="2535865"/>
                  <a:pt x="1743739" y="2511056"/>
                </a:cubicBezTo>
                <a:cubicBezTo>
                  <a:pt x="1644502" y="2486247"/>
                  <a:pt x="1589566" y="2378149"/>
                  <a:pt x="1446027" y="2319670"/>
                </a:cubicBezTo>
                <a:cubicBezTo>
                  <a:pt x="1302488" y="2261191"/>
                  <a:pt x="1049079" y="2225749"/>
                  <a:pt x="882502" y="2160181"/>
                </a:cubicBezTo>
                <a:cubicBezTo>
                  <a:pt x="715925" y="2094613"/>
                  <a:pt x="535171" y="2009553"/>
                  <a:pt x="446567" y="1926265"/>
                </a:cubicBezTo>
                <a:cubicBezTo>
                  <a:pt x="357963" y="1842977"/>
                  <a:pt x="386316" y="1796902"/>
                  <a:pt x="350874" y="1660451"/>
                </a:cubicBezTo>
                <a:cubicBezTo>
                  <a:pt x="315432" y="1524000"/>
                  <a:pt x="271130" y="1219200"/>
                  <a:pt x="233916" y="1107558"/>
                </a:cubicBezTo>
                <a:cubicBezTo>
                  <a:pt x="196702" y="995916"/>
                  <a:pt x="141767" y="1049079"/>
                  <a:pt x="127590" y="990600"/>
                </a:cubicBezTo>
                <a:cubicBezTo>
                  <a:pt x="113413" y="932121"/>
                  <a:pt x="157715" y="816935"/>
                  <a:pt x="148855" y="756684"/>
                </a:cubicBezTo>
                <a:cubicBezTo>
                  <a:pt x="139995" y="696433"/>
                  <a:pt x="0" y="696433"/>
                  <a:pt x="85060" y="629093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29"/>
          <p:cNvSpPr/>
          <p:nvPr/>
        </p:nvSpPr>
        <p:spPr>
          <a:xfrm>
            <a:off x="4263656" y="925033"/>
            <a:ext cx="3361660" cy="2121195"/>
          </a:xfrm>
          <a:custGeom>
            <a:avLst/>
            <a:gdLst>
              <a:gd name="connsiteX0" fmla="*/ 0 w 3361660"/>
              <a:gd name="connsiteY0" fmla="*/ 42530 h 2121195"/>
              <a:gd name="connsiteX1" fmla="*/ 382772 w 3361660"/>
              <a:gd name="connsiteY1" fmla="*/ 0 h 2121195"/>
              <a:gd name="connsiteX2" fmla="*/ 861237 w 3361660"/>
              <a:gd name="connsiteY2" fmla="*/ 42530 h 2121195"/>
              <a:gd name="connsiteX3" fmla="*/ 1318437 w 3361660"/>
              <a:gd name="connsiteY3" fmla="*/ 116958 h 2121195"/>
              <a:gd name="connsiteX4" fmla="*/ 1839432 w 3361660"/>
              <a:gd name="connsiteY4" fmla="*/ 212651 h 2121195"/>
              <a:gd name="connsiteX5" fmla="*/ 2445488 w 3361660"/>
              <a:gd name="connsiteY5" fmla="*/ 382772 h 2121195"/>
              <a:gd name="connsiteX6" fmla="*/ 2860158 w 3361660"/>
              <a:gd name="connsiteY6" fmla="*/ 542260 h 2121195"/>
              <a:gd name="connsiteX7" fmla="*/ 3296093 w 3361660"/>
              <a:gd name="connsiteY7" fmla="*/ 829339 h 2121195"/>
              <a:gd name="connsiteX8" fmla="*/ 3253563 w 3361660"/>
              <a:gd name="connsiteY8" fmla="*/ 1084520 h 2121195"/>
              <a:gd name="connsiteX9" fmla="*/ 2966484 w 3361660"/>
              <a:gd name="connsiteY9" fmla="*/ 1297172 h 2121195"/>
              <a:gd name="connsiteX10" fmla="*/ 2721935 w 3361660"/>
              <a:gd name="connsiteY10" fmla="*/ 1626781 h 2121195"/>
              <a:gd name="connsiteX11" fmla="*/ 2615609 w 3361660"/>
              <a:gd name="connsiteY11" fmla="*/ 1807534 h 2121195"/>
              <a:gd name="connsiteX12" fmla="*/ 2360428 w 3361660"/>
              <a:gd name="connsiteY12" fmla="*/ 1881962 h 2121195"/>
              <a:gd name="connsiteX13" fmla="*/ 1850065 w 3361660"/>
              <a:gd name="connsiteY13" fmla="*/ 1903227 h 2121195"/>
              <a:gd name="connsiteX14" fmla="*/ 1637414 w 3361660"/>
              <a:gd name="connsiteY14" fmla="*/ 2062716 h 2121195"/>
              <a:gd name="connsiteX15" fmla="*/ 1488558 w 3361660"/>
              <a:gd name="connsiteY15" fmla="*/ 2094614 h 2121195"/>
              <a:gd name="connsiteX16" fmla="*/ 1095153 w 3361660"/>
              <a:gd name="connsiteY16" fmla="*/ 2083981 h 2121195"/>
              <a:gd name="connsiteX17" fmla="*/ 744279 w 3361660"/>
              <a:gd name="connsiteY17" fmla="*/ 1871330 h 2121195"/>
              <a:gd name="connsiteX18" fmla="*/ 723014 w 3361660"/>
              <a:gd name="connsiteY18" fmla="*/ 1754372 h 2121195"/>
              <a:gd name="connsiteX19" fmla="*/ 925032 w 3361660"/>
              <a:gd name="connsiteY19" fmla="*/ 1562986 h 2121195"/>
              <a:gd name="connsiteX20" fmla="*/ 903767 w 3361660"/>
              <a:gd name="connsiteY20" fmla="*/ 1318437 h 2121195"/>
              <a:gd name="connsiteX21" fmla="*/ 478465 w 3361660"/>
              <a:gd name="connsiteY21" fmla="*/ 1148316 h 2121195"/>
              <a:gd name="connsiteX22" fmla="*/ 446567 w 3361660"/>
              <a:gd name="connsiteY22" fmla="*/ 818707 h 2121195"/>
              <a:gd name="connsiteX23" fmla="*/ 308344 w 3361660"/>
              <a:gd name="connsiteY23" fmla="*/ 637953 h 2121195"/>
              <a:gd name="connsiteX24" fmla="*/ 63795 w 3361660"/>
              <a:gd name="connsiteY24" fmla="*/ 520995 h 2121195"/>
              <a:gd name="connsiteX25" fmla="*/ 42530 w 3361660"/>
              <a:gd name="connsiteY25" fmla="*/ 170120 h 2121195"/>
              <a:gd name="connsiteX26" fmla="*/ 127591 w 3361660"/>
              <a:gd name="connsiteY26" fmla="*/ 21265 h 212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61660" h="2121195">
                <a:moveTo>
                  <a:pt x="0" y="42530"/>
                </a:moveTo>
                <a:cubicBezTo>
                  <a:pt x="119616" y="21265"/>
                  <a:pt x="239233" y="0"/>
                  <a:pt x="382772" y="0"/>
                </a:cubicBezTo>
                <a:cubicBezTo>
                  <a:pt x="526311" y="0"/>
                  <a:pt x="705293" y="23037"/>
                  <a:pt x="861237" y="42530"/>
                </a:cubicBezTo>
                <a:cubicBezTo>
                  <a:pt x="1017181" y="62023"/>
                  <a:pt x="1318437" y="116958"/>
                  <a:pt x="1318437" y="116958"/>
                </a:cubicBezTo>
                <a:cubicBezTo>
                  <a:pt x="1481469" y="145311"/>
                  <a:pt x="1651590" y="168349"/>
                  <a:pt x="1839432" y="212651"/>
                </a:cubicBezTo>
                <a:cubicBezTo>
                  <a:pt x="2027274" y="256953"/>
                  <a:pt x="2275367" y="327837"/>
                  <a:pt x="2445488" y="382772"/>
                </a:cubicBezTo>
                <a:cubicBezTo>
                  <a:pt x="2615609" y="437707"/>
                  <a:pt x="2718391" y="467832"/>
                  <a:pt x="2860158" y="542260"/>
                </a:cubicBezTo>
                <a:cubicBezTo>
                  <a:pt x="3001925" y="616688"/>
                  <a:pt x="3230526" y="738962"/>
                  <a:pt x="3296093" y="829339"/>
                </a:cubicBezTo>
                <a:cubicBezTo>
                  <a:pt x="3361660" y="919716"/>
                  <a:pt x="3308498" y="1006548"/>
                  <a:pt x="3253563" y="1084520"/>
                </a:cubicBezTo>
                <a:cubicBezTo>
                  <a:pt x="3198628" y="1162492"/>
                  <a:pt x="3055089" y="1206795"/>
                  <a:pt x="2966484" y="1297172"/>
                </a:cubicBezTo>
                <a:cubicBezTo>
                  <a:pt x="2877879" y="1387549"/>
                  <a:pt x="2780414" y="1541721"/>
                  <a:pt x="2721935" y="1626781"/>
                </a:cubicBezTo>
                <a:cubicBezTo>
                  <a:pt x="2663456" y="1711841"/>
                  <a:pt x="2675860" y="1765004"/>
                  <a:pt x="2615609" y="1807534"/>
                </a:cubicBezTo>
                <a:cubicBezTo>
                  <a:pt x="2555358" y="1850064"/>
                  <a:pt x="2488018" y="1866013"/>
                  <a:pt x="2360428" y="1881962"/>
                </a:cubicBezTo>
                <a:cubicBezTo>
                  <a:pt x="2232838" y="1897911"/>
                  <a:pt x="1970567" y="1873101"/>
                  <a:pt x="1850065" y="1903227"/>
                </a:cubicBezTo>
                <a:cubicBezTo>
                  <a:pt x="1729563" y="1933353"/>
                  <a:pt x="1697665" y="2030818"/>
                  <a:pt x="1637414" y="2062716"/>
                </a:cubicBezTo>
                <a:cubicBezTo>
                  <a:pt x="1577163" y="2094614"/>
                  <a:pt x="1578935" y="2091070"/>
                  <a:pt x="1488558" y="2094614"/>
                </a:cubicBezTo>
                <a:cubicBezTo>
                  <a:pt x="1398181" y="2098158"/>
                  <a:pt x="1219199" y="2121195"/>
                  <a:pt x="1095153" y="2083981"/>
                </a:cubicBezTo>
                <a:cubicBezTo>
                  <a:pt x="971107" y="2046767"/>
                  <a:pt x="806302" y="1926265"/>
                  <a:pt x="744279" y="1871330"/>
                </a:cubicBezTo>
                <a:cubicBezTo>
                  <a:pt x="682256" y="1816395"/>
                  <a:pt x="692889" y="1805763"/>
                  <a:pt x="723014" y="1754372"/>
                </a:cubicBezTo>
                <a:cubicBezTo>
                  <a:pt x="753139" y="1702981"/>
                  <a:pt x="894907" y="1635642"/>
                  <a:pt x="925032" y="1562986"/>
                </a:cubicBezTo>
                <a:cubicBezTo>
                  <a:pt x="955157" y="1490330"/>
                  <a:pt x="978195" y="1387549"/>
                  <a:pt x="903767" y="1318437"/>
                </a:cubicBezTo>
                <a:cubicBezTo>
                  <a:pt x="829339" y="1249325"/>
                  <a:pt x="554665" y="1231604"/>
                  <a:pt x="478465" y="1148316"/>
                </a:cubicBezTo>
                <a:cubicBezTo>
                  <a:pt x="402265" y="1065028"/>
                  <a:pt x="474920" y="903767"/>
                  <a:pt x="446567" y="818707"/>
                </a:cubicBezTo>
                <a:cubicBezTo>
                  <a:pt x="418214" y="733647"/>
                  <a:pt x="372139" y="687572"/>
                  <a:pt x="308344" y="637953"/>
                </a:cubicBezTo>
                <a:cubicBezTo>
                  <a:pt x="244549" y="588334"/>
                  <a:pt x="108097" y="598967"/>
                  <a:pt x="63795" y="520995"/>
                </a:cubicBezTo>
                <a:cubicBezTo>
                  <a:pt x="19493" y="443023"/>
                  <a:pt x="31897" y="253408"/>
                  <a:pt x="42530" y="170120"/>
                </a:cubicBezTo>
                <a:cubicBezTo>
                  <a:pt x="53163" y="86832"/>
                  <a:pt x="90377" y="54048"/>
                  <a:pt x="127591" y="21265"/>
                </a:cubicBezTo>
              </a:path>
            </a:pathLst>
          </a:custGeom>
          <a:solidFill>
            <a:schemeClr val="accent2">
              <a:alpha val="39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1"/>
          <p:cNvSpPr/>
          <p:nvPr/>
        </p:nvSpPr>
        <p:spPr>
          <a:xfrm>
            <a:off x="5831958" y="1430080"/>
            <a:ext cx="3179136" cy="2760920"/>
          </a:xfrm>
          <a:custGeom>
            <a:avLst/>
            <a:gdLst>
              <a:gd name="connsiteX0" fmla="*/ 1770321 w 3179136"/>
              <a:gd name="connsiteY0" fmla="*/ 388087 h 2760920"/>
              <a:gd name="connsiteX1" fmla="*/ 2014870 w 3179136"/>
              <a:gd name="connsiteY1" fmla="*/ 515678 h 2760920"/>
              <a:gd name="connsiteX2" fmla="*/ 2355112 w 3179136"/>
              <a:gd name="connsiteY2" fmla="*/ 781492 h 2760920"/>
              <a:gd name="connsiteX3" fmla="*/ 2642191 w 3179136"/>
              <a:gd name="connsiteY3" fmla="*/ 1089836 h 2760920"/>
              <a:gd name="connsiteX4" fmla="*/ 2865475 w 3179136"/>
              <a:gd name="connsiteY4" fmla="*/ 1387548 h 2760920"/>
              <a:gd name="connsiteX5" fmla="*/ 3003698 w 3179136"/>
              <a:gd name="connsiteY5" fmla="*/ 1738422 h 2760920"/>
              <a:gd name="connsiteX6" fmla="*/ 3152554 w 3179136"/>
              <a:gd name="connsiteY6" fmla="*/ 2291315 h 2760920"/>
              <a:gd name="connsiteX7" fmla="*/ 3131289 w 3179136"/>
              <a:gd name="connsiteY7" fmla="*/ 2684720 h 2760920"/>
              <a:gd name="connsiteX8" fmla="*/ 2865475 w 3179136"/>
              <a:gd name="connsiteY8" fmla="*/ 2748515 h 2760920"/>
              <a:gd name="connsiteX9" fmla="*/ 2631558 w 3179136"/>
              <a:gd name="connsiteY9" fmla="*/ 2620925 h 2760920"/>
              <a:gd name="connsiteX10" fmla="*/ 2323214 w 3179136"/>
              <a:gd name="connsiteY10" fmla="*/ 2589027 h 2760920"/>
              <a:gd name="connsiteX11" fmla="*/ 1759689 w 3179136"/>
              <a:gd name="connsiteY11" fmla="*/ 2355111 h 2760920"/>
              <a:gd name="connsiteX12" fmla="*/ 1493875 w 3179136"/>
              <a:gd name="connsiteY12" fmla="*/ 2323213 h 2760920"/>
              <a:gd name="connsiteX13" fmla="*/ 1089837 w 3179136"/>
              <a:gd name="connsiteY13" fmla="*/ 2493334 h 2760920"/>
              <a:gd name="connsiteX14" fmla="*/ 802758 w 3179136"/>
              <a:gd name="connsiteY14" fmla="*/ 2493334 h 2760920"/>
              <a:gd name="connsiteX15" fmla="*/ 292395 w 3179136"/>
              <a:gd name="connsiteY15" fmla="*/ 2408273 h 2760920"/>
              <a:gd name="connsiteX16" fmla="*/ 111642 w 3179136"/>
              <a:gd name="connsiteY16" fmla="*/ 2184990 h 2760920"/>
              <a:gd name="connsiteX17" fmla="*/ 37214 w 3179136"/>
              <a:gd name="connsiteY17" fmla="*/ 1749055 h 2760920"/>
              <a:gd name="connsiteX18" fmla="*/ 37214 w 3179136"/>
              <a:gd name="connsiteY18" fmla="*/ 1578934 h 2760920"/>
              <a:gd name="connsiteX19" fmla="*/ 260498 w 3179136"/>
              <a:gd name="connsiteY19" fmla="*/ 1408813 h 2760920"/>
              <a:gd name="connsiteX20" fmla="*/ 473149 w 3179136"/>
              <a:gd name="connsiteY20" fmla="*/ 1387548 h 2760920"/>
              <a:gd name="connsiteX21" fmla="*/ 494414 w 3179136"/>
              <a:gd name="connsiteY21" fmla="*/ 845287 h 2760920"/>
              <a:gd name="connsiteX22" fmla="*/ 685800 w 3179136"/>
              <a:gd name="connsiteY22" fmla="*/ 441250 h 2760920"/>
              <a:gd name="connsiteX23" fmla="*/ 1089837 w 3179136"/>
              <a:gd name="connsiteY23" fmla="*/ 47846 h 2760920"/>
              <a:gd name="connsiteX24" fmla="*/ 1483242 w 3179136"/>
              <a:gd name="connsiteY24" fmla="*/ 154171 h 2760920"/>
              <a:gd name="connsiteX25" fmla="*/ 1770321 w 3179136"/>
              <a:gd name="connsiteY25" fmla="*/ 388087 h 276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79136" h="2760920">
                <a:moveTo>
                  <a:pt x="1770321" y="388087"/>
                </a:moveTo>
                <a:cubicBezTo>
                  <a:pt x="1858926" y="448338"/>
                  <a:pt x="1917405" y="450111"/>
                  <a:pt x="2014870" y="515678"/>
                </a:cubicBezTo>
                <a:cubicBezTo>
                  <a:pt x="2112335" y="581245"/>
                  <a:pt x="2250559" y="685799"/>
                  <a:pt x="2355112" y="781492"/>
                </a:cubicBezTo>
                <a:cubicBezTo>
                  <a:pt x="2459666" y="877185"/>
                  <a:pt x="2557131" y="988827"/>
                  <a:pt x="2642191" y="1089836"/>
                </a:cubicBezTo>
                <a:cubicBezTo>
                  <a:pt x="2727251" y="1190845"/>
                  <a:pt x="2805224" y="1279450"/>
                  <a:pt x="2865475" y="1387548"/>
                </a:cubicBezTo>
                <a:cubicBezTo>
                  <a:pt x="2925726" y="1495646"/>
                  <a:pt x="2955852" y="1587794"/>
                  <a:pt x="3003698" y="1738422"/>
                </a:cubicBezTo>
                <a:cubicBezTo>
                  <a:pt x="3051544" y="1889050"/>
                  <a:pt x="3131289" y="2133599"/>
                  <a:pt x="3152554" y="2291315"/>
                </a:cubicBezTo>
                <a:cubicBezTo>
                  <a:pt x="3173819" y="2449031"/>
                  <a:pt x="3179136" y="2608520"/>
                  <a:pt x="3131289" y="2684720"/>
                </a:cubicBezTo>
                <a:cubicBezTo>
                  <a:pt x="3083443" y="2760920"/>
                  <a:pt x="2948763" y="2759147"/>
                  <a:pt x="2865475" y="2748515"/>
                </a:cubicBezTo>
                <a:cubicBezTo>
                  <a:pt x="2782187" y="2737883"/>
                  <a:pt x="2721935" y="2647506"/>
                  <a:pt x="2631558" y="2620925"/>
                </a:cubicBezTo>
                <a:cubicBezTo>
                  <a:pt x="2541181" y="2594344"/>
                  <a:pt x="2468525" y="2633329"/>
                  <a:pt x="2323214" y="2589027"/>
                </a:cubicBezTo>
                <a:cubicBezTo>
                  <a:pt x="2177903" y="2544725"/>
                  <a:pt x="1897912" y="2399413"/>
                  <a:pt x="1759689" y="2355111"/>
                </a:cubicBezTo>
                <a:cubicBezTo>
                  <a:pt x="1621466" y="2310809"/>
                  <a:pt x="1605517" y="2300176"/>
                  <a:pt x="1493875" y="2323213"/>
                </a:cubicBezTo>
                <a:cubicBezTo>
                  <a:pt x="1382233" y="2346250"/>
                  <a:pt x="1205023" y="2464980"/>
                  <a:pt x="1089837" y="2493334"/>
                </a:cubicBezTo>
                <a:cubicBezTo>
                  <a:pt x="974651" y="2521688"/>
                  <a:pt x="935665" y="2507511"/>
                  <a:pt x="802758" y="2493334"/>
                </a:cubicBezTo>
                <a:cubicBezTo>
                  <a:pt x="669851" y="2479157"/>
                  <a:pt x="407581" y="2459664"/>
                  <a:pt x="292395" y="2408273"/>
                </a:cubicBezTo>
                <a:cubicBezTo>
                  <a:pt x="177209" y="2356882"/>
                  <a:pt x="154172" y="2294860"/>
                  <a:pt x="111642" y="2184990"/>
                </a:cubicBezTo>
                <a:cubicBezTo>
                  <a:pt x="69112" y="2075120"/>
                  <a:pt x="49619" y="1850064"/>
                  <a:pt x="37214" y="1749055"/>
                </a:cubicBezTo>
                <a:cubicBezTo>
                  <a:pt x="24809" y="1648046"/>
                  <a:pt x="0" y="1635641"/>
                  <a:pt x="37214" y="1578934"/>
                </a:cubicBezTo>
                <a:cubicBezTo>
                  <a:pt x="74428" y="1522227"/>
                  <a:pt x="187842" y="1440711"/>
                  <a:pt x="260498" y="1408813"/>
                </a:cubicBezTo>
                <a:cubicBezTo>
                  <a:pt x="333154" y="1376915"/>
                  <a:pt x="434163" y="1481469"/>
                  <a:pt x="473149" y="1387548"/>
                </a:cubicBezTo>
                <a:cubicBezTo>
                  <a:pt x="512135" y="1293627"/>
                  <a:pt x="458972" y="1003003"/>
                  <a:pt x="494414" y="845287"/>
                </a:cubicBezTo>
                <a:cubicBezTo>
                  <a:pt x="529856" y="687571"/>
                  <a:pt x="586563" y="574157"/>
                  <a:pt x="685800" y="441250"/>
                </a:cubicBezTo>
                <a:cubicBezTo>
                  <a:pt x="785037" y="308343"/>
                  <a:pt x="956930" y="95692"/>
                  <a:pt x="1089837" y="47846"/>
                </a:cubicBezTo>
                <a:cubicBezTo>
                  <a:pt x="1222744" y="0"/>
                  <a:pt x="1373372" y="97464"/>
                  <a:pt x="1483242" y="154171"/>
                </a:cubicBezTo>
                <a:cubicBezTo>
                  <a:pt x="1593112" y="210878"/>
                  <a:pt x="1681716" y="327836"/>
                  <a:pt x="1770321" y="388087"/>
                </a:cubicBezTo>
                <a:close/>
              </a:path>
            </a:pathLst>
          </a:custGeom>
          <a:solidFill>
            <a:srgbClr val="FFFF00">
              <a:alpha val="4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2528776" y="4120117"/>
            <a:ext cx="4276061" cy="2558902"/>
          </a:xfrm>
          <a:custGeom>
            <a:avLst/>
            <a:gdLst>
              <a:gd name="connsiteX0" fmla="*/ 1384005 w 4276061"/>
              <a:gd name="connsiteY0" fmla="*/ 47846 h 2558902"/>
              <a:gd name="connsiteX1" fmla="*/ 1384005 w 4276061"/>
              <a:gd name="connsiteY1" fmla="*/ 334925 h 2558902"/>
              <a:gd name="connsiteX2" fmla="*/ 1394638 w 4276061"/>
              <a:gd name="connsiteY2" fmla="*/ 526311 h 2558902"/>
              <a:gd name="connsiteX3" fmla="*/ 1171354 w 4276061"/>
              <a:gd name="connsiteY3" fmla="*/ 526311 h 2558902"/>
              <a:gd name="connsiteX4" fmla="*/ 852377 w 4276061"/>
              <a:gd name="connsiteY4" fmla="*/ 579474 h 2558902"/>
              <a:gd name="connsiteX5" fmla="*/ 618461 w 4276061"/>
              <a:gd name="connsiteY5" fmla="*/ 622004 h 2558902"/>
              <a:gd name="connsiteX6" fmla="*/ 405810 w 4276061"/>
              <a:gd name="connsiteY6" fmla="*/ 515678 h 2558902"/>
              <a:gd name="connsiteX7" fmla="*/ 171894 w 4276061"/>
              <a:gd name="connsiteY7" fmla="*/ 611371 h 2558902"/>
              <a:gd name="connsiteX8" fmla="*/ 12405 w 4276061"/>
              <a:gd name="connsiteY8" fmla="*/ 855920 h 2558902"/>
              <a:gd name="connsiteX9" fmla="*/ 97466 w 4276061"/>
              <a:gd name="connsiteY9" fmla="*/ 1068571 h 2558902"/>
              <a:gd name="connsiteX10" fmla="*/ 97466 w 4276061"/>
              <a:gd name="connsiteY10" fmla="*/ 1355650 h 2558902"/>
              <a:gd name="connsiteX11" fmla="*/ 129364 w 4276061"/>
              <a:gd name="connsiteY11" fmla="*/ 1472609 h 2558902"/>
              <a:gd name="connsiteX12" fmla="*/ 320750 w 4276061"/>
              <a:gd name="connsiteY12" fmla="*/ 1642730 h 2558902"/>
              <a:gd name="connsiteX13" fmla="*/ 256954 w 4276061"/>
              <a:gd name="connsiteY13" fmla="*/ 1866013 h 2558902"/>
              <a:gd name="connsiteX14" fmla="*/ 193159 w 4276061"/>
              <a:gd name="connsiteY14" fmla="*/ 2036134 h 2558902"/>
              <a:gd name="connsiteX15" fmla="*/ 139996 w 4276061"/>
              <a:gd name="connsiteY15" fmla="*/ 2195623 h 2558902"/>
              <a:gd name="connsiteX16" fmla="*/ 320750 w 4276061"/>
              <a:gd name="connsiteY16" fmla="*/ 2301948 h 2558902"/>
              <a:gd name="connsiteX17" fmla="*/ 703522 w 4276061"/>
              <a:gd name="connsiteY17" fmla="*/ 2408274 h 2558902"/>
              <a:gd name="connsiteX18" fmla="*/ 1022498 w 4276061"/>
              <a:gd name="connsiteY18" fmla="*/ 2472069 h 2558902"/>
              <a:gd name="connsiteX19" fmla="*/ 1394638 w 4276061"/>
              <a:gd name="connsiteY19" fmla="*/ 2514599 h 2558902"/>
              <a:gd name="connsiteX20" fmla="*/ 1671084 w 4276061"/>
              <a:gd name="connsiteY20" fmla="*/ 2535864 h 2558902"/>
              <a:gd name="connsiteX21" fmla="*/ 2000694 w 4276061"/>
              <a:gd name="connsiteY21" fmla="*/ 2557130 h 2558902"/>
              <a:gd name="connsiteX22" fmla="*/ 2553587 w 4276061"/>
              <a:gd name="connsiteY22" fmla="*/ 2525232 h 2558902"/>
              <a:gd name="connsiteX23" fmla="*/ 2861931 w 4276061"/>
              <a:gd name="connsiteY23" fmla="*/ 2503967 h 2558902"/>
              <a:gd name="connsiteX24" fmla="*/ 3244703 w 4276061"/>
              <a:gd name="connsiteY24" fmla="*/ 2440171 h 2558902"/>
              <a:gd name="connsiteX25" fmla="*/ 3606210 w 4276061"/>
              <a:gd name="connsiteY25" fmla="*/ 2344478 h 2558902"/>
              <a:gd name="connsiteX26" fmla="*/ 4010247 w 4276061"/>
              <a:gd name="connsiteY26" fmla="*/ 2227520 h 2558902"/>
              <a:gd name="connsiteX27" fmla="*/ 4233531 w 4276061"/>
              <a:gd name="connsiteY27" fmla="*/ 2014869 h 2558902"/>
              <a:gd name="connsiteX28" fmla="*/ 4265429 w 4276061"/>
              <a:gd name="connsiteY28" fmla="*/ 1908543 h 2558902"/>
              <a:gd name="connsiteX29" fmla="*/ 4212266 w 4276061"/>
              <a:gd name="connsiteY29" fmla="*/ 1780953 h 2558902"/>
              <a:gd name="connsiteX30" fmla="*/ 4063410 w 4276061"/>
              <a:gd name="connsiteY30" fmla="*/ 1557669 h 2558902"/>
              <a:gd name="connsiteX31" fmla="*/ 3627475 w 4276061"/>
              <a:gd name="connsiteY31" fmla="*/ 1355650 h 2558902"/>
              <a:gd name="connsiteX32" fmla="*/ 3499884 w 4276061"/>
              <a:gd name="connsiteY32" fmla="*/ 1015409 h 2558902"/>
              <a:gd name="connsiteX33" fmla="*/ 3361661 w 4276061"/>
              <a:gd name="connsiteY33" fmla="*/ 685799 h 2558902"/>
              <a:gd name="connsiteX34" fmla="*/ 3223438 w 4276061"/>
              <a:gd name="connsiteY34" fmla="*/ 653902 h 2558902"/>
              <a:gd name="connsiteX35" fmla="*/ 2915094 w 4276061"/>
              <a:gd name="connsiteY35" fmla="*/ 760227 h 2558902"/>
              <a:gd name="connsiteX36" fmla="*/ 2702443 w 4276061"/>
              <a:gd name="connsiteY36" fmla="*/ 877185 h 2558902"/>
              <a:gd name="connsiteX37" fmla="*/ 2468526 w 4276061"/>
              <a:gd name="connsiteY37" fmla="*/ 792125 h 2558902"/>
              <a:gd name="connsiteX38" fmla="*/ 2245243 w 4276061"/>
              <a:gd name="connsiteY38" fmla="*/ 611371 h 2558902"/>
              <a:gd name="connsiteX39" fmla="*/ 1968796 w 4276061"/>
              <a:gd name="connsiteY39" fmla="*/ 303027 h 2558902"/>
              <a:gd name="connsiteX40" fmla="*/ 1819940 w 4276061"/>
              <a:gd name="connsiteY40" fmla="*/ 143539 h 2558902"/>
              <a:gd name="connsiteX41" fmla="*/ 1660452 w 4276061"/>
              <a:gd name="connsiteY41" fmla="*/ 47846 h 2558902"/>
              <a:gd name="connsiteX42" fmla="*/ 1384005 w 4276061"/>
              <a:gd name="connsiteY42" fmla="*/ 47846 h 255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76061" h="2558902">
                <a:moveTo>
                  <a:pt x="1384005" y="47846"/>
                </a:moveTo>
                <a:cubicBezTo>
                  <a:pt x="1337931" y="95693"/>
                  <a:pt x="1382233" y="255181"/>
                  <a:pt x="1384005" y="334925"/>
                </a:cubicBezTo>
                <a:cubicBezTo>
                  <a:pt x="1385777" y="414669"/>
                  <a:pt x="1430080" y="494413"/>
                  <a:pt x="1394638" y="526311"/>
                </a:cubicBezTo>
                <a:cubicBezTo>
                  <a:pt x="1359196" y="558209"/>
                  <a:pt x="1261731" y="517451"/>
                  <a:pt x="1171354" y="526311"/>
                </a:cubicBezTo>
                <a:cubicBezTo>
                  <a:pt x="1080977" y="535171"/>
                  <a:pt x="852377" y="579474"/>
                  <a:pt x="852377" y="579474"/>
                </a:cubicBezTo>
                <a:cubicBezTo>
                  <a:pt x="760228" y="595423"/>
                  <a:pt x="692889" y="632637"/>
                  <a:pt x="618461" y="622004"/>
                </a:cubicBezTo>
                <a:cubicBezTo>
                  <a:pt x="544033" y="611371"/>
                  <a:pt x="480238" y="517450"/>
                  <a:pt x="405810" y="515678"/>
                </a:cubicBezTo>
                <a:cubicBezTo>
                  <a:pt x="331382" y="513906"/>
                  <a:pt x="237461" y="554664"/>
                  <a:pt x="171894" y="611371"/>
                </a:cubicBezTo>
                <a:cubicBezTo>
                  <a:pt x="106327" y="668078"/>
                  <a:pt x="24810" y="779720"/>
                  <a:pt x="12405" y="855920"/>
                </a:cubicBezTo>
                <a:cubicBezTo>
                  <a:pt x="0" y="932120"/>
                  <a:pt x="83289" y="985283"/>
                  <a:pt x="97466" y="1068571"/>
                </a:cubicBezTo>
                <a:cubicBezTo>
                  <a:pt x="111643" y="1151859"/>
                  <a:pt x="92150" y="1288310"/>
                  <a:pt x="97466" y="1355650"/>
                </a:cubicBezTo>
                <a:cubicBezTo>
                  <a:pt x="102782" y="1422990"/>
                  <a:pt x="92150" y="1424762"/>
                  <a:pt x="129364" y="1472609"/>
                </a:cubicBezTo>
                <a:cubicBezTo>
                  <a:pt x="166578" y="1520456"/>
                  <a:pt x="299485" y="1577163"/>
                  <a:pt x="320750" y="1642730"/>
                </a:cubicBezTo>
                <a:cubicBezTo>
                  <a:pt x="342015" y="1708297"/>
                  <a:pt x="278219" y="1800446"/>
                  <a:pt x="256954" y="1866013"/>
                </a:cubicBezTo>
                <a:cubicBezTo>
                  <a:pt x="235689" y="1931580"/>
                  <a:pt x="212652" y="1981199"/>
                  <a:pt x="193159" y="2036134"/>
                </a:cubicBezTo>
                <a:cubicBezTo>
                  <a:pt x="173666" y="2091069"/>
                  <a:pt x="118731" y="2151321"/>
                  <a:pt x="139996" y="2195623"/>
                </a:cubicBezTo>
                <a:cubicBezTo>
                  <a:pt x="161261" y="2239925"/>
                  <a:pt x="226829" y="2266506"/>
                  <a:pt x="320750" y="2301948"/>
                </a:cubicBezTo>
                <a:cubicBezTo>
                  <a:pt x="414671" y="2337390"/>
                  <a:pt x="586564" y="2379921"/>
                  <a:pt x="703522" y="2408274"/>
                </a:cubicBezTo>
                <a:cubicBezTo>
                  <a:pt x="820480" y="2436628"/>
                  <a:pt x="907312" y="2454348"/>
                  <a:pt x="1022498" y="2472069"/>
                </a:cubicBezTo>
                <a:cubicBezTo>
                  <a:pt x="1137684" y="2489790"/>
                  <a:pt x="1286540" y="2503967"/>
                  <a:pt x="1394638" y="2514599"/>
                </a:cubicBezTo>
                <a:cubicBezTo>
                  <a:pt x="1502736" y="2525232"/>
                  <a:pt x="1671084" y="2535864"/>
                  <a:pt x="1671084" y="2535864"/>
                </a:cubicBezTo>
                <a:cubicBezTo>
                  <a:pt x="1772093" y="2542953"/>
                  <a:pt x="1853610" y="2558902"/>
                  <a:pt x="2000694" y="2557130"/>
                </a:cubicBezTo>
                <a:cubicBezTo>
                  <a:pt x="2147778" y="2555358"/>
                  <a:pt x="2553587" y="2525232"/>
                  <a:pt x="2553587" y="2525232"/>
                </a:cubicBezTo>
                <a:cubicBezTo>
                  <a:pt x="2697126" y="2516372"/>
                  <a:pt x="2746745" y="2518144"/>
                  <a:pt x="2861931" y="2503967"/>
                </a:cubicBezTo>
                <a:cubicBezTo>
                  <a:pt x="2977117" y="2489790"/>
                  <a:pt x="3120657" y="2466752"/>
                  <a:pt x="3244703" y="2440171"/>
                </a:cubicBezTo>
                <a:cubicBezTo>
                  <a:pt x="3368749" y="2413590"/>
                  <a:pt x="3478619" y="2379920"/>
                  <a:pt x="3606210" y="2344478"/>
                </a:cubicBezTo>
                <a:cubicBezTo>
                  <a:pt x="3733801" y="2309036"/>
                  <a:pt x="3905694" y="2282455"/>
                  <a:pt x="4010247" y="2227520"/>
                </a:cubicBezTo>
                <a:cubicBezTo>
                  <a:pt x="4114800" y="2172585"/>
                  <a:pt x="4191001" y="2068032"/>
                  <a:pt x="4233531" y="2014869"/>
                </a:cubicBezTo>
                <a:cubicBezTo>
                  <a:pt x="4276061" y="1961706"/>
                  <a:pt x="4268973" y="1947529"/>
                  <a:pt x="4265429" y="1908543"/>
                </a:cubicBezTo>
                <a:cubicBezTo>
                  <a:pt x="4261885" y="1869557"/>
                  <a:pt x="4245936" y="1839432"/>
                  <a:pt x="4212266" y="1780953"/>
                </a:cubicBezTo>
                <a:cubicBezTo>
                  <a:pt x="4178596" y="1722474"/>
                  <a:pt x="4160875" y="1628553"/>
                  <a:pt x="4063410" y="1557669"/>
                </a:cubicBezTo>
                <a:cubicBezTo>
                  <a:pt x="3965945" y="1486785"/>
                  <a:pt x="3721396" y="1446027"/>
                  <a:pt x="3627475" y="1355650"/>
                </a:cubicBezTo>
                <a:cubicBezTo>
                  <a:pt x="3533554" y="1265273"/>
                  <a:pt x="3544186" y="1127051"/>
                  <a:pt x="3499884" y="1015409"/>
                </a:cubicBezTo>
                <a:cubicBezTo>
                  <a:pt x="3455582" y="903767"/>
                  <a:pt x="3407735" y="746050"/>
                  <a:pt x="3361661" y="685799"/>
                </a:cubicBezTo>
                <a:cubicBezTo>
                  <a:pt x="3315587" y="625548"/>
                  <a:pt x="3297866" y="641497"/>
                  <a:pt x="3223438" y="653902"/>
                </a:cubicBezTo>
                <a:cubicBezTo>
                  <a:pt x="3149010" y="666307"/>
                  <a:pt x="3001927" y="723013"/>
                  <a:pt x="2915094" y="760227"/>
                </a:cubicBezTo>
                <a:cubicBezTo>
                  <a:pt x="2828261" y="797441"/>
                  <a:pt x="2776871" y="871869"/>
                  <a:pt x="2702443" y="877185"/>
                </a:cubicBezTo>
                <a:cubicBezTo>
                  <a:pt x="2628015" y="882501"/>
                  <a:pt x="2544726" y="836427"/>
                  <a:pt x="2468526" y="792125"/>
                </a:cubicBezTo>
                <a:cubicBezTo>
                  <a:pt x="2392326" y="747823"/>
                  <a:pt x="2328531" y="692887"/>
                  <a:pt x="2245243" y="611371"/>
                </a:cubicBezTo>
                <a:cubicBezTo>
                  <a:pt x="2161955" y="529855"/>
                  <a:pt x="2039680" y="380999"/>
                  <a:pt x="1968796" y="303027"/>
                </a:cubicBezTo>
                <a:cubicBezTo>
                  <a:pt x="1897912" y="225055"/>
                  <a:pt x="1871331" y="186069"/>
                  <a:pt x="1819940" y="143539"/>
                </a:cubicBezTo>
                <a:cubicBezTo>
                  <a:pt x="1768549" y="101009"/>
                  <a:pt x="1733108" y="69111"/>
                  <a:pt x="1660452" y="47846"/>
                </a:cubicBezTo>
                <a:cubicBezTo>
                  <a:pt x="1587796" y="26581"/>
                  <a:pt x="1430080" y="0"/>
                  <a:pt x="1384005" y="47846"/>
                </a:cubicBezTo>
                <a:close/>
              </a:path>
            </a:pathLst>
          </a:custGeom>
          <a:solidFill>
            <a:srgbClr val="7030A0">
              <a:alpha val="4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3"/>
          <p:cNvSpPr/>
          <p:nvPr/>
        </p:nvSpPr>
        <p:spPr>
          <a:xfrm>
            <a:off x="154173" y="1584251"/>
            <a:ext cx="2977115" cy="2720162"/>
          </a:xfrm>
          <a:custGeom>
            <a:avLst/>
            <a:gdLst>
              <a:gd name="connsiteX0" fmla="*/ 1823483 w 2977115"/>
              <a:gd name="connsiteY0" fmla="*/ 21265 h 2720162"/>
              <a:gd name="connsiteX1" fmla="*/ 1653362 w 2977115"/>
              <a:gd name="connsiteY1" fmla="*/ 42530 h 2720162"/>
              <a:gd name="connsiteX2" fmla="*/ 1376915 w 2977115"/>
              <a:gd name="connsiteY2" fmla="*/ 191386 h 2720162"/>
              <a:gd name="connsiteX3" fmla="*/ 1057939 w 2977115"/>
              <a:gd name="connsiteY3" fmla="*/ 382772 h 2720162"/>
              <a:gd name="connsiteX4" fmla="*/ 781492 w 2977115"/>
              <a:gd name="connsiteY4" fmla="*/ 659219 h 2720162"/>
              <a:gd name="connsiteX5" fmla="*/ 536943 w 2977115"/>
              <a:gd name="connsiteY5" fmla="*/ 893135 h 2720162"/>
              <a:gd name="connsiteX6" fmla="*/ 366822 w 2977115"/>
              <a:gd name="connsiteY6" fmla="*/ 1137684 h 2720162"/>
              <a:gd name="connsiteX7" fmla="*/ 228599 w 2977115"/>
              <a:gd name="connsiteY7" fmla="*/ 1414130 h 2720162"/>
              <a:gd name="connsiteX8" fmla="*/ 132906 w 2977115"/>
              <a:gd name="connsiteY8" fmla="*/ 1637414 h 2720162"/>
              <a:gd name="connsiteX9" fmla="*/ 37213 w 2977115"/>
              <a:gd name="connsiteY9" fmla="*/ 1903228 h 2720162"/>
              <a:gd name="connsiteX10" fmla="*/ 5315 w 2977115"/>
              <a:gd name="connsiteY10" fmla="*/ 2169042 h 2720162"/>
              <a:gd name="connsiteX11" fmla="*/ 47846 w 2977115"/>
              <a:gd name="connsiteY11" fmla="*/ 2402958 h 2720162"/>
              <a:gd name="connsiteX12" fmla="*/ 292394 w 2977115"/>
              <a:gd name="connsiteY12" fmla="*/ 2466754 h 2720162"/>
              <a:gd name="connsiteX13" fmla="*/ 483780 w 2977115"/>
              <a:gd name="connsiteY13" fmla="*/ 2466754 h 2720162"/>
              <a:gd name="connsiteX14" fmla="*/ 717697 w 2977115"/>
              <a:gd name="connsiteY14" fmla="*/ 2349796 h 2720162"/>
              <a:gd name="connsiteX15" fmla="*/ 781492 w 2977115"/>
              <a:gd name="connsiteY15" fmla="*/ 2200940 h 2720162"/>
              <a:gd name="connsiteX16" fmla="*/ 951613 w 2977115"/>
              <a:gd name="connsiteY16" fmla="*/ 2115879 h 2720162"/>
              <a:gd name="connsiteX17" fmla="*/ 1206794 w 2977115"/>
              <a:gd name="connsiteY17" fmla="*/ 2094614 h 2720162"/>
              <a:gd name="connsiteX18" fmla="*/ 1472608 w 2977115"/>
              <a:gd name="connsiteY18" fmla="*/ 2190307 h 2720162"/>
              <a:gd name="connsiteX19" fmla="*/ 1547036 w 2977115"/>
              <a:gd name="connsiteY19" fmla="*/ 2286000 h 2720162"/>
              <a:gd name="connsiteX20" fmla="*/ 1600199 w 2977115"/>
              <a:gd name="connsiteY20" fmla="*/ 2509284 h 2720162"/>
              <a:gd name="connsiteX21" fmla="*/ 1674627 w 2977115"/>
              <a:gd name="connsiteY21" fmla="*/ 2647507 h 2720162"/>
              <a:gd name="connsiteX22" fmla="*/ 1812850 w 2977115"/>
              <a:gd name="connsiteY22" fmla="*/ 2711302 h 2720162"/>
              <a:gd name="connsiteX23" fmla="*/ 2110562 w 2977115"/>
              <a:gd name="connsiteY23" fmla="*/ 2594344 h 2720162"/>
              <a:gd name="connsiteX24" fmla="*/ 2248785 w 2977115"/>
              <a:gd name="connsiteY24" fmla="*/ 2519916 h 2720162"/>
              <a:gd name="connsiteX25" fmla="*/ 2450804 w 2977115"/>
              <a:gd name="connsiteY25" fmla="*/ 2381693 h 2720162"/>
              <a:gd name="connsiteX26" fmla="*/ 2620925 w 2977115"/>
              <a:gd name="connsiteY26" fmla="*/ 2211572 h 2720162"/>
              <a:gd name="connsiteX27" fmla="*/ 2642190 w 2977115"/>
              <a:gd name="connsiteY27" fmla="*/ 1977656 h 2720162"/>
              <a:gd name="connsiteX28" fmla="*/ 2695353 w 2977115"/>
              <a:gd name="connsiteY28" fmla="*/ 1701209 h 2720162"/>
              <a:gd name="connsiteX29" fmla="*/ 2695353 w 2977115"/>
              <a:gd name="connsiteY29" fmla="*/ 1626782 h 2720162"/>
              <a:gd name="connsiteX30" fmla="*/ 2865474 w 2977115"/>
              <a:gd name="connsiteY30" fmla="*/ 1488558 h 2720162"/>
              <a:gd name="connsiteX31" fmla="*/ 2971799 w 2977115"/>
              <a:gd name="connsiteY31" fmla="*/ 1414130 h 2720162"/>
              <a:gd name="connsiteX32" fmla="*/ 2897371 w 2977115"/>
              <a:gd name="connsiteY32" fmla="*/ 1180214 h 2720162"/>
              <a:gd name="connsiteX33" fmla="*/ 2812311 w 2977115"/>
              <a:gd name="connsiteY33" fmla="*/ 946298 h 2720162"/>
              <a:gd name="connsiteX34" fmla="*/ 2663455 w 2977115"/>
              <a:gd name="connsiteY34" fmla="*/ 808075 h 2720162"/>
              <a:gd name="connsiteX35" fmla="*/ 2301948 w 2977115"/>
              <a:gd name="connsiteY35" fmla="*/ 680484 h 2720162"/>
              <a:gd name="connsiteX36" fmla="*/ 2004236 w 2977115"/>
              <a:gd name="connsiteY36" fmla="*/ 478465 h 2720162"/>
              <a:gd name="connsiteX37" fmla="*/ 1887278 w 2977115"/>
              <a:gd name="connsiteY37" fmla="*/ 318977 h 2720162"/>
              <a:gd name="connsiteX38" fmla="*/ 1908543 w 2977115"/>
              <a:gd name="connsiteY38" fmla="*/ 170121 h 2720162"/>
              <a:gd name="connsiteX39" fmla="*/ 1823483 w 2977115"/>
              <a:gd name="connsiteY39" fmla="*/ 21265 h 272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977115" h="2720162">
                <a:moveTo>
                  <a:pt x="1823483" y="21265"/>
                </a:moveTo>
                <a:cubicBezTo>
                  <a:pt x="1780953" y="0"/>
                  <a:pt x="1727790" y="14177"/>
                  <a:pt x="1653362" y="42530"/>
                </a:cubicBezTo>
                <a:cubicBezTo>
                  <a:pt x="1578934" y="70883"/>
                  <a:pt x="1476152" y="134679"/>
                  <a:pt x="1376915" y="191386"/>
                </a:cubicBezTo>
                <a:cubicBezTo>
                  <a:pt x="1277678" y="248093"/>
                  <a:pt x="1157176" y="304800"/>
                  <a:pt x="1057939" y="382772"/>
                </a:cubicBezTo>
                <a:cubicBezTo>
                  <a:pt x="958702" y="460744"/>
                  <a:pt x="868325" y="574159"/>
                  <a:pt x="781492" y="659219"/>
                </a:cubicBezTo>
                <a:cubicBezTo>
                  <a:pt x="694659" y="744279"/>
                  <a:pt x="606055" y="813391"/>
                  <a:pt x="536943" y="893135"/>
                </a:cubicBezTo>
                <a:cubicBezTo>
                  <a:pt x="467831" y="972879"/>
                  <a:pt x="418213" y="1050852"/>
                  <a:pt x="366822" y="1137684"/>
                </a:cubicBezTo>
                <a:cubicBezTo>
                  <a:pt x="315431" y="1224517"/>
                  <a:pt x="267585" y="1330842"/>
                  <a:pt x="228599" y="1414130"/>
                </a:cubicBezTo>
                <a:cubicBezTo>
                  <a:pt x="189613" y="1497418"/>
                  <a:pt x="164804" y="1555898"/>
                  <a:pt x="132906" y="1637414"/>
                </a:cubicBezTo>
                <a:cubicBezTo>
                  <a:pt x="101008" y="1718930"/>
                  <a:pt x="58478" y="1814623"/>
                  <a:pt x="37213" y="1903228"/>
                </a:cubicBezTo>
                <a:cubicBezTo>
                  <a:pt x="15948" y="1991833"/>
                  <a:pt x="3543" y="2085754"/>
                  <a:pt x="5315" y="2169042"/>
                </a:cubicBezTo>
                <a:cubicBezTo>
                  <a:pt x="7087" y="2252330"/>
                  <a:pt x="0" y="2353339"/>
                  <a:pt x="47846" y="2402958"/>
                </a:cubicBezTo>
                <a:cubicBezTo>
                  <a:pt x="95692" y="2452577"/>
                  <a:pt x="219738" y="2456121"/>
                  <a:pt x="292394" y="2466754"/>
                </a:cubicBezTo>
                <a:cubicBezTo>
                  <a:pt x="365050" y="2477387"/>
                  <a:pt x="412896" y="2486247"/>
                  <a:pt x="483780" y="2466754"/>
                </a:cubicBezTo>
                <a:cubicBezTo>
                  <a:pt x="554664" y="2447261"/>
                  <a:pt x="668078" y="2394098"/>
                  <a:pt x="717697" y="2349796"/>
                </a:cubicBezTo>
                <a:cubicBezTo>
                  <a:pt x="767316" y="2305494"/>
                  <a:pt x="742506" y="2239926"/>
                  <a:pt x="781492" y="2200940"/>
                </a:cubicBezTo>
                <a:cubicBezTo>
                  <a:pt x="820478" y="2161954"/>
                  <a:pt x="880729" y="2133600"/>
                  <a:pt x="951613" y="2115879"/>
                </a:cubicBezTo>
                <a:cubicBezTo>
                  <a:pt x="1022497" y="2098158"/>
                  <a:pt x="1119962" y="2082209"/>
                  <a:pt x="1206794" y="2094614"/>
                </a:cubicBezTo>
                <a:cubicBezTo>
                  <a:pt x="1293627" y="2107019"/>
                  <a:pt x="1415901" y="2158409"/>
                  <a:pt x="1472608" y="2190307"/>
                </a:cubicBezTo>
                <a:cubicBezTo>
                  <a:pt x="1529315" y="2222205"/>
                  <a:pt x="1525771" y="2232837"/>
                  <a:pt x="1547036" y="2286000"/>
                </a:cubicBezTo>
                <a:cubicBezTo>
                  <a:pt x="1568301" y="2339163"/>
                  <a:pt x="1578934" y="2449033"/>
                  <a:pt x="1600199" y="2509284"/>
                </a:cubicBezTo>
                <a:cubicBezTo>
                  <a:pt x="1621464" y="2569535"/>
                  <a:pt x="1639185" y="2613837"/>
                  <a:pt x="1674627" y="2647507"/>
                </a:cubicBezTo>
                <a:cubicBezTo>
                  <a:pt x="1710069" y="2681177"/>
                  <a:pt x="1740194" y="2720162"/>
                  <a:pt x="1812850" y="2711302"/>
                </a:cubicBezTo>
                <a:cubicBezTo>
                  <a:pt x="1885506" y="2702442"/>
                  <a:pt x="2037906" y="2626242"/>
                  <a:pt x="2110562" y="2594344"/>
                </a:cubicBezTo>
                <a:cubicBezTo>
                  <a:pt x="2183218" y="2562446"/>
                  <a:pt x="2192078" y="2555358"/>
                  <a:pt x="2248785" y="2519916"/>
                </a:cubicBezTo>
                <a:cubicBezTo>
                  <a:pt x="2305492" y="2484474"/>
                  <a:pt x="2388781" y="2433084"/>
                  <a:pt x="2450804" y="2381693"/>
                </a:cubicBezTo>
                <a:cubicBezTo>
                  <a:pt x="2512827" y="2330302"/>
                  <a:pt x="2589027" y="2278912"/>
                  <a:pt x="2620925" y="2211572"/>
                </a:cubicBezTo>
                <a:cubicBezTo>
                  <a:pt x="2652823" y="2144233"/>
                  <a:pt x="2629785" y="2062716"/>
                  <a:pt x="2642190" y="1977656"/>
                </a:cubicBezTo>
                <a:cubicBezTo>
                  <a:pt x="2654595" y="1892596"/>
                  <a:pt x="2686493" y="1759688"/>
                  <a:pt x="2695353" y="1701209"/>
                </a:cubicBezTo>
                <a:cubicBezTo>
                  <a:pt x="2704214" y="1642730"/>
                  <a:pt x="2666999" y="1662224"/>
                  <a:pt x="2695353" y="1626782"/>
                </a:cubicBezTo>
                <a:cubicBezTo>
                  <a:pt x="2723707" y="1591340"/>
                  <a:pt x="2819400" y="1524000"/>
                  <a:pt x="2865474" y="1488558"/>
                </a:cubicBezTo>
                <a:cubicBezTo>
                  <a:pt x="2911548" y="1453116"/>
                  <a:pt x="2966483" y="1465521"/>
                  <a:pt x="2971799" y="1414130"/>
                </a:cubicBezTo>
                <a:cubicBezTo>
                  <a:pt x="2977115" y="1362739"/>
                  <a:pt x="2923952" y="1258186"/>
                  <a:pt x="2897371" y="1180214"/>
                </a:cubicBezTo>
                <a:cubicBezTo>
                  <a:pt x="2870790" y="1102242"/>
                  <a:pt x="2851297" y="1008321"/>
                  <a:pt x="2812311" y="946298"/>
                </a:cubicBezTo>
                <a:cubicBezTo>
                  <a:pt x="2773325" y="884275"/>
                  <a:pt x="2748516" y="852377"/>
                  <a:pt x="2663455" y="808075"/>
                </a:cubicBezTo>
                <a:cubicBezTo>
                  <a:pt x="2578395" y="763773"/>
                  <a:pt x="2411818" y="735419"/>
                  <a:pt x="2301948" y="680484"/>
                </a:cubicBezTo>
                <a:cubicBezTo>
                  <a:pt x="2192078" y="625549"/>
                  <a:pt x="2073348" y="538716"/>
                  <a:pt x="2004236" y="478465"/>
                </a:cubicBezTo>
                <a:cubicBezTo>
                  <a:pt x="1935124" y="418214"/>
                  <a:pt x="1903227" y="370367"/>
                  <a:pt x="1887278" y="318977"/>
                </a:cubicBezTo>
                <a:cubicBezTo>
                  <a:pt x="1871329" y="267587"/>
                  <a:pt x="1919175" y="219740"/>
                  <a:pt x="1908543" y="170121"/>
                </a:cubicBezTo>
                <a:cubicBezTo>
                  <a:pt x="1897911" y="120502"/>
                  <a:pt x="1866013" y="42530"/>
                  <a:pt x="1823483" y="21265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 flipH="1" flipV="1">
            <a:off x="1752600" y="2590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 flipH="1" flipV="1"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 flipH="1" flipV="1">
            <a:off x="43434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 flipH="1" flipV="1">
            <a:off x="67818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9" name="Oval 238"/>
          <p:cNvSpPr/>
          <p:nvPr/>
        </p:nvSpPr>
        <p:spPr>
          <a:xfrm flipH="1" flipV="1">
            <a:off x="6019800" y="205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0"/>
          <p:cNvSpPr/>
          <p:nvPr/>
        </p:nvSpPr>
        <p:spPr>
          <a:xfrm>
            <a:off x="171893" y="1593111"/>
            <a:ext cx="3138377" cy="4756298"/>
          </a:xfrm>
          <a:custGeom>
            <a:avLst/>
            <a:gdLst>
              <a:gd name="connsiteX0" fmla="*/ 2539409 w 3138377"/>
              <a:gd name="connsiteY0" fmla="*/ 2298405 h 4756298"/>
              <a:gd name="connsiteX1" fmla="*/ 2613837 w 3138377"/>
              <a:gd name="connsiteY1" fmla="*/ 2053856 h 4756298"/>
              <a:gd name="connsiteX2" fmla="*/ 2688265 w 3138377"/>
              <a:gd name="connsiteY2" fmla="*/ 1745512 h 4756298"/>
              <a:gd name="connsiteX3" fmla="*/ 2911549 w 3138377"/>
              <a:gd name="connsiteY3" fmla="*/ 1415903 h 4756298"/>
              <a:gd name="connsiteX4" fmla="*/ 2837121 w 3138377"/>
              <a:gd name="connsiteY4" fmla="*/ 1096926 h 4756298"/>
              <a:gd name="connsiteX5" fmla="*/ 2645735 w 3138377"/>
              <a:gd name="connsiteY5" fmla="*/ 767317 h 4756298"/>
              <a:gd name="connsiteX6" fmla="*/ 2199167 w 3138377"/>
              <a:gd name="connsiteY6" fmla="*/ 650359 h 4756298"/>
              <a:gd name="connsiteX7" fmla="*/ 2018414 w 3138377"/>
              <a:gd name="connsiteY7" fmla="*/ 490870 h 4756298"/>
              <a:gd name="connsiteX8" fmla="*/ 1869558 w 3138377"/>
              <a:gd name="connsiteY8" fmla="*/ 203791 h 4756298"/>
              <a:gd name="connsiteX9" fmla="*/ 1816395 w 3138377"/>
              <a:gd name="connsiteY9" fmla="*/ 44303 h 4756298"/>
              <a:gd name="connsiteX10" fmla="*/ 1720702 w 3138377"/>
              <a:gd name="connsiteY10" fmla="*/ 12405 h 4756298"/>
              <a:gd name="connsiteX11" fmla="*/ 1476154 w 3138377"/>
              <a:gd name="connsiteY11" fmla="*/ 118731 h 4756298"/>
              <a:gd name="connsiteX12" fmla="*/ 1167809 w 3138377"/>
              <a:gd name="connsiteY12" fmla="*/ 278219 h 4756298"/>
              <a:gd name="connsiteX13" fmla="*/ 880730 w 3138377"/>
              <a:gd name="connsiteY13" fmla="*/ 544033 h 4756298"/>
              <a:gd name="connsiteX14" fmla="*/ 625549 w 3138377"/>
              <a:gd name="connsiteY14" fmla="*/ 767317 h 4756298"/>
              <a:gd name="connsiteX15" fmla="*/ 476693 w 3138377"/>
              <a:gd name="connsiteY15" fmla="*/ 926805 h 4756298"/>
              <a:gd name="connsiteX16" fmla="*/ 338470 w 3138377"/>
              <a:gd name="connsiteY16" fmla="*/ 1150089 h 4756298"/>
              <a:gd name="connsiteX17" fmla="*/ 221512 w 3138377"/>
              <a:gd name="connsiteY17" fmla="*/ 1394638 h 4756298"/>
              <a:gd name="connsiteX18" fmla="*/ 93921 w 3138377"/>
              <a:gd name="connsiteY18" fmla="*/ 1649819 h 4756298"/>
              <a:gd name="connsiteX19" fmla="*/ 19493 w 3138377"/>
              <a:gd name="connsiteY19" fmla="*/ 1979429 h 4756298"/>
              <a:gd name="connsiteX20" fmla="*/ 19493 w 3138377"/>
              <a:gd name="connsiteY20" fmla="*/ 2457894 h 4756298"/>
              <a:gd name="connsiteX21" fmla="*/ 136451 w 3138377"/>
              <a:gd name="connsiteY21" fmla="*/ 2861931 h 4756298"/>
              <a:gd name="connsiteX22" fmla="*/ 274674 w 3138377"/>
              <a:gd name="connsiteY22" fmla="*/ 3180908 h 4756298"/>
              <a:gd name="connsiteX23" fmla="*/ 508591 w 3138377"/>
              <a:gd name="connsiteY23" fmla="*/ 3521149 h 4756298"/>
              <a:gd name="connsiteX24" fmla="*/ 774405 w 3138377"/>
              <a:gd name="connsiteY24" fmla="*/ 3786963 h 4756298"/>
              <a:gd name="connsiteX25" fmla="*/ 1050851 w 3138377"/>
              <a:gd name="connsiteY25" fmla="*/ 4052777 h 4756298"/>
              <a:gd name="connsiteX26" fmla="*/ 1465521 w 3138377"/>
              <a:gd name="connsiteY26" fmla="*/ 4276061 h 4756298"/>
              <a:gd name="connsiteX27" fmla="*/ 1784498 w 3138377"/>
              <a:gd name="connsiteY27" fmla="*/ 4520610 h 4756298"/>
              <a:gd name="connsiteX28" fmla="*/ 2220433 w 3138377"/>
              <a:gd name="connsiteY28" fmla="*/ 4690731 h 4756298"/>
              <a:gd name="connsiteX29" fmla="*/ 2486247 w 3138377"/>
              <a:gd name="connsiteY29" fmla="*/ 4711996 h 4756298"/>
              <a:gd name="connsiteX30" fmla="*/ 2592572 w 3138377"/>
              <a:gd name="connsiteY30" fmla="*/ 4424917 h 4756298"/>
              <a:gd name="connsiteX31" fmla="*/ 2890284 w 3138377"/>
              <a:gd name="connsiteY31" fmla="*/ 4169736 h 4756298"/>
              <a:gd name="connsiteX32" fmla="*/ 3102935 w 3138377"/>
              <a:gd name="connsiteY32" fmla="*/ 3935819 h 4756298"/>
              <a:gd name="connsiteX33" fmla="*/ 3102935 w 3138377"/>
              <a:gd name="connsiteY33" fmla="*/ 3467987 h 4756298"/>
              <a:gd name="connsiteX34" fmla="*/ 2985977 w 3138377"/>
              <a:gd name="connsiteY34" fmla="*/ 3032052 h 4756298"/>
              <a:gd name="connsiteX35" fmla="*/ 2688265 w 3138377"/>
              <a:gd name="connsiteY35" fmla="*/ 2755605 h 4756298"/>
              <a:gd name="connsiteX36" fmla="*/ 2486247 w 3138377"/>
              <a:gd name="connsiteY36" fmla="*/ 2617382 h 4756298"/>
              <a:gd name="connsiteX37" fmla="*/ 2284228 w 3138377"/>
              <a:gd name="connsiteY37" fmla="*/ 2564219 h 4756298"/>
              <a:gd name="connsiteX38" fmla="*/ 2273595 w 3138377"/>
              <a:gd name="connsiteY38" fmla="*/ 2489791 h 4756298"/>
              <a:gd name="connsiteX39" fmla="*/ 2539409 w 3138377"/>
              <a:gd name="connsiteY39" fmla="*/ 2298405 h 475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38377" h="4756298">
                <a:moveTo>
                  <a:pt x="2539409" y="2298405"/>
                </a:moveTo>
                <a:cubicBezTo>
                  <a:pt x="2596116" y="2225749"/>
                  <a:pt x="2589028" y="2146005"/>
                  <a:pt x="2613837" y="2053856"/>
                </a:cubicBezTo>
                <a:cubicBezTo>
                  <a:pt x="2638646" y="1961707"/>
                  <a:pt x="2638646" y="1851837"/>
                  <a:pt x="2688265" y="1745512"/>
                </a:cubicBezTo>
                <a:cubicBezTo>
                  <a:pt x="2737884" y="1639187"/>
                  <a:pt x="2886740" y="1524001"/>
                  <a:pt x="2911549" y="1415903"/>
                </a:cubicBezTo>
                <a:cubicBezTo>
                  <a:pt x="2936358" y="1307805"/>
                  <a:pt x="2881423" y="1205024"/>
                  <a:pt x="2837121" y="1096926"/>
                </a:cubicBezTo>
                <a:cubicBezTo>
                  <a:pt x="2792819" y="988828"/>
                  <a:pt x="2752061" y="841745"/>
                  <a:pt x="2645735" y="767317"/>
                </a:cubicBezTo>
                <a:cubicBezTo>
                  <a:pt x="2539409" y="692889"/>
                  <a:pt x="2303720" y="696433"/>
                  <a:pt x="2199167" y="650359"/>
                </a:cubicBezTo>
                <a:cubicBezTo>
                  <a:pt x="2094614" y="604285"/>
                  <a:pt x="2073349" y="565298"/>
                  <a:pt x="2018414" y="490870"/>
                </a:cubicBezTo>
                <a:cubicBezTo>
                  <a:pt x="1963479" y="416442"/>
                  <a:pt x="1903228" y="278219"/>
                  <a:pt x="1869558" y="203791"/>
                </a:cubicBezTo>
                <a:cubicBezTo>
                  <a:pt x="1835888" y="129363"/>
                  <a:pt x="1841204" y="76201"/>
                  <a:pt x="1816395" y="44303"/>
                </a:cubicBezTo>
                <a:cubicBezTo>
                  <a:pt x="1791586" y="12405"/>
                  <a:pt x="1777409" y="0"/>
                  <a:pt x="1720702" y="12405"/>
                </a:cubicBezTo>
                <a:cubicBezTo>
                  <a:pt x="1663995" y="24810"/>
                  <a:pt x="1568303" y="74429"/>
                  <a:pt x="1476154" y="118731"/>
                </a:cubicBezTo>
                <a:cubicBezTo>
                  <a:pt x="1384005" y="163033"/>
                  <a:pt x="1267046" y="207335"/>
                  <a:pt x="1167809" y="278219"/>
                </a:cubicBezTo>
                <a:cubicBezTo>
                  <a:pt x="1068572" y="349103"/>
                  <a:pt x="971107" y="462517"/>
                  <a:pt x="880730" y="544033"/>
                </a:cubicBezTo>
                <a:cubicBezTo>
                  <a:pt x="790353" y="625549"/>
                  <a:pt x="692888" y="703522"/>
                  <a:pt x="625549" y="767317"/>
                </a:cubicBezTo>
                <a:cubicBezTo>
                  <a:pt x="558210" y="831112"/>
                  <a:pt x="524539" y="863010"/>
                  <a:pt x="476693" y="926805"/>
                </a:cubicBezTo>
                <a:cubicBezTo>
                  <a:pt x="428847" y="990600"/>
                  <a:pt x="381000" y="1072117"/>
                  <a:pt x="338470" y="1150089"/>
                </a:cubicBezTo>
                <a:cubicBezTo>
                  <a:pt x="295940" y="1228061"/>
                  <a:pt x="262270" y="1311350"/>
                  <a:pt x="221512" y="1394638"/>
                </a:cubicBezTo>
                <a:cubicBezTo>
                  <a:pt x="180754" y="1477926"/>
                  <a:pt x="127591" y="1552354"/>
                  <a:pt x="93921" y="1649819"/>
                </a:cubicBezTo>
                <a:cubicBezTo>
                  <a:pt x="60251" y="1747284"/>
                  <a:pt x="31898" y="1844750"/>
                  <a:pt x="19493" y="1979429"/>
                </a:cubicBezTo>
                <a:cubicBezTo>
                  <a:pt x="7088" y="2114108"/>
                  <a:pt x="0" y="2310810"/>
                  <a:pt x="19493" y="2457894"/>
                </a:cubicBezTo>
                <a:cubicBezTo>
                  <a:pt x="38986" y="2604978"/>
                  <a:pt x="93921" y="2741429"/>
                  <a:pt x="136451" y="2861931"/>
                </a:cubicBezTo>
                <a:cubicBezTo>
                  <a:pt x="178981" y="2982433"/>
                  <a:pt x="212651" y="3071038"/>
                  <a:pt x="274674" y="3180908"/>
                </a:cubicBezTo>
                <a:cubicBezTo>
                  <a:pt x="336697" y="3290778"/>
                  <a:pt x="425303" y="3420140"/>
                  <a:pt x="508591" y="3521149"/>
                </a:cubicBezTo>
                <a:cubicBezTo>
                  <a:pt x="591879" y="3622158"/>
                  <a:pt x="684028" y="3698358"/>
                  <a:pt x="774405" y="3786963"/>
                </a:cubicBezTo>
                <a:cubicBezTo>
                  <a:pt x="864782" y="3875568"/>
                  <a:pt x="935665" y="3971261"/>
                  <a:pt x="1050851" y="4052777"/>
                </a:cubicBezTo>
                <a:cubicBezTo>
                  <a:pt x="1166037" y="4134293"/>
                  <a:pt x="1343247" y="4198089"/>
                  <a:pt x="1465521" y="4276061"/>
                </a:cubicBezTo>
                <a:cubicBezTo>
                  <a:pt x="1587796" y="4354033"/>
                  <a:pt x="1658679" y="4451498"/>
                  <a:pt x="1784498" y="4520610"/>
                </a:cubicBezTo>
                <a:cubicBezTo>
                  <a:pt x="1910317" y="4589722"/>
                  <a:pt x="2103475" y="4658833"/>
                  <a:pt x="2220433" y="4690731"/>
                </a:cubicBezTo>
                <a:cubicBezTo>
                  <a:pt x="2337391" y="4722629"/>
                  <a:pt x="2424224" y="4756298"/>
                  <a:pt x="2486247" y="4711996"/>
                </a:cubicBezTo>
                <a:cubicBezTo>
                  <a:pt x="2548270" y="4667694"/>
                  <a:pt x="2525232" y="4515294"/>
                  <a:pt x="2592572" y="4424917"/>
                </a:cubicBezTo>
                <a:cubicBezTo>
                  <a:pt x="2659912" y="4334540"/>
                  <a:pt x="2805224" y="4251252"/>
                  <a:pt x="2890284" y="4169736"/>
                </a:cubicBezTo>
                <a:cubicBezTo>
                  <a:pt x="2975344" y="4088220"/>
                  <a:pt x="3067493" y="4052777"/>
                  <a:pt x="3102935" y="3935819"/>
                </a:cubicBezTo>
                <a:cubicBezTo>
                  <a:pt x="3138377" y="3818861"/>
                  <a:pt x="3122428" y="3618615"/>
                  <a:pt x="3102935" y="3467987"/>
                </a:cubicBezTo>
                <a:cubicBezTo>
                  <a:pt x="3083442" y="3317359"/>
                  <a:pt x="3055089" y="3150782"/>
                  <a:pt x="2985977" y="3032052"/>
                </a:cubicBezTo>
                <a:cubicBezTo>
                  <a:pt x="2916865" y="2913322"/>
                  <a:pt x="2771553" y="2824717"/>
                  <a:pt x="2688265" y="2755605"/>
                </a:cubicBezTo>
                <a:cubicBezTo>
                  <a:pt x="2604977" y="2686493"/>
                  <a:pt x="2553587" y="2649280"/>
                  <a:pt x="2486247" y="2617382"/>
                </a:cubicBezTo>
                <a:cubicBezTo>
                  <a:pt x="2418908" y="2585484"/>
                  <a:pt x="2319670" y="2585484"/>
                  <a:pt x="2284228" y="2564219"/>
                </a:cubicBezTo>
                <a:cubicBezTo>
                  <a:pt x="2248786" y="2542954"/>
                  <a:pt x="2229293" y="2535865"/>
                  <a:pt x="2273595" y="2489791"/>
                </a:cubicBezTo>
                <a:cubicBezTo>
                  <a:pt x="2317897" y="2443717"/>
                  <a:pt x="2482702" y="2371061"/>
                  <a:pt x="2539409" y="22984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6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Freeform 239"/>
          <p:cNvSpPr/>
          <p:nvPr/>
        </p:nvSpPr>
        <p:spPr>
          <a:xfrm>
            <a:off x="1951075" y="946297"/>
            <a:ext cx="5649432" cy="2542954"/>
          </a:xfrm>
          <a:custGeom>
            <a:avLst/>
            <a:gdLst>
              <a:gd name="connsiteX0" fmla="*/ 5316 w 5649432"/>
              <a:gd name="connsiteY0" fmla="*/ 659219 h 2542954"/>
              <a:gd name="connsiteX1" fmla="*/ 175437 w 5649432"/>
              <a:gd name="connsiteY1" fmla="*/ 1095154 h 2542954"/>
              <a:gd name="connsiteX2" fmla="*/ 292395 w 5649432"/>
              <a:gd name="connsiteY2" fmla="*/ 1477926 h 2542954"/>
              <a:gd name="connsiteX3" fmla="*/ 366823 w 5649432"/>
              <a:gd name="connsiteY3" fmla="*/ 1850066 h 2542954"/>
              <a:gd name="connsiteX4" fmla="*/ 600739 w 5649432"/>
              <a:gd name="connsiteY4" fmla="*/ 2052084 h 2542954"/>
              <a:gd name="connsiteX5" fmla="*/ 930348 w 5649432"/>
              <a:gd name="connsiteY5" fmla="*/ 2169043 h 2542954"/>
              <a:gd name="connsiteX6" fmla="*/ 1291855 w 5649432"/>
              <a:gd name="connsiteY6" fmla="*/ 2264736 h 2542954"/>
              <a:gd name="connsiteX7" fmla="*/ 1589567 w 5649432"/>
              <a:gd name="connsiteY7" fmla="*/ 2381694 h 2542954"/>
              <a:gd name="connsiteX8" fmla="*/ 1706525 w 5649432"/>
              <a:gd name="connsiteY8" fmla="*/ 2519917 h 2542954"/>
              <a:gd name="connsiteX9" fmla="*/ 1940441 w 5649432"/>
              <a:gd name="connsiteY9" fmla="*/ 2519917 h 2542954"/>
              <a:gd name="connsiteX10" fmla="*/ 2110562 w 5649432"/>
              <a:gd name="connsiteY10" fmla="*/ 2392326 h 2542954"/>
              <a:gd name="connsiteX11" fmla="*/ 2131827 w 5649432"/>
              <a:gd name="connsiteY11" fmla="*/ 2115880 h 2542954"/>
              <a:gd name="connsiteX12" fmla="*/ 2131827 w 5649432"/>
              <a:gd name="connsiteY12" fmla="*/ 1903229 h 2542954"/>
              <a:gd name="connsiteX13" fmla="*/ 2312581 w 5649432"/>
              <a:gd name="connsiteY13" fmla="*/ 1850066 h 2542954"/>
              <a:gd name="connsiteX14" fmla="*/ 2727251 w 5649432"/>
              <a:gd name="connsiteY14" fmla="*/ 1871331 h 2542954"/>
              <a:gd name="connsiteX15" fmla="*/ 3003697 w 5649432"/>
              <a:gd name="connsiteY15" fmla="*/ 1871331 h 2542954"/>
              <a:gd name="connsiteX16" fmla="*/ 3141920 w 5649432"/>
              <a:gd name="connsiteY16" fmla="*/ 1945759 h 2542954"/>
              <a:gd name="connsiteX17" fmla="*/ 3312041 w 5649432"/>
              <a:gd name="connsiteY17" fmla="*/ 2041452 h 2542954"/>
              <a:gd name="connsiteX18" fmla="*/ 3833037 w 5649432"/>
              <a:gd name="connsiteY18" fmla="*/ 2073350 h 2542954"/>
              <a:gd name="connsiteX19" fmla="*/ 4098851 w 5649432"/>
              <a:gd name="connsiteY19" fmla="*/ 1945759 h 2542954"/>
              <a:gd name="connsiteX20" fmla="*/ 4290237 w 5649432"/>
              <a:gd name="connsiteY20" fmla="*/ 1913861 h 2542954"/>
              <a:gd name="connsiteX21" fmla="*/ 4375297 w 5649432"/>
              <a:gd name="connsiteY21" fmla="*/ 1850066 h 2542954"/>
              <a:gd name="connsiteX22" fmla="*/ 4673009 w 5649432"/>
              <a:gd name="connsiteY22" fmla="*/ 1850066 h 2542954"/>
              <a:gd name="connsiteX23" fmla="*/ 4917558 w 5649432"/>
              <a:gd name="connsiteY23" fmla="*/ 1807536 h 2542954"/>
              <a:gd name="connsiteX24" fmla="*/ 5002618 w 5649432"/>
              <a:gd name="connsiteY24" fmla="*/ 1648047 h 2542954"/>
              <a:gd name="connsiteX25" fmla="*/ 5119576 w 5649432"/>
              <a:gd name="connsiteY25" fmla="*/ 1477926 h 2542954"/>
              <a:gd name="connsiteX26" fmla="*/ 5300330 w 5649432"/>
              <a:gd name="connsiteY26" fmla="*/ 1275908 h 2542954"/>
              <a:gd name="connsiteX27" fmla="*/ 5566144 w 5649432"/>
              <a:gd name="connsiteY27" fmla="*/ 1084522 h 2542954"/>
              <a:gd name="connsiteX28" fmla="*/ 5640572 w 5649432"/>
              <a:gd name="connsiteY28" fmla="*/ 903768 h 2542954"/>
              <a:gd name="connsiteX29" fmla="*/ 5512981 w 5649432"/>
              <a:gd name="connsiteY29" fmla="*/ 712382 h 2542954"/>
              <a:gd name="connsiteX30" fmla="*/ 5257799 w 5649432"/>
              <a:gd name="connsiteY30" fmla="*/ 574159 h 2542954"/>
              <a:gd name="connsiteX31" fmla="*/ 4970720 w 5649432"/>
              <a:gd name="connsiteY31" fmla="*/ 435936 h 2542954"/>
              <a:gd name="connsiteX32" fmla="*/ 4747437 w 5649432"/>
              <a:gd name="connsiteY32" fmla="*/ 329610 h 2542954"/>
              <a:gd name="connsiteX33" fmla="*/ 4290237 w 5649432"/>
              <a:gd name="connsiteY33" fmla="*/ 223284 h 2542954"/>
              <a:gd name="connsiteX34" fmla="*/ 3875567 w 5649432"/>
              <a:gd name="connsiteY34" fmla="*/ 116959 h 2542954"/>
              <a:gd name="connsiteX35" fmla="*/ 3524692 w 5649432"/>
              <a:gd name="connsiteY35" fmla="*/ 74429 h 2542954"/>
              <a:gd name="connsiteX36" fmla="*/ 3152553 w 5649432"/>
              <a:gd name="connsiteY36" fmla="*/ 10633 h 2542954"/>
              <a:gd name="connsiteX37" fmla="*/ 2716618 w 5649432"/>
              <a:gd name="connsiteY37" fmla="*/ 10633 h 2542954"/>
              <a:gd name="connsiteX38" fmla="*/ 2323213 w 5649432"/>
              <a:gd name="connsiteY38" fmla="*/ 21266 h 2542954"/>
              <a:gd name="connsiteX39" fmla="*/ 1738423 w 5649432"/>
              <a:gd name="connsiteY39" fmla="*/ 63796 h 2542954"/>
              <a:gd name="connsiteX40" fmla="*/ 1249325 w 5649432"/>
              <a:gd name="connsiteY40" fmla="*/ 138224 h 2542954"/>
              <a:gd name="connsiteX41" fmla="*/ 675167 w 5649432"/>
              <a:gd name="connsiteY41" fmla="*/ 350875 h 2542954"/>
              <a:gd name="connsiteX42" fmla="*/ 143539 w 5649432"/>
              <a:gd name="connsiteY42" fmla="*/ 584791 h 2542954"/>
              <a:gd name="connsiteX43" fmla="*/ 5316 w 5649432"/>
              <a:gd name="connsiteY43" fmla="*/ 659219 h 254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649432" h="2542954">
                <a:moveTo>
                  <a:pt x="5316" y="659219"/>
                </a:moveTo>
                <a:cubicBezTo>
                  <a:pt x="10632" y="744279"/>
                  <a:pt x="127591" y="958703"/>
                  <a:pt x="175437" y="1095154"/>
                </a:cubicBezTo>
                <a:cubicBezTo>
                  <a:pt x="223283" y="1231605"/>
                  <a:pt x="260497" y="1352107"/>
                  <a:pt x="292395" y="1477926"/>
                </a:cubicBezTo>
                <a:cubicBezTo>
                  <a:pt x="324293" y="1603745"/>
                  <a:pt x="315432" y="1754373"/>
                  <a:pt x="366823" y="1850066"/>
                </a:cubicBezTo>
                <a:cubicBezTo>
                  <a:pt x="418214" y="1945759"/>
                  <a:pt x="506818" y="1998921"/>
                  <a:pt x="600739" y="2052084"/>
                </a:cubicBezTo>
                <a:cubicBezTo>
                  <a:pt x="694660" y="2105247"/>
                  <a:pt x="815162" y="2133601"/>
                  <a:pt x="930348" y="2169043"/>
                </a:cubicBezTo>
                <a:cubicBezTo>
                  <a:pt x="1045534" y="2204485"/>
                  <a:pt x="1181985" y="2229294"/>
                  <a:pt x="1291855" y="2264736"/>
                </a:cubicBezTo>
                <a:cubicBezTo>
                  <a:pt x="1401725" y="2300178"/>
                  <a:pt x="1520455" y="2339164"/>
                  <a:pt x="1589567" y="2381694"/>
                </a:cubicBezTo>
                <a:cubicBezTo>
                  <a:pt x="1658679" y="2424224"/>
                  <a:pt x="1648046" y="2496880"/>
                  <a:pt x="1706525" y="2519917"/>
                </a:cubicBezTo>
                <a:cubicBezTo>
                  <a:pt x="1765004" y="2542954"/>
                  <a:pt x="1873102" y="2541182"/>
                  <a:pt x="1940441" y="2519917"/>
                </a:cubicBezTo>
                <a:cubicBezTo>
                  <a:pt x="2007780" y="2498652"/>
                  <a:pt x="2078664" y="2459666"/>
                  <a:pt x="2110562" y="2392326"/>
                </a:cubicBezTo>
                <a:cubicBezTo>
                  <a:pt x="2142460" y="2324987"/>
                  <a:pt x="2128283" y="2197396"/>
                  <a:pt x="2131827" y="2115880"/>
                </a:cubicBezTo>
                <a:cubicBezTo>
                  <a:pt x="2135371" y="2034364"/>
                  <a:pt x="2101701" y="1947531"/>
                  <a:pt x="2131827" y="1903229"/>
                </a:cubicBezTo>
                <a:cubicBezTo>
                  <a:pt x="2161953" y="1858927"/>
                  <a:pt x="2213344" y="1855382"/>
                  <a:pt x="2312581" y="1850066"/>
                </a:cubicBezTo>
                <a:lnTo>
                  <a:pt x="2727251" y="1871331"/>
                </a:lnTo>
                <a:cubicBezTo>
                  <a:pt x="2842437" y="1874875"/>
                  <a:pt x="2934586" y="1858926"/>
                  <a:pt x="3003697" y="1871331"/>
                </a:cubicBezTo>
                <a:cubicBezTo>
                  <a:pt x="3072808" y="1883736"/>
                  <a:pt x="3090529" y="1917406"/>
                  <a:pt x="3141920" y="1945759"/>
                </a:cubicBezTo>
                <a:cubicBezTo>
                  <a:pt x="3193311" y="1974113"/>
                  <a:pt x="3196855" y="2020187"/>
                  <a:pt x="3312041" y="2041452"/>
                </a:cubicBezTo>
                <a:cubicBezTo>
                  <a:pt x="3427227" y="2062717"/>
                  <a:pt x="3701902" y="2089299"/>
                  <a:pt x="3833037" y="2073350"/>
                </a:cubicBezTo>
                <a:cubicBezTo>
                  <a:pt x="3964172" y="2057401"/>
                  <a:pt x="4022651" y="1972340"/>
                  <a:pt x="4098851" y="1945759"/>
                </a:cubicBezTo>
                <a:cubicBezTo>
                  <a:pt x="4175051" y="1919178"/>
                  <a:pt x="4244163" y="1929810"/>
                  <a:pt x="4290237" y="1913861"/>
                </a:cubicBezTo>
                <a:cubicBezTo>
                  <a:pt x="4336311" y="1897912"/>
                  <a:pt x="4311502" y="1860698"/>
                  <a:pt x="4375297" y="1850066"/>
                </a:cubicBezTo>
                <a:cubicBezTo>
                  <a:pt x="4439092" y="1839434"/>
                  <a:pt x="4582632" y="1857154"/>
                  <a:pt x="4673009" y="1850066"/>
                </a:cubicBezTo>
                <a:cubicBezTo>
                  <a:pt x="4763386" y="1842978"/>
                  <a:pt x="4862623" y="1841206"/>
                  <a:pt x="4917558" y="1807536"/>
                </a:cubicBezTo>
                <a:cubicBezTo>
                  <a:pt x="4972493" y="1773866"/>
                  <a:pt x="4968948" y="1702982"/>
                  <a:pt x="5002618" y="1648047"/>
                </a:cubicBezTo>
                <a:cubicBezTo>
                  <a:pt x="5036288" y="1593112"/>
                  <a:pt x="5069957" y="1539949"/>
                  <a:pt x="5119576" y="1477926"/>
                </a:cubicBezTo>
                <a:cubicBezTo>
                  <a:pt x="5169195" y="1415903"/>
                  <a:pt x="5225902" y="1341475"/>
                  <a:pt x="5300330" y="1275908"/>
                </a:cubicBezTo>
                <a:cubicBezTo>
                  <a:pt x="5374758" y="1210341"/>
                  <a:pt x="5509437" y="1146545"/>
                  <a:pt x="5566144" y="1084522"/>
                </a:cubicBezTo>
                <a:cubicBezTo>
                  <a:pt x="5622851" y="1022499"/>
                  <a:pt x="5649432" y="965791"/>
                  <a:pt x="5640572" y="903768"/>
                </a:cubicBezTo>
                <a:cubicBezTo>
                  <a:pt x="5631712" y="841745"/>
                  <a:pt x="5576777" y="767317"/>
                  <a:pt x="5512981" y="712382"/>
                </a:cubicBezTo>
                <a:cubicBezTo>
                  <a:pt x="5449185" y="657447"/>
                  <a:pt x="5348176" y="620233"/>
                  <a:pt x="5257799" y="574159"/>
                </a:cubicBezTo>
                <a:cubicBezTo>
                  <a:pt x="5167422" y="528085"/>
                  <a:pt x="4970720" y="435936"/>
                  <a:pt x="4970720" y="435936"/>
                </a:cubicBezTo>
                <a:cubicBezTo>
                  <a:pt x="4885660" y="395178"/>
                  <a:pt x="4860851" y="365052"/>
                  <a:pt x="4747437" y="329610"/>
                </a:cubicBezTo>
                <a:cubicBezTo>
                  <a:pt x="4634023" y="294168"/>
                  <a:pt x="4435549" y="258726"/>
                  <a:pt x="4290237" y="223284"/>
                </a:cubicBezTo>
                <a:cubicBezTo>
                  <a:pt x="4144925" y="187842"/>
                  <a:pt x="4003158" y="141768"/>
                  <a:pt x="3875567" y="116959"/>
                </a:cubicBezTo>
                <a:cubicBezTo>
                  <a:pt x="3747976" y="92150"/>
                  <a:pt x="3645194" y="92150"/>
                  <a:pt x="3524692" y="74429"/>
                </a:cubicBezTo>
                <a:cubicBezTo>
                  <a:pt x="3404190" y="56708"/>
                  <a:pt x="3287232" y="21266"/>
                  <a:pt x="3152553" y="10633"/>
                </a:cubicBezTo>
                <a:cubicBezTo>
                  <a:pt x="3017874" y="0"/>
                  <a:pt x="2854841" y="8861"/>
                  <a:pt x="2716618" y="10633"/>
                </a:cubicBezTo>
                <a:cubicBezTo>
                  <a:pt x="2578395" y="12405"/>
                  <a:pt x="2486246" y="12406"/>
                  <a:pt x="2323213" y="21266"/>
                </a:cubicBezTo>
                <a:cubicBezTo>
                  <a:pt x="2160181" y="30127"/>
                  <a:pt x="1917404" y="44303"/>
                  <a:pt x="1738423" y="63796"/>
                </a:cubicBezTo>
                <a:cubicBezTo>
                  <a:pt x="1559442" y="83289"/>
                  <a:pt x="1426534" y="90378"/>
                  <a:pt x="1249325" y="138224"/>
                </a:cubicBezTo>
                <a:cubicBezTo>
                  <a:pt x="1072116" y="186070"/>
                  <a:pt x="859465" y="276447"/>
                  <a:pt x="675167" y="350875"/>
                </a:cubicBezTo>
                <a:cubicBezTo>
                  <a:pt x="490869" y="425303"/>
                  <a:pt x="253409" y="533400"/>
                  <a:pt x="143539" y="584791"/>
                </a:cubicBezTo>
                <a:cubicBezTo>
                  <a:pt x="33669" y="636182"/>
                  <a:pt x="0" y="574159"/>
                  <a:pt x="5316" y="659219"/>
                </a:cubicBez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 241"/>
          <p:cNvSpPr/>
          <p:nvPr/>
        </p:nvSpPr>
        <p:spPr>
          <a:xfrm>
            <a:off x="4857307" y="1461977"/>
            <a:ext cx="4111255" cy="4991986"/>
          </a:xfrm>
          <a:custGeom>
            <a:avLst/>
            <a:gdLst>
              <a:gd name="connsiteX0" fmla="*/ 2149549 w 4111255"/>
              <a:gd name="connsiteY0" fmla="*/ 5316 h 4991986"/>
              <a:gd name="connsiteX1" fmla="*/ 1936898 w 4111255"/>
              <a:gd name="connsiteY1" fmla="*/ 101009 h 4991986"/>
              <a:gd name="connsiteX2" fmla="*/ 1788042 w 4111255"/>
              <a:gd name="connsiteY2" fmla="*/ 292395 h 4991986"/>
              <a:gd name="connsiteX3" fmla="*/ 1575391 w 4111255"/>
              <a:gd name="connsiteY3" fmla="*/ 558209 h 4991986"/>
              <a:gd name="connsiteX4" fmla="*/ 1458433 w 4111255"/>
              <a:gd name="connsiteY4" fmla="*/ 898451 h 4991986"/>
              <a:gd name="connsiteX5" fmla="*/ 1426535 w 4111255"/>
              <a:gd name="connsiteY5" fmla="*/ 1334386 h 4991986"/>
              <a:gd name="connsiteX6" fmla="*/ 1245781 w 4111255"/>
              <a:gd name="connsiteY6" fmla="*/ 1408814 h 4991986"/>
              <a:gd name="connsiteX7" fmla="*/ 1022498 w 4111255"/>
              <a:gd name="connsiteY7" fmla="*/ 1547037 h 4991986"/>
              <a:gd name="connsiteX8" fmla="*/ 1033130 w 4111255"/>
              <a:gd name="connsiteY8" fmla="*/ 1823483 h 4991986"/>
              <a:gd name="connsiteX9" fmla="*/ 1075660 w 4111255"/>
              <a:gd name="connsiteY9" fmla="*/ 2291316 h 4991986"/>
              <a:gd name="connsiteX10" fmla="*/ 969335 w 4111255"/>
              <a:gd name="connsiteY10" fmla="*/ 2642190 h 4991986"/>
              <a:gd name="connsiteX11" fmla="*/ 629093 w 4111255"/>
              <a:gd name="connsiteY11" fmla="*/ 2705986 h 4991986"/>
              <a:gd name="connsiteX12" fmla="*/ 458972 w 4111255"/>
              <a:gd name="connsiteY12" fmla="*/ 2674088 h 4991986"/>
              <a:gd name="connsiteX13" fmla="*/ 278219 w 4111255"/>
              <a:gd name="connsiteY13" fmla="*/ 2716618 h 4991986"/>
              <a:gd name="connsiteX14" fmla="*/ 118730 w 4111255"/>
              <a:gd name="connsiteY14" fmla="*/ 2982432 h 4991986"/>
              <a:gd name="connsiteX15" fmla="*/ 12405 w 4111255"/>
              <a:gd name="connsiteY15" fmla="*/ 3280144 h 4991986"/>
              <a:gd name="connsiteX16" fmla="*/ 193158 w 4111255"/>
              <a:gd name="connsiteY16" fmla="*/ 3482163 h 4991986"/>
              <a:gd name="connsiteX17" fmla="*/ 384544 w 4111255"/>
              <a:gd name="connsiteY17" fmla="*/ 3567223 h 4991986"/>
              <a:gd name="connsiteX18" fmla="*/ 437707 w 4111255"/>
              <a:gd name="connsiteY18" fmla="*/ 3822404 h 4991986"/>
              <a:gd name="connsiteX19" fmla="*/ 544033 w 4111255"/>
              <a:gd name="connsiteY19" fmla="*/ 4066953 h 4991986"/>
              <a:gd name="connsiteX20" fmla="*/ 799214 w 4111255"/>
              <a:gd name="connsiteY20" fmla="*/ 4215809 h 4991986"/>
              <a:gd name="connsiteX21" fmla="*/ 1096926 w 4111255"/>
              <a:gd name="connsiteY21" fmla="*/ 4258339 h 4991986"/>
              <a:gd name="connsiteX22" fmla="*/ 1213884 w 4111255"/>
              <a:gd name="connsiteY22" fmla="*/ 4439093 h 4991986"/>
              <a:gd name="connsiteX23" fmla="*/ 1213884 w 4111255"/>
              <a:gd name="connsiteY23" fmla="*/ 4577316 h 4991986"/>
              <a:gd name="connsiteX24" fmla="*/ 1203251 w 4111255"/>
              <a:gd name="connsiteY24" fmla="*/ 4832497 h 4991986"/>
              <a:gd name="connsiteX25" fmla="*/ 1235149 w 4111255"/>
              <a:gd name="connsiteY25" fmla="*/ 4970721 h 4991986"/>
              <a:gd name="connsiteX26" fmla="*/ 1469065 w 4111255"/>
              <a:gd name="connsiteY26" fmla="*/ 4960088 h 4991986"/>
              <a:gd name="connsiteX27" fmla="*/ 1830572 w 4111255"/>
              <a:gd name="connsiteY27" fmla="*/ 4821865 h 4991986"/>
              <a:gd name="connsiteX28" fmla="*/ 2330302 w 4111255"/>
              <a:gd name="connsiteY28" fmla="*/ 4641111 h 4991986"/>
              <a:gd name="connsiteX29" fmla="*/ 2713074 w 4111255"/>
              <a:gd name="connsiteY29" fmla="*/ 4449725 h 4991986"/>
              <a:gd name="connsiteX30" fmla="*/ 3127744 w 4111255"/>
              <a:gd name="connsiteY30" fmla="*/ 4194544 h 4991986"/>
              <a:gd name="connsiteX31" fmla="*/ 3595577 w 4111255"/>
              <a:gd name="connsiteY31" fmla="*/ 3705446 h 4991986"/>
              <a:gd name="connsiteX32" fmla="*/ 3925186 w 4111255"/>
              <a:gd name="connsiteY32" fmla="*/ 3088758 h 4991986"/>
              <a:gd name="connsiteX33" fmla="*/ 4084674 w 4111255"/>
              <a:gd name="connsiteY33" fmla="*/ 2631558 h 4991986"/>
              <a:gd name="connsiteX34" fmla="*/ 4084674 w 4111255"/>
              <a:gd name="connsiteY34" fmla="*/ 2089297 h 4991986"/>
              <a:gd name="connsiteX35" fmla="*/ 3935819 w 4111255"/>
              <a:gd name="connsiteY35" fmla="*/ 1632097 h 4991986"/>
              <a:gd name="connsiteX36" fmla="*/ 3786963 w 4111255"/>
              <a:gd name="connsiteY36" fmla="*/ 1270590 h 4991986"/>
              <a:gd name="connsiteX37" fmla="*/ 3521149 w 4111255"/>
              <a:gd name="connsiteY37" fmla="*/ 951614 h 4991986"/>
              <a:gd name="connsiteX38" fmla="*/ 3276600 w 4111255"/>
              <a:gd name="connsiteY38" fmla="*/ 675167 h 4991986"/>
              <a:gd name="connsiteX39" fmla="*/ 2915093 w 4111255"/>
              <a:gd name="connsiteY39" fmla="*/ 430618 h 4991986"/>
              <a:gd name="connsiteX40" fmla="*/ 2617381 w 4111255"/>
              <a:gd name="connsiteY40" fmla="*/ 207335 h 4991986"/>
              <a:gd name="connsiteX41" fmla="*/ 2340935 w 4111255"/>
              <a:gd name="connsiteY41" fmla="*/ 69111 h 4991986"/>
              <a:gd name="connsiteX42" fmla="*/ 2149549 w 4111255"/>
              <a:gd name="connsiteY42" fmla="*/ 5316 h 499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111255" h="4991986">
                <a:moveTo>
                  <a:pt x="2149549" y="5316"/>
                </a:moveTo>
                <a:cubicBezTo>
                  <a:pt x="2082210" y="10632"/>
                  <a:pt x="1997149" y="53163"/>
                  <a:pt x="1936898" y="101009"/>
                </a:cubicBezTo>
                <a:cubicBezTo>
                  <a:pt x="1876647" y="148856"/>
                  <a:pt x="1848293" y="216195"/>
                  <a:pt x="1788042" y="292395"/>
                </a:cubicBezTo>
                <a:cubicBezTo>
                  <a:pt x="1727791" y="368595"/>
                  <a:pt x="1630326" y="457200"/>
                  <a:pt x="1575391" y="558209"/>
                </a:cubicBezTo>
                <a:cubicBezTo>
                  <a:pt x="1520456" y="659218"/>
                  <a:pt x="1483242" y="769088"/>
                  <a:pt x="1458433" y="898451"/>
                </a:cubicBezTo>
                <a:cubicBezTo>
                  <a:pt x="1433624" y="1027814"/>
                  <a:pt x="1461977" y="1249326"/>
                  <a:pt x="1426535" y="1334386"/>
                </a:cubicBezTo>
                <a:cubicBezTo>
                  <a:pt x="1391093" y="1419447"/>
                  <a:pt x="1313120" y="1373372"/>
                  <a:pt x="1245781" y="1408814"/>
                </a:cubicBezTo>
                <a:cubicBezTo>
                  <a:pt x="1178442" y="1444256"/>
                  <a:pt x="1057940" y="1477926"/>
                  <a:pt x="1022498" y="1547037"/>
                </a:cubicBezTo>
                <a:cubicBezTo>
                  <a:pt x="987056" y="1616148"/>
                  <a:pt x="1024270" y="1699436"/>
                  <a:pt x="1033130" y="1823483"/>
                </a:cubicBezTo>
                <a:cubicBezTo>
                  <a:pt x="1041990" y="1947530"/>
                  <a:pt x="1086292" y="2154865"/>
                  <a:pt x="1075660" y="2291316"/>
                </a:cubicBezTo>
                <a:cubicBezTo>
                  <a:pt x="1065028" y="2427767"/>
                  <a:pt x="1043763" y="2573078"/>
                  <a:pt x="969335" y="2642190"/>
                </a:cubicBezTo>
                <a:cubicBezTo>
                  <a:pt x="894907" y="2711302"/>
                  <a:pt x="714153" y="2700670"/>
                  <a:pt x="629093" y="2705986"/>
                </a:cubicBezTo>
                <a:cubicBezTo>
                  <a:pt x="544033" y="2711302"/>
                  <a:pt x="517451" y="2672316"/>
                  <a:pt x="458972" y="2674088"/>
                </a:cubicBezTo>
                <a:cubicBezTo>
                  <a:pt x="400493" y="2675860"/>
                  <a:pt x="334926" y="2665227"/>
                  <a:pt x="278219" y="2716618"/>
                </a:cubicBezTo>
                <a:cubicBezTo>
                  <a:pt x="221512" y="2768009"/>
                  <a:pt x="163032" y="2888511"/>
                  <a:pt x="118730" y="2982432"/>
                </a:cubicBezTo>
                <a:cubicBezTo>
                  <a:pt x="74428" y="3076353"/>
                  <a:pt x="0" y="3196856"/>
                  <a:pt x="12405" y="3280144"/>
                </a:cubicBezTo>
                <a:cubicBezTo>
                  <a:pt x="24810" y="3363432"/>
                  <a:pt x="131135" y="3434317"/>
                  <a:pt x="193158" y="3482163"/>
                </a:cubicBezTo>
                <a:cubicBezTo>
                  <a:pt x="255181" y="3530010"/>
                  <a:pt x="343786" y="3510516"/>
                  <a:pt x="384544" y="3567223"/>
                </a:cubicBezTo>
                <a:cubicBezTo>
                  <a:pt x="425302" y="3623930"/>
                  <a:pt x="411126" y="3739116"/>
                  <a:pt x="437707" y="3822404"/>
                </a:cubicBezTo>
                <a:cubicBezTo>
                  <a:pt x="464288" y="3905692"/>
                  <a:pt x="483782" y="4001386"/>
                  <a:pt x="544033" y="4066953"/>
                </a:cubicBezTo>
                <a:cubicBezTo>
                  <a:pt x="604284" y="4132520"/>
                  <a:pt x="707065" y="4183911"/>
                  <a:pt x="799214" y="4215809"/>
                </a:cubicBezTo>
                <a:cubicBezTo>
                  <a:pt x="891363" y="4247707"/>
                  <a:pt x="1027814" y="4221125"/>
                  <a:pt x="1096926" y="4258339"/>
                </a:cubicBezTo>
                <a:cubicBezTo>
                  <a:pt x="1166038" y="4295553"/>
                  <a:pt x="1194391" y="4385930"/>
                  <a:pt x="1213884" y="4439093"/>
                </a:cubicBezTo>
                <a:cubicBezTo>
                  <a:pt x="1233377" y="4492256"/>
                  <a:pt x="1215656" y="4511749"/>
                  <a:pt x="1213884" y="4577316"/>
                </a:cubicBezTo>
                <a:cubicBezTo>
                  <a:pt x="1212112" y="4642883"/>
                  <a:pt x="1199707" y="4766930"/>
                  <a:pt x="1203251" y="4832497"/>
                </a:cubicBezTo>
                <a:cubicBezTo>
                  <a:pt x="1206795" y="4898065"/>
                  <a:pt x="1190847" y="4949456"/>
                  <a:pt x="1235149" y="4970721"/>
                </a:cubicBezTo>
                <a:cubicBezTo>
                  <a:pt x="1279451" y="4991986"/>
                  <a:pt x="1369828" y="4984897"/>
                  <a:pt x="1469065" y="4960088"/>
                </a:cubicBezTo>
                <a:cubicBezTo>
                  <a:pt x="1568302" y="4935279"/>
                  <a:pt x="1830572" y="4821865"/>
                  <a:pt x="1830572" y="4821865"/>
                </a:cubicBezTo>
                <a:cubicBezTo>
                  <a:pt x="1974111" y="4768702"/>
                  <a:pt x="2183218" y="4703134"/>
                  <a:pt x="2330302" y="4641111"/>
                </a:cubicBezTo>
                <a:cubicBezTo>
                  <a:pt x="2477386" y="4579088"/>
                  <a:pt x="2580167" y="4524153"/>
                  <a:pt x="2713074" y="4449725"/>
                </a:cubicBezTo>
                <a:cubicBezTo>
                  <a:pt x="2845981" y="4375297"/>
                  <a:pt x="2980660" y="4318591"/>
                  <a:pt x="3127744" y="4194544"/>
                </a:cubicBezTo>
                <a:cubicBezTo>
                  <a:pt x="3274828" y="4070498"/>
                  <a:pt x="3462670" y="3889744"/>
                  <a:pt x="3595577" y="3705446"/>
                </a:cubicBezTo>
                <a:cubicBezTo>
                  <a:pt x="3728484" y="3521148"/>
                  <a:pt x="3843670" y="3267739"/>
                  <a:pt x="3925186" y="3088758"/>
                </a:cubicBezTo>
                <a:cubicBezTo>
                  <a:pt x="4006702" y="2909777"/>
                  <a:pt x="4058093" y="2798135"/>
                  <a:pt x="4084674" y="2631558"/>
                </a:cubicBezTo>
                <a:cubicBezTo>
                  <a:pt x="4111255" y="2464981"/>
                  <a:pt x="4109483" y="2255874"/>
                  <a:pt x="4084674" y="2089297"/>
                </a:cubicBezTo>
                <a:cubicBezTo>
                  <a:pt x="4059865" y="1922720"/>
                  <a:pt x="3985437" y="1768548"/>
                  <a:pt x="3935819" y="1632097"/>
                </a:cubicBezTo>
                <a:cubicBezTo>
                  <a:pt x="3886201" y="1495646"/>
                  <a:pt x="3856075" y="1384004"/>
                  <a:pt x="3786963" y="1270590"/>
                </a:cubicBezTo>
                <a:cubicBezTo>
                  <a:pt x="3717851" y="1157176"/>
                  <a:pt x="3606209" y="1050851"/>
                  <a:pt x="3521149" y="951614"/>
                </a:cubicBezTo>
                <a:cubicBezTo>
                  <a:pt x="3436089" y="852377"/>
                  <a:pt x="3377609" y="762000"/>
                  <a:pt x="3276600" y="675167"/>
                </a:cubicBezTo>
                <a:cubicBezTo>
                  <a:pt x="3175591" y="588334"/>
                  <a:pt x="3024963" y="508590"/>
                  <a:pt x="2915093" y="430618"/>
                </a:cubicBezTo>
                <a:cubicBezTo>
                  <a:pt x="2805223" y="352646"/>
                  <a:pt x="2713074" y="267586"/>
                  <a:pt x="2617381" y="207335"/>
                </a:cubicBezTo>
                <a:cubicBezTo>
                  <a:pt x="2521688" y="147084"/>
                  <a:pt x="2422451" y="101009"/>
                  <a:pt x="2340935" y="69111"/>
                </a:cubicBezTo>
                <a:cubicBezTo>
                  <a:pt x="2259419" y="37213"/>
                  <a:pt x="2216888" y="0"/>
                  <a:pt x="2149549" y="531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6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Freeform 242"/>
          <p:cNvSpPr/>
          <p:nvPr/>
        </p:nvSpPr>
        <p:spPr>
          <a:xfrm>
            <a:off x="2431312" y="2766237"/>
            <a:ext cx="4350488" cy="3926958"/>
          </a:xfrm>
          <a:custGeom>
            <a:avLst/>
            <a:gdLst>
              <a:gd name="connsiteX0" fmla="*/ 556437 w 4350488"/>
              <a:gd name="connsiteY0" fmla="*/ 391633 h 3926958"/>
              <a:gd name="connsiteX1" fmla="*/ 407581 w 4350488"/>
              <a:gd name="connsiteY1" fmla="*/ 551121 h 3926958"/>
              <a:gd name="connsiteX2" fmla="*/ 386316 w 4350488"/>
              <a:gd name="connsiteY2" fmla="*/ 923261 h 3926958"/>
              <a:gd name="connsiteX3" fmla="*/ 205562 w 4350488"/>
              <a:gd name="connsiteY3" fmla="*/ 1189075 h 3926958"/>
              <a:gd name="connsiteX4" fmla="*/ 3544 w 4350488"/>
              <a:gd name="connsiteY4" fmla="*/ 1327298 h 3926958"/>
              <a:gd name="connsiteX5" fmla="*/ 226828 w 4350488"/>
              <a:gd name="connsiteY5" fmla="*/ 1412358 h 3926958"/>
              <a:gd name="connsiteX6" fmla="*/ 450111 w 4350488"/>
              <a:gd name="connsiteY6" fmla="*/ 1571847 h 3926958"/>
              <a:gd name="connsiteX7" fmla="*/ 567069 w 4350488"/>
              <a:gd name="connsiteY7" fmla="*/ 1752600 h 3926958"/>
              <a:gd name="connsiteX8" fmla="*/ 418214 w 4350488"/>
              <a:gd name="connsiteY8" fmla="*/ 1848293 h 3926958"/>
              <a:gd name="connsiteX9" fmla="*/ 152400 w 4350488"/>
              <a:gd name="connsiteY9" fmla="*/ 2018414 h 3926958"/>
              <a:gd name="connsiteX10" fmla="*/ 35441 w 4350488"/>
              <a:gd name="connsiteY10" fmla="*/ 2262963 h 3926958"/>
              <a:gd name="connsiteX11" fmla="*/ 163032 w 4350488"/>
              <a:gd name="connsiteY11" fmla="*/ 2464982 h 3926958"/>
              <a:gd name="connsiteX12" fmla="*/ 163032 w 4350488"/>
              <a:gd name="connsiteY12" fmla="*/ 2720163 h 3926958"/>
              <a:gd name="connsiteX13" fmla="*/ 248093 w 4350488"/>
              <a:gd name="connsiteY13" fmla="*/ 2879651 h 3926958"/>
              <a:gd name="connsiteX14" fmla="*/ 418214 w 4350488"/>
              <a:gd name="connsiteY14" fmla="*/ 2943447 h 3926958"/>
              <a:gd name="connsiteX15" fmla="*/ 428846 w 4350488"/>
              <a:gd name="connsiteY15" fmla="*/ 3124200 h 3926958"/>
              <a:gd name="connsiteX16" fmla="*/ 269358 w 4350488"/>
              <a:gd name="connsiteY16" fmla="*/ 3400647 h 3926958"/>
              <a:gd name="connsiteX17" fmla="*/ 226828 w 4350488"/>
              <a:gd name="connsiteY17" fmla="*/ 3560135 h 3926958"/>
              <a:gd name="connsiteX18" fmla="*/ 524539 w 4350488"/>
              <a:gd name="connsiteY18" fmla="*/ 3687726 h 3926958"/>
              <a:gd name="connsiteX19" fmla="*/ 992372 w 4350488"/>
              <a:gd name="connsiteY19" fmla="*/ 3825949 h 3926958"/>
              <a:gd name="connsiteX20" fmla="*/ 1407041 w 4350488"/>
              <a:gd name="connsiteY20" fmla="*/ 3857847 h 3926958"/>
              <a:gd name="connsiteX21" fmla="*/ 2013097 w 4350488"/>
              <a:gd name="connsiteY21" fmla="*/ 3921642 h 3926958"/>
              <a:gd name="connsiteX22" fmla="*/ 2619153 w 4350488"/>
              <a:gd name="connsiteY22" fmla="*/ 3889744 h 3926958"/>
              <a:gd name="connsiteX23" fmla="*/ 3203944 w 4350488"/>
              <a:gd name="connsiteY23" fmla="*/ 3825949 h 3926958"/>
              <a:gd name="connsiteX24" fmla="*/ 3565451 w 4350488"/>
              <a:gd name="connsiteY24" fmla="*/ 3740889 h 3926958"/>
              <a:gd name="connsiteX25" fmla="*/ 4012018 w 4350488"/>
              <a:gd name="connsiteY25" fmla="*/ 3645196 h 3926958"/>
              <a:gd name="connsiteX26" fmla="*/ 4299097 w 4350488"/>
              <a:gd name="connsiteY26" fmla="*/ 3421912 h 3926958"/>
              <a:gd name="connsiteX27" fmla="*/ 4320362 w 4350488"/>
              <a:gd name="connsiteY27" fmla="*/ 3177363 h 3926958"/>
              <a:gd name="connsiteX28" fmla="*/ 4128976 w 4350488"/>
              <a:gd name="connsiteY28" fmla="*/ 2890284 h 3926958"/>
              <a:gd name="connsiteX29" fmla="*/ 3714307 w 4350488"/>
              <a:gd name="connsiteY29" fmla="*/ 2720163 h 3926958"/>
              <a:gd name="connsiteX30" fmla="*/ 3565451 w 4350488"/>
              <a:gd name="connsiteY30" fmla="*/ 2316126 h 3926958"/>
              <a:gd name="connsiteX31" fmla="*/ 3480390 w 4350488"/>
              <a:gd name="connsiteY31" fmla="*/ 2060944 h 3926958"/>
              <a:gd name="connsiteX32" fmla="*/ 3352800 w 4350488"/>
              <a:gd name="connsiteY32" fmla="*/ 1965251 h 3926958"/>
              <a:gd name="connsiteX33" fmla="*/ 3044455 w 4350488"/>
              <a:gd name="connsiteY33" fmla="*/ 2114107 h 3926958"/>
              <a:gd name="connsiteX34" fmla="*/ 2863702 w 4350488"/>
              <a:gd name="connsiteY34" fmla="*/ 2199168 h 3926958"/>
              <a:gd name="connsiteX35" fmla="*/ 2512828 w 4350488"/>
              <a:gd name="connsiteY35" fmla="*/ 2103475 h 3926958"/>
              <a:gd name="connsiteX36" fmla="*/ 2480930 w 4350488"/>
              <a:gd name="connsiteY36" fmla="*/ 1943986 h 3926958"/>
              <a:gd name="connsiteX37" fmla="*/ 2576623 w 4350488"/>
              <a:gd name="connsiteY37" fmla="*/ 1582479 h 3926958"/>
              <a:gd name="connsiteX38" fmla="*/ 2810539 w 4350488"/>
              <a:gd name="connsiteY38" fmla="*/ 1369828 h 3926958"/>
              <a:gd name="connsiteX39" fmla="*/ 3150781 w 4350488"/>
              <a:gd name="connsiteY39" fmla="*/ 1359196 h 3926958"/>
              <a:gd name="connsiteX40" fmla="*/ 3374065 w 4350488"/>
              <a:gd name="connsiteY40" fmla="*/ 1337930 h 3926958"/>
              <a:gd name="connsiteX41" fmla="*/ 3522921 w 4350488"/>
              <a:gd name="connsiteY41" fmla="*/ 923261 h 3926958"/>
              <a:gd name="connsiteX42" fmla="*/ 3448493 w 4350488"/>
              <a:gd name="connsiteY42" fmla="*/ 497958 h 3926958"/>
              <a:gd name="connsiteX43" fmla="*/ 3437860 w 4350488"/>
              <a:gd name="connsiteY43" fmla="*/ 232144 h 3926958"/>
              <a:gd name="connsiteX44" fmla="*/ 3086986 w 4350488"/>
              <a:gd name="connsiteY44" fmla="*/ 264042 h 3926958"/>
              <a:gd name="connsiteX45" fmla="*/ 2821172 w 4350488"/>
              <a:gd name="connsiteY45" fmla="*/ 200247 h 3926958"/>
              <a:gd name="connsiteX46" fmla="*/ 2576623 w 4350488"/>
              <a:gd name="connsiteY46" fmla="*/ 72656 h 3926958"/>
              <a:gd name="connsiteX47" fmla="*/ 2257646 w 4350488"/>
              <a:gd name="connsiteY47" fmla="*/ 72656 h 3926958"/>
              <a:gd name="connsiteX48" fmla="*/ 1864241 w 4350488"/>
              <a:gd name="connsiteY48" fmla="*/ 30126 h 3926958"/>
              <a:gd name="connsiteX49" fmla="*/ 1662223 w 4350488"/>
              <a:gd name="connsiteY49" fmla="*/ 62023 h 3926958"/>
              <a:gd name="connsiteX50" fmla="*/ 1640958 w 4350488"/>
              <a:gd name="connsiteY50" fmla="*/ 402265 h 3926958"/>
              <a:gd name="connsiteX51" fmla="*/ 1566530 w 4350488"/>
              <a:gd name="connsiteY51" fmla="*/ 636182 h 3926958"/>
              <a:gd name="connsiteX52" fmla="*/ 1364511 w 4350488"/>
              <a:gd name="connsiteY52" fmla="*/ 710610 h 3926958"/>
              <a:gd name="connsiteX53" fmla="*/ 1141228 w 4350488"/>
              <a:gd name="connsiteY53" fmla="*/ 646814 h 3926958"/>
              <a:gd name="connsiteX54" fmla="*/ 917944 w 4350488"/>
              <a:gd name="connsiteY54" fmla="*/ 497958 h 3926958"/>
              <a:gd name="connsiteX55" fmla="*/ 662762 w 4350488"/>
              <a:gd name="connsiteY55" fmla="*/ 434163 h 3926958"/>
              <a:gd name="connsiteX56" fmla="*/ 556437 w 4350488"/>
              <a:gd name="connsiteY56" fmla="*/ 391633 h 392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0488" h="3926958">
                <a:moveTo>
                  <a:pt x="556437" y="391633"/>
                </a:moveTo>
                <a:cubicBezTo>
                  <a:pt x="513907" y="411126"/>
                  <a:pt x="435934" y="462516"/>
                  <a:pt x="407581" y="551121"/>
                </a:cubicBezTo>
                <a:cubicBezTo>
                  <a:pt x="379228" y="639726"/>
                  <a:pt x="419986" y="816935"/>
                  <a:pt x="386316" y="923261"/>
                </a:cubicBezTo>
                <a:cubicBezTo>
                  <a:pt x="352646" y="1029587"/>
                  <a:pt x="269357" y="1121736"/>
                  <a:pt x="205562" y="1189075"/>
                </a:cubicBezTo>
                <a:cubicBezTo>
                  <a:pt x="141767" y="1256414"/>
                  <a:pt x="0" y="1290084"/>
                  <a:pt x="3544" y="1327298"/>
                </a:cubicBezTo>
                <a:cubicBezTo>
                  <a:pt x="7088" y="1364512"/>
                  <a:pt x="152400" y="1371600"/>
                  <a:pt x="226828" y="1412358"/>
                </a:cubicBezTo>
                <a:cubicBezTo>
                  <a:pt x="301256" y="1453116"/>
                  <a:pt x="393404" y="1515140"/>
                  <a:pt x="450111" y="1571847"/>
                </a:cubicBezTo>
                <a:cubicBezTo>
                  <a:pt x="506818" y="1628554"/>
                  <a:pt x="572385" y="1706526"/>
                  <a:pt x="567069" y="1752600"/>
                </a:cubicBezTo>
                <a:cubicBezTo>
                  <a:pt x="561753" y="1798674"/>
                  <a:pt x="418214" y="1848293"/>
                  <a:pt x="418214" y="1848293"/>
                </a:cubicBezTo>
                <a:cubicBezTo>
                  <a:pt x="349103" y="1892595"/>
                  <a:pt x="216195" y="1949302"/>
                  <a:pt x="152400" y="2018414"/>
                </a:cubicBezTo>
                <a:cubicBezTo>
                  <a:pt x="88605" y="2087526"/>
                  <a:pt x="33669" y="2188535"/>
                  <a:pt x="35441" y="2262963"/>
                </a:cubicBezTo>
                <a:cubicBezTo>
                  <a:pt x="37213" y="2337391"/>
                  <a:pt x="141767" y="2388782"/>
                  <a:pt x="163032" y="2464982"/>
                </a:cubicBezTo>
                <a:cubicBezTo>
                  <a:pt x="184297" y="2541182"/>
                  <a:pt x="148855" y="2651052"/>
                  <a:pt x="163032" y="2720163"/>
                </a:cubicBezTo>
                <a:cubicBezTo>
                  <a:pt x="177209" y="2789274"/>
                  <a:pt x="205563" y="2842437"/>
                  <a:pt x="248093" y="2879651"/>
                </a:cubicBezTo>
                <a:cubicBezTo>
                  <a:pt x="290623" y="2916865"/>
                  <a:pt x="388088" y="2902689"/>
                  <a:pt x="418214" y="2943447"/>
                </a:cubicBezTo>
                <a:cubicBezTo>
                  <a:pt x="448340" y="2984205"/>
                  <a:pt x="453655" y="3048000"/>
                  <a:pt x="428846" y="3124200"/>
                </a:cubicBezTo>
                <a:cubicBezTo>
                  <a:pt x="404037" y="3200400"/>
                  <a:pt x="303028" y="3327991"/>
                  <a:pt x="269358" y="3400647"/>
                </a:cubicBezTo>
                <a:cubicBezTo>
                  <a:pt x="235688" y="3473303"/>
                  <a:pt x="184298" y="3512289"/>
                  <a:pt x="226828" y="3560135"/>
                </a:cubicBezTo>
                <a:cubicBezTo>
                  <a:pt x="269358" y="3607981"/>
                  <a:pt x="396948" y="3643424"/>
                  <a:pt x="524539" y="3687726"/>
                </a:cubicBezTo>
                <a:cubicBezTo>
                  <a:pt x="652130" y="3732028"/>
                  <a:pt x="845288" y="3797596"/>
                  <a:pt x="992372" y="3825949"/>
                </a:cubicBezTo>
                <a:cubicBezTo>
                  <a:pt x="1139456" y="3854302"/>
                  <a:pt x="1236920" y="3841898"/>
                  <a:pt x="1407041" y="3857847"/>
                </a:cubicBezTo>
                <a:cubicBezTo>
                  <a:pt x="1577162" y="3873796"/>
                  <a:pt x="1811078" y="3916326"/>
                  <a:pt x="2013097" y="3921642"/>
                </a:cubicBezTo>
                <a:cubicBezTo>
                  <a:pt x="2215116" y="3926958"/>
                  <a:pt x="2420679" y="3905693"/>
                  <a:pt x="2619153" y="3889744"/>
                </a:cubicBezTo>
                <a:cubicBezTo>
                  <a:pt x="2817627" y="3873795"/>
                  <a:pt x="3046228" y="3850758"/>
                  <a:pt x="3203944" y="3825949"/>
                </a:cubicBezTo>
                <a:cubicBezTo>
                  <a:pt x="3361660" y="3801140"/>
                  <a:pt x="3565451" y="3740889"/>
                  <a:pt x="3565451" y="3740889"/>
                </a:cubicBezTo>
                <a:cubicBezTo>
                  <a:pt x="3700130" y="3710764"/>
                  <a:pt x="3889744" y="3698359"/>
                  <a:pt x="4012018" y="3645196"/>
                </a:cubicBezTo>
                <a:cubicBezTo>
                  <a:pt x="4134292" y="3592033"/>
                  <a:pt x="4247706" y="3499884"/>
                  <a:pt x="4299097" y="3421912"/>
                </a:cubicBezTo>
                <a:cubicBezTo>
                  <a:pt x="4350488" y="3343940"/>
                  <a:pt x="4348715" y="3265968"/>
                  <a:pt x="4320362" y="3177363"/>
                </a:cubicBezTo>
                <a:cubicBezTo>
                  <a:pt x="4292009" y="3088758"/>
                  <a:pt x="4229985" y="2966484"/>
                  <a:pt x="4128976" y="2890284"/>
                </a:cubicBezTo>
                <a:cubicBezTo>
                  <a:pt x="4027967" y="2814084"/>
                  <a:pt x="3808228" y="2815856"/>
                  <a:pt x="3714307" y="2720163"/>
                </a:cubicBezTo>
                <a:cubicBezTo>
                  <a:pt x="3620386" y="2624470"/>
                  <a:pt x="3604437" y="2425996"/>
                  <a:pt x="3565451" y="2316126"/>
                </a:cubicBezTo>
                <a:cubicBezTo>
                  <a:pt x="3526465" y="2206256"/>
                  <a:pt x="3515832" y="2119423"/>
                  <a:pt x="3480390" y="2060944"/>
                </a:cubicBezTo>
                <a:cubicBezTo>
                  <a:pt x="3444948" y="2002465"/>
                  <a:pt x="3425456" y="1956391"/>
                  <a:pt x="3352800" y="1965251"/>
                </a:cubicBezTo>
                <a:cubicBezTo>
                  <a:pt x="3280144" y="1974111"/>
                  <a:pt x="3044455" y="2114107"/>
                  <a:pt x="3044455" y="2114107"/>
                </a:cubicBezTo>
                <a:cubicBezTo>
                  <a:pt x="2962939" y="2153093"/>
                  <a:pt x="2952306" y="2200940"/>
                  <a:pt x="2863702" y="2199168"/>
                </a:cubicBezTo>
                <a:cubicBezTo>
                  <a:pt x="2775098" y="2197396"/>
                  <a:pt x="2576623" y="2146005"/>
                  <a:pt x="2512828" y="2103475"/>
                </a:cubicBezTo>
                <a:cubicBezTo>
                  <a:pt x="2449033" y="2060945"/>
                  <a:pt x="2470298" y="2030819"/>
                  <a:pt x="2480930" y="1943986"/>
                </a:cubicBezTo>
                <a:cubicBezTo>
                  <a:pt x="2491562" y="1857153"/>
                  <a:pt x="2521688" y="1678172"/>
                  <a:pt x="2576623" y="1582479"/>
                </a:cubicBezTo>
                <a:cubicBezTo>
                  <a:pt x="2631558" y="1486786"/>
                  <a:pt x="2714846" y="1407042"/>
                  <a:pt x="2810539" y="1369828"/>
                </a:cubicBezTo>
                <a:cubicBezTo>
                  <a:pt x="2906232" y="1332614"/>
                  <a:pt x="3056860" y="1364512"/>
                  <a:pt x="3150781" y="1359196"/>
                </a:cubicBezTo>
                <a:cubicBezTo>
                  <a:pt x="3244702" y="1353880"/>
                  <a:pt x="3312042" y="1410586"/>
                  <a:pt x="3374065" y="1337930"/>
                </a:cubicBezTo>
                <a:cubicBezTo>
                  <a:pt x="3436088" y="1265274"/>
                  <a:pt x="3510516" y="1063256"/>
                  <a:pt x="3522921" y="923261"/>
                </a:cubicBezTo>
                <a:cubicBezTo>
                  <a:pt x="3535326" y="783266"/>
                  <a:pt x="3462670" y="613144"/>
                  <a:pt x="3448493" y="497958"/>
                </a:cubicBezTo>
                <a:cubicBezTo>
                  <a:pt x="3434316" y="382772"/>
                  <a:pt x="3498111" y="271130"/>
                  <a:pt x="3437860" y="232144"/>
                </a:cubicBezTo>
                <a:cubicBezTo>
                  <a:pt x="3377609" y="193158"/>
                  <a:pt x="3189767" y="269358"/>
                  <a:pt x="3086986" y="264042"/>
                </a:cubicBezTo>
                <a:cubicBezTo>
                  <a:pt x="2984205" y="258726"/>
                  <a:pt x="2906232" y="232145"/>
                  <a:pt x="2821172" y="200247"/>
                </a:cubicBezTo>
                <a:cubicBezTo>
                  <a:pt x="2736112" y="168349"/>
                  <a:pt x="2670544" y="93921"/>
                  <a:pt x="2576623" y="72656"/>
                </a:cubicBezTo>
                <a:cubicBezTo>
                  <a:pt x="2482702" y="51391"/>
                  <a:pt x="2376376" y="79744"/>
                  <a:pt x="2257646" y="72656"/>
                </a:cubicBezTo>
                <a:cubicBezTo>
                  <a:pt x="2138916" y="65568"/>
                  <a:pt x="1963478" y="31898"/>
                  <a:pt x="1864241" y="30126"/>
                </a:cubicBezTo>
                <a:cubicBezTo>
                  <a:pt x="1765004" y="28354"/>
                  <a:pt x="1699437" y="0"/>
                  <a:pt x="1662223" y="62023"/>
                </a:cubicBezTo>
                <a:cubicBezTo>
                  <a:pt x="1625009" y="124046"/>
                  <a:pt x="1656907" y="306572"/>
                  <a:pt x="1640958" y="402265"/>
                </a:cubicBezTo>
                <a:cubicBezTo>
                  <a:pt x="1625009" y="497958"/>
                  <a:pt x="1612605" y="584791"/>
                  <a:pt x="1566530" y="636182"/>
                </a:cubicBezTo>
                <a:cubicBezTo>
                  <a:pt x="1520456" y="687573"/>
                  <a:pt x="1435395" y="708838"/>
                  <a:pt x="1364511" y="710610"/>
                </a:cubicBezTo>
                <a:cubicBezTo>
                  <a:pt x="1293627" y="712382"/>
                  <a:pt x="1215656" y="682256"/>
                  <a:pt x="1141228" y="646814"/>
                </a:cubicBezTo>
                <a:cubicBezTo>
                  <a:pt x="1066800" y="611372"/>
                  <a:pt x="997688" y="533400"/>
                  <a:pt x="917944" y="497958"/>
                </a:cubicBezTo>
                <a:cubicBezTo>
                  <a:pt x="838200" y="462516"/>
                  <a:pt x="728330" y="451884"/>
                  <a:pt x="662762" y="434163"/>
                </a:cubicBezTo>
                <a:cubicBezTo>
                  <a:pt x="597195" y="416442"/>
                  <a:pt x="598967" y="372140"/>
                  <a:pt x="556437" y="391633"/>
                </a:cubicBezTo>
                <a:close/>
              </a:path>
            </a:pathLst>
          </a:custGeom>
          <a:solidFill>
            <a:srgbClr val="FFFF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 flipH="1" flipV="1">
            <a:off x="4267200" y="4419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4" name="Freeform 243"/>
          <p:cNvSpPr/>
          <p:nvPr/>
        </p:nvSpPr>
        <p:spPr>
          <a:xfrm>
            <a:off x="1298944" y="2690037"/>
            <a:ext cx="529856" cy="552893"/>
          </a:xfrm>
          <a:custGeom>
            <a:avLst/>
            <a:gdLst>
              <a:gd name="connsiteX0" fmla="*/ 529856 w 529856"/>
              <a:gd name="connsiteY0" fmla="*/ 0 h 552893"/>
              <a:gd name="connsiteX1" fmla="*/ 402265 w 529856"/>
              <a:gd name="connsiteY1" fmla="*/ 74428 h 552893"/>
              <a:gd name="connsiteX2" fmla="*/ 359735 w 529856"/>
              <a:gd name="connsiteY2" fmla="*/ 255182 h 552893"/>
              <a:gd name="connsiteX3" fmla="*/ 402265 w 529856"/>
              <a:gd name="connsiteY3" fmla="*/ 382772 h 552893"/>
              <a:gd name="connsiteX4" fmla="*/ 221512 w 529856"/>
              <a:gd name="connsiteY4" fmla="*/ 446568 h 552893"/>
              <a:gd name="connsiteX5" fmla="*/ 30126 w 529856"/>
              <a:gd name="connsiteY5" fmla="*/ 435935 h 552893"/>
              <a:gd name="connsiteX6" fmla="*/ 40758 w 529856"/>
              <a:gd name="connsiteY6" fmla="*/ 552893 h 552893"/>
              <a:gd name="connsiteX7" fmla="*/ 40758 w 529856"/>
              <a:gd name="connsiteY7" fmla="*/ 552893 h 55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856" h="552893">
                <a:moveTo>
                  <a:pt x="529856" y="0"/>
                </a:moveTo>
                <a:cubicBezTo>
                  <a:pt x="480237" y="15949"/>
                  <a:pt x="430618" y="31898"/>
                  <a:pt x="402265" y="74428"/>
                </a:cubicBezTo>
                <a:cubicBezTo>
                  <a:pt x="373912" y="116958"/>
                  <a:pt x="359735" y="203791"/>
                  <a:pt x="359735" y="255182"/>
                </a:cubicBezTo>
                <a:cubicBezTo>
                  <a:pt x="359735" y="306573"/>
                  <a:pt x="425302" y="350874"/>
                  <a:pt x="402265" y="382772"/>
                </a:cubicBezTo>
                <a:cubicBezTo>
                  <a:pt x="379228" y="414670"/>
                  <a:pt x="283535" y="437708"/>
                  <a:pt x="221512" y="446568"/>
                </a:cubicBezTo>
                <a:cubicBezTo>
                  <a:pt x="159489" y="455428"/>
                  <a:pt x="60252" y="418214"/>
                  <a:pt x="30126" y="435935"/>
                </a:cubicBezTo>
                <a:cubicBezTo>
                  <a:pt x="0" y="453656"/>
                  <a:pt x="40758" y="552893"/>
                  <a:pt x="40758" y="552893"/>
                </a:cubicBezTo>
                <a:lnTo>
                  <a:pt x="40758" y="552893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Freeform 246"/>
          <p:cNvSpPr/>
          <p:nvPr/>
        </p:nvSpPr>
        <p:spPr>
          <a:xfrm>
            <a:off x="1477926" y="3444949"/>
            <a:ext cx="723014" cy="1031358"/>
          </a:xfrm>
          <a:custGeom>
            <a:avLst/>
            <a:gdLst>
              <a:gd name="connsiteX0" fmla="*/ 723014 w 723014"/>
              <a:gd name="connsiteY0" fmla="*/ 1031358 h 1031358"/>
              <a:gd name="connsiteX1" fmla="*/ 616688 w 723014"/>
              <a:gd name="connsiteY1" fmla="*/ 786809 h 1031358"/>
              <a:gd name="connsiteX2" fmla="*/ 308344 w 723014"/>
              <a:gd name="connsiteY2" fmla="*/ 637953 h 1031358"/>
              <a:gd name="connsiteX3" fmla="*/ 0 w 723014"/>
              <a:gd name="connsiteY3" fmla="*/ 0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014" h="1031358">
                <a:moveTo>
                  <a:pt x="723014" y="1031358"/>
                </a:moveTo>
                <a:cubicBezTo>
                  <a:pt x="704407" y="941867"/>
                  <a:pt x="685800" y="852376"/>
                  <a:pt x="616688" y="786809"/>
                </a:cubicBezTo>
                <a:cubicBezTo>
                  <a:pt x="547576" y="721242"/>
                  <a:pt x="411125" y="769088"/>
                  <a:pt x="308344" y="637953"/>
                </a:cubicBezTo>
                <a:cubicBezTo>
                  <a:pt x="205563" y="506818"/>
                  <a:pt x="102781" y="253409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 flipH="1" flipV="1">
            <a:off x="1295400" y="32004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8" name="Freeform 247"/>
          <p:cNvSpPr/>
          <p:nvPr/>
        </p:nvSpPr>
        <p:spPr>
          <a:xfrm>
            <a:off x="3891516" y="1881963"/>
            <a:ext cx="414670" cy="467832"/>
          </a:xfrm>
          <a:custGeom>
            <a:avLst/>
            <a:gdLst>
              <a:gd name="connsiteX0" fmla="*/ 0 w 414670"/>
              <a:gd name="connsiteY0" fmla="*/ 467832 h 467832"/>
              <a:gd name="connsiteX1" fmla="*/ 223284 w 414670"/>
              <a:gd name="connsiteY1" fmla="*/ 318977 h 467832"/>
              <a:gd name="connsiteX2" fmla="*/ 244549 w 414670"/>
              <a:gd name="connsiteY2" fmla="*/ 159488 h 467832"/>
              <a:gd name="connsiteX3" fmla="*/ 244549 w 414670"/>
              <a:gd name="connsiteY3" fmla="*/ 42530 h 467832"/>
              <a:gd name="connsiteX4" fmla="*/ 414670 w 414670"/>
              <a:gd name="connsiteY4" fmla="*/ 0 h 4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670" h="467832">
                <a:moveTo>
                  <a:pt x="0" y="467832"/>
                </a:moveTo>
                <a:cubicBezTo>
                  <a:pt x="91263" y="419100"/>
                  <a:pt x="182526" y="370368"/>
                  <a:pt x="223284" y="318977"/>
                </a:cubicBezTo>
                <a:cubicBezTo>
                  <a:pt x="264042" y="267586"/>
                  <a:pt x="241005" y="205562"/>
                  <a:pt x="244549" y="159488"/>
                </a:cubicBezTo>
                <a:cubicBezTo>
                  <a:pt x="248093" y="113414"/>
                  <a:pt x="216196" y="69111"/>
                  <a:pt x="244549" y="42530"/>
                </a:cubicBezTo>
                <a:cubicBezTo>
                  <a:pt x="272902" y="15949"/>
                  <a:pt x="343786" y="7974"/>
                  <a:pt x="41467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Freeform 248"/>
          <p:cNvSpPr/>
          <p:nvPr/>
        </p:nvSpPr>
        <p:spPr>
          <a:xfrm>
            <a:off x="4455042" y="1839433"/>
            <a:ext cx="1626781" cy="444795"/>
          </a:xfrm>
          <a:custGeom>
            <a:avLst/>
            <a:gdLst>
              <a:gd name="connsiteX0" fmla="*/ 1626781 w 1626781"/>
              <a:gd name="connsiteY0" fmla="*/ 297711 h 444795"/>
              <a:gd name="connsiteX1" fmla="*/ 1148316 w 1626781"/>
              <a:gd name="connsiteY1" fmla="*/ 425302 h 444795"/>
              <a:gd name="connsiteX2" fmla="*/ 659218 w 1626781"/>
              <a:gd name="connsiteY2" fmla="*/ 180753 h 444795"/>
              <a:gd name="connsiteX3" fmla="*/ 0 w 1626781"/>
              <a:gd name="connsiteY3" fmla="*/ 0 h 44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6781" h="444795">
                <a:moveTo>
                  <a:pt x="1626781" y="297711"/>
                </a:moveTo>
                <a:cubicBezTo>
                  <a:pt x="1468178" y="371253"/>
                  <a:pt x="1309576" y="444795"/>
                  <a:pt x="1148316" y="425302"/>
                </a:cubicBezTo>
                <a:cubicBezTo>
                  <a:pt x="987056" y="405809"/>
                  <a:pt x="850604" y="251637"/>
                  <a:pt x="659218" y="180753"/>
                </a:cubicBezTo>
                <a:cubicBezTo>
                  <a:pt x="467832" y="109869"/>
                  <a:pt x="233916" y="54934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 flipH="1" flipV="1">
            <a:off x="4267200" y="16764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Freeform 249"/>
          <p:cNvSpPr/>
          <p:nvPr/>
        </p:nvSpPr>
        <p:spPr>
          <a:xfrm>
            <a:off x="6778256" y="3232298"/>
            <a:ext cx="898451" cy="1084521"/>
          </a:xfrm>
          <a:custGeom>
            <a:avLst/>
            <a:gdLst>
              <a:gd name="connsiteX0" fmla="*/ 111642 w 898451"/>
              <a:gd name="connsiteY0" fmla="*/ 0 h 1084521"/>
              <a:gd name="connsiteX1" fmla="*/ 90377 w 898451"/>
              <a:gd name="connsiteY1" fmla="*/ 404037 h 1084521"/>
              <a:gd name="connsiteX2" fmla="*/ 653902 w 898451"/>
              <a:gd name="connsiteY2" fmla="*/ 691116 h 1084521"/>
              <a:gd name="connsiteX3" fmla="*/ 898451 w 898451"/>
              <a:gd name="connsiteY3" fmla="*/ 1084521 h 1084521"/>
              <a:gd name="connsiteX4" fmla="*/ 898451 w 898451"/>
              <a:gd name="connsiteY4" fmla="*/ 1084521 h 108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451" h="1084521">
                <a:moveTo>
                  <a:pt x="111642" y="0"/>
                </a:moveTo>
                <a:cubicBezTo>
                  <a:pt x="55821" y="144425"/>
                  <a:pt x="0" y="288851"/>
                  <a:pt x="90377" y="404037"/>
                </a:cubicBezTo>
                <a:cubicBezTo>
                  <a:pt x="180754" y="519223"/>
                  <a:pt x="519223" y="577702"/>
                  <a:pt x="653902" y="691116"/>
                </a:cubicBezTo>
                <a:cubicBezTo>
                  <a:pt x="788581" y="804530"/>
                  <a:pt x="898451" y="1084521"/>
                  <a:pt x="898451" y="1084521"/>
                </a:cubicBezTo>
                <a:lnTo>
                  <a:pt x="898451" y="1084521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Freeform 251"/>
          <p:cNvSpPr/>
          <p:nvPr/>
        </p:nvSpPr>
        <p:spPr>
          <a:xfrm>
            <a:off x="6358270" y="4359349"/>
            <a:ext cx="1212111" cy="669851"/>
          </a:xfrm>
          <a:custGeom>
            <a:avLst/>
            <a:gdLst>
              <a:gd name="connsiteX0" fmla="*/ 0 w 1212111"/>
              <a:gd name="connsiteY0" fmla="*/ 669851 h 669851"/>
              <a:gd name="connsiteX1" fmla="*/ 489097 w 1212111"/>
              <a:gd name="connsiteY1" fmla="*/ 595423 h 669851"/>
              <a:gd name="connsiteX2" fmla="*/ 808074 w 1212111"/>
              <a:gd name="connsiteY2" fmla="*/ 435935 h 669851"/>
              <a:gd name="connsiteX3" fmla="*/ 914400 w 1212111"/>
              <a:gd name="connsiteY3" fmla="*/ 106325 h 669851"/>
              <a:gd name="connsiteX4" fmla="*/ 1212111 w 1212111"/>
              <a:gd name="connsiteY4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111" h="669851">
                <a:moveTo>
                  <a:pt x="0" y="669851"/>
                </a:moveTo>
                <a:cubicBezTo>
                  <a:pt x="177209" y="652130"/>
                  <a:pt x="354418" y="634409"/>
                  <a:pt x="489097" y="595423"/>
                </a:cubicBezTo>
                <a:cubicBezTo>
                  <a:pt x="623776" y="556437"/>
                  <a:pt x="737190" y="517451"/>
                  <a:pt x="808074" y="435935"/>
                </a:cubicBezTo>
                <a:cubicBezTo>
                  <a:pt x="878958" y="354419"/>
                  <a:pt x="847061" y="178981"/>
                  <a:pt x="914400" y="106325"/>
                </a:cubicBezTo>
                <a:cubicBezTo>
                  <a:pt x="981740" y="33669"/>
                  <a:pt x="1096925" y="16834"/>
                  <a:pt x="1212111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 flipH="1" flipV="1">
            <a:off x="7543800" y="4191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3" name="Freeform 252"/>
          <p:cNvSpPr/>
          <p:nvPr/>
        </p:nvSpPr>
        <p:spPr>
          <a:xfrm>
            <a:off x="3891517" y="3753293"/>
            <a:ext cx="467832" cy="701749"/>
          </a:xfrm>
          <a:custGeom>
            <a:avLst/>
            <a:gdLst>
              <a:gd name="connsiteX0" fmla="*/ 85060 w 467832"/>
              <a:gd name="connsiteY0" fmla="*/ 0 h 701749"/>
              <a:gd name="connsiteX1" fmla="*/ 63795 w 467832"/>
              <a:gd name="connsiteY1" fmla="*/ 425302 h 701749"/>
              <a:gd name="connsiteX2" fmla="*/ 467832 w 467832"/>
              <a:gd name="connsiteY2" fmla="*/ 701749 h 70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32" h="701749">
                <a:moveTo>
                  <a:pt x="85060" y="0"/>
                </a:moveTo>
                <a:cubicBezTo>
                  <a:pt x="42530" y="154172"/>
                  <a:pt x="0" y="308344"/>
                  <a:pt x="63795" y="425302"/>
                </a:cubicBezTo>
                <a:cubicBezTo>
                  <a:pt x="127590" y="542260"/>
                  <a:pt x="297711" y="622004"/>
                  <a:pt x="467832" y="70174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Freeform 253"/>
          <p:cNvSpPr/>
          <p:nvPr/>
        </p:nvSpPr>
        <p:spPr>
          <a:xfrm>
            <a:off x="4263655" y="4688958"/>
            <a:ext cx="246322" cy="744279"/>
          </a:xfrm>
          <a:custGeom>
            <a:avLst/>
            <a:gdLst>
              <a:gd name="connsiteX0" fmla="*/ 116959 w 246322"/>
              <a:gd name="connsiteY0" fmla="*/ 744279 h 744279"/>
              <a:gd name="connsiteX1" fmla="*/ 21266 w 246322"/>
              <a:gd name="connsiteY1" fmla="*/ 478465 h 744279"/>
              <a:gd name="connsiteX2" fmla="*/ 31898 w 246322"/>
              <a:gd name="connsiteY2" fmla="*/ 276447 h 744279"/>
              <a:gd name="connsiteX3" fmla="*/ 212652 w 246322"/>
              <a:gd name="connsiteY3" fmla="*/ 127591 h 744279"/>
              <a:gd name="connsiteX4" fmla="*/ 233917 w 246322"/>
              <a:gd name="connsiteY4" fmla="*/ 0 h 74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322" h="744279">
                <a:moveTo>
                  <a:pt x="116959" y="744279"/>
                </a:moveTo>
                <a:cubicBezTo>
                  <a:pt x="76201" y="650358"/>
                  <a:pt x="35443" y="556437"/>
                  <a:pt x="21266" y="478465"/>
                </a:cubicBezTo>
                <a:cubicBezTo>
                  <a:pt x="7089" y="400493"/>
                  <a:pt x="0" y="334926"/>
                  <a:pt x="31898" y="276447"/>
                </a:cubicBezTo>
                <a:cubicBezTo>
                  <a:pt x="63796" y="217968"/>
                  <a:pt x="178982" y="173666"/>
                  <a:pt x="212652" y="127591"/>
                </a:cubicBezTo>
                <a:cubicBezTo>
                  <a:pt x="246322" y="81517"/>
                  <a:pt x="240119" y="40758"/>
                  <a:pt x="23391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" name="Picture 25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956932" y="304800"/>
            <a:ext cx="336766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0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295400" y="1981200"/>
            <a:ext cx="5741670" cy="2670810"/>
          </a:xfrm>
          <a:prstGeom prst="rect">
            <a:avLst/>
          </a:prstGeom>
        </p:spPr>
      </p:pic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981200" y="533400"/>
            <a:ext cx="531495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" y="914400"/>
            <a:ext cx="8839200" cy="579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191905" y="1705970"/>
            <a:ext cx="957617" cy="568657"/>
          </a:xfrm>
          <a:custGeom>
            <a:avLst/>
            <a:gdLst>
              <a:gd name="connsiteX0" fmla="*/ 718782 w 957617"/>
              <a:gd name="connsiteY0" fmla="*/ 13648 h 568657"/>
              <a:gd name="connsiteX1" fmla="*/ 36394 w 957617"/>
              <a:gd name="connsiteY1" fmla="*/ 368490 h 568657"/>
              <a:gd name="connsiteX2" fmla="*/ 500417 w 957617"/>
              <a:gd name="connsiteY2" fmla="*/ 545911 h 568657"/>
              <a:gd name="connsiteX3" fmla="*/ 909850 w 957617"/>
              <a:gd name="connsiteY3" fmla="*/ 504967 h 568657"/>
              <a:gd name="connsiteX4" fmla="*/ 787020 w 957617"/>
              <a:gd name="connsiteY4" fmla="*/ 286603 h 568657"/>
              <a:gd name="connsiteX5" fmla="*/ 718782 w 957617"/>
              <a:gd name="connsiteY5" fmla="*/ 13648 h 56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617" h="568657">
                <a:moveTo>
                  <a:pt x="718782" y="13648"/>
                </a:moveTo>
                <a:cubicBezTo>
                  <a:pt x="593678" y="27296"/>
                  <a:pt x="72788" y="279780"/>
                  <a:pt x="36394" y="368490"/>
                </a:cubicBezTo>
                <a:cubicBezTo>
                  <a:pt x="0" y="457200"/>
                  <a:pt x="354841" y="523165"/>
                  <a:pt x="500417" y="545911"/>
                </a:cubicBezTo>
                <a:cubicBezTo>
                  <a:pt x="645993" y="568657"/>
                  <a:pt x="862083" y="548185"/>
                  <a:pt x="909850" y="504967"/>
                </a:cubicBezTo>
                <a:cubicBezTo>
                  <a:pt x="957617" y="461749"/>
                  <a:pt x="816590" y="366215"/>
                  <a:pt x="787020" y="286603"/>
                </a:cubicBezTo>
                <a:cubicBezTo>
                  <a:pt x="757450" y="206991"/>
                  <a:pt x="843886" y="0"/>
                  <a:pt x="718782" y="1364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79093" y="1460311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15989" y="1132764"/>
            <a:ext cx="609599" cy="755176"/>
          </a:xfrm>
          <a:custGeom>
            <a:avLst/>
            <a:gdLst>
              <a:gd name="connsiteX0" fmla="*/ 172871 w 609599"/>
              <a:gd name="connsiteY0" fmla="*/ 750627 h 755176"/>
              <a:gd name="connsiteX1" fmla="*/ 9098 w 609599"/>
              <a:gd name="connsiteY1" fmla="*/ 600502 h 755176"/>
              <a:gd name="connsiteX2" fmla="*/ 118280 w 609599"/>
              <a:gd name="connsiteY2" fmla="*/ 272955 h 755176"/>
              <a:gd name="connsiteX3" fmla="*/ 50041 w 609599"/>
              <a:gd name="connsiteY3" fmla="*/ 163773 h 755176"/>
              <a:gd name="connsiteX4" fmla="*/ 282053 w 609599"/>
              <a:gd name="connsiteY4" fmla="*/ 13648 h 755176"/>
              <a:gd name="connsiteX5" fmla="*/ 541360 w 609599"/>
              <a:gd name="connsiteY5" fmla="*/ 81887 h 755176"/>
              <a:gd name="connsiteX6" fmla="*/ 432178 w 609599"/>
              <a:gd name="connsiteY6" fmla="*/ 327546 h 755176"/>
              <a:gd name="connsiteX7" fmla="*/ 568656 w 609599"/>
              <a:gd name="connsiteY7" fmla="*/ 573206 h 755176"/>
              <a:gd name="connsiteX8" fmla="*/ 172871 w 609599"/>
              <a:gd name="connsiteY8" fmla="*/ 750627 h 75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99" h="755176">
                <a:moveTo>
                  <a:pt x="172871" y="750627"/>
                </a:moveTo>
                <a:cubicBezTo>
                  <a:pt x="79611" y="755176"/>
                  <a:pt x="18196" y="680114"/>
                  <a:pt x="9098" y="600502"/>
                </a:cubicBezTo>
                <a:cubicBezTo>
                  <a:pt x="0" y="520890"/>
                  <a:pt x="111456" y="345743"/>
                  <a:pt x="118280" y="272955"/>
                </a:cubicBezTo>
                <a:cubicBezTo>
                  <a:pt x="125104" y="200167"/>
                  <a:pt x="22746" y="206991"/>
                  <a:pt x="50041" y="163773"/>
                </a:cubicBezTo>
                <a:cubicBezTo>
                  <a:pt x="77336" y="120555"/>
                  <a:pt x="200167" y="27296"/>
                  <a:pt x="282053" y="13648"/>
                </a:cubicBezTo>
                <a:cubicBezTo>
                  <a:pt x="363939" y="0"/>
                  <a:pt x="516339" y="29571"/>
                  <a:pt x="541360" y="81887"/>
                </a:cubicBezTo>
                <a:cubicBezTo>
                  <a:pt x="566381" y="134203"/>
                  <a:pt x="427629" y="245660"/>
                  <a:pt x="432178" y="327546"/>
                </a:cubicBezTo>
                <a:cubicBezTo>
                  <a:pt x="436727" y="409432"/>
                  <a:pt x="609599" y="502693"/>
                  <a:pt x="568656" y="573206"/>
                </a:cubicBezTo>
                <a:cubicBezTo>
                  <a:pt x="527713" y="643720"/>
                  <a:pt x="266131" y="746078"/>
                  <a:pt x="172871" y="75062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52884" y="1059976"/>
            <a:ext cx="759725" cy="573207"/>
          </a:xfrm>
          <a:custGeom>
            <a:avLst/>
            <a:gdLst>
              <a:gd name="connsiteX0" fmla="*/ 204716 w 759725"/>
              <a:gd name="connsiteY0" fmla="*/ 509517 h 573207"/>
              <a:gd name="connsiteX1" fmla="*/ 54591 w 759725"/>
              <a:gd name="connsiteY1" fmla="*/ 359391 h 573207"/>
              <a:gd name="connsiteX2" fmla="*/ 27295 w 759725"/>
              <a:gd name="connsiteY2" fmla="*/ 86436 h 573207"/>
              <a:gd name="connsiteX3" fmla="*/ 218364 w 759725"/>
              <a:gd name="connsiteY3" fmla="*/ 4549 h 573207"/>
              <a:gd name="connsiteX4" fmla="*/ 518615 w 759725"/>
              <a:gd name="connsiteY4" fmla="*/ 113731 h 573207"/>
              <a:gd name="connsiteX5" fmla="*/ 696035 w 759725"/>
              <a:gd name="connsiteY5" fmla="*/ 195618 h 573207"/>
              <a:gd name="connsiteX6" fmla="*/ 682388 w 759725"/>
              <a:gd name="connsiteY6" fmla="*/ 441278 h 573207"/>
              <a:gd name="connsiteX7" fmla="*/ 232012 w 759725"/>
              <a:gd name="connsiteY7" fmla="*/ 564108 h 573207"/>
              <a:gd name="connsiteX8" fmla="*/ 204716 w 759725"/>
              <a:gd name="connsiteY8" fmla="*/ 509517 h 57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725" h="573207">
                <a:moveTo>
                  <a:pt x="204716" y="509517"/>
                </a:moveTo>
                <a:cubicBezTo>
                  <a:pt x="175146" y="475398"/>
                  <a:pt x="84161" y="429904"/>
                  <a:pt x="54591" y="359391"/>
                </a:cubicBezTo>
                <a:cubicBezTo>
                  <a:pt x="25021" y="288878"/>
                  <a:pt x="0" y="145576"/>
                  <a:pt x="27295" y="86436"/>
                </a:cubicBezTo>
                <a:cubicBezTo>
                  <a:pt x="54591" y="27296"/>
                  <a:pt x="136477" y="0"/>
                  <a:pt x="218364" y="4549"/>
                </a:cubicBezTo>
                <a:cubicBezTo>
                  <a:pt x="300251" y="9098"/>
                  <a:pt x="439003" y="81886"/>
                  <a:pt x="518615" y="113731"/>
                </a:cubicBezTo>
                <a:cubicBezTo>
                  <a:pt x="598227" y="145576"/>
                  <a:pt x="668740" y="141027"/>
                  <a:pt x="696035" y="195618"/>
                </a:cubicBezTo>
                <a:cubicBezTo>
                  <a:pt x="723330" y="250209"/>
                  <a:pt x="759725" y="379863"/>
                  <a:pt x="682388" y="441278"/>
                </a:cubicBezTo>
                <a:cubicBezTo>
                  <a:pt x="605051" y="502693"/>
                  <a:pt x="313899" y="555010"/>
                  <a:pt x="232012" y="564108"/>
                </a:cubicBezTo>
                <a:cubicBezTo>
                  <a:pt x="150125" y="573207"/>
                  <a:pt x="234286" y="543637"/>
                  <a:pt x="204716" y="50951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392305" y="898477"/>
            <a:ext cx="878005" cy="614150"/>
          </a:xfrm>
          <a:custGeom>
            <a:avLst/>
            <a:gdLst>
              <a:gd name="connsiteX0" fmla="*/ 275229 w 878005"/>
              <a:gd name="connsiteY0" fmla="*/ 534538 h 614150"/>
              <a:gd name="connsiteX1" fmla="*/ 29570 w 878005"/>
              <a:gd name="connsiteY1" fmla="*/ 534538 h 614150"/>
              <a:gd name="connsiteX2" fmla="*/ 97808 w 878005"/>
              <a:gd name="connsiteY2" fmla="*/ 56866 h 614150"/>
              <a:gd name="connsiteX3" fmla="*/ 507241 w 878005"/>
              <a:gd name="connsiteY3" fmla="*/ 193344 h 614150"/>
              <a:gd name="connsiteX4" fmla="*/ 848435 w 878005"/>
              <a:gd name="connsiteY4" fmla="*/ 247935 h 614150"/>
              <a:gd name="connsiteX5" fmla="*/ 684662 w 878005"/>
              <a:gd name="connsiteY5" fmla="*/ 466299 h 614150"/>
              <a:gd name="connsiteX6" fmla="*/ 329820 w 878005"/>
              <a:gd name="connsiteY6" fmla="*/ 548186 h 614150"/>
              <a:gd name="connsiteX7" fmla="*/ 275229 w 878005"/>
              <a:gd name="connsiteY7" fmla="*/ 534538 h 61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8005" h="614150">
                <a:moveTo>
                  <a:pt x="275229" y="534538"/>
                </a:moveTo>
                <a:cubicBezTo>
                  <a:pt x="225187" y="532263"/>
                  <a:pt x="59140" y="614150"/>
                  <a:pt x="29570" y="534538"/>
                </a:cubicBezTo>
                <a:cubicBezTo>
                  <a:pt x="0" y="454926"/>
                  <a:pt x="18196" y="113732"/>
                  <a:pt x="97808" y="56866"/>
                </a:cubicBezTo>
                <a:cubicBezTo>
                  <a:pt x="177420" y="0"/>
                  <a:pt x="382137" y="161499"/>
                  <a:pt x="507241" y="193344"/>
                </a:cubicBezTo>
                <a:cubicBezTo>
                  <a:pt x="632346" y="225189"/>
                  <a:pt x="818865" y="202443"/>
                  <a:pt x="848435" y="247935"/>
                </a:cubicBezTo>
                <a:cubicBezTo>
                  <a:pt x="878005" y="293428"/>
                  <a:pt x="771098" y="416257"/>
                  <a:pt x="684662" y="466299"/>
                </a:cubicBezTo>
                <a:cubicBezTo>
                  <a:pt x="598226" y="516341"/>
                  <a:pt x="400333" y="534538"/>
                  <a:pt x="329820" y="548186"/>
                </a:cubicBezTo>
                <a:cubicBezTo>
                  <a:pt x="259307" y="561834"/>
                  <a:pt x="325271" y="536813"/>
                  <a:pt x="275229" y="53453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283958" y="1239671"/>
            <a:ext cx="664191" cy="573206"/>
          </a:xfrm>
          <a:custGeom>
            <a:avLst/>
            <a:gdLst>
              <a:gd name="connsiteX0" fmla="*/ 134203 w 664191"/>
              <a:gd name="connsiteY0" fmla="*/ 329822 h 573206"/>
              <a:gd name="connsiteX1" fmla="*/ 11373 w 664191"/>
              <a:gd name="connsiteY1" fmla="*/ 111457 h 573206"/>
              <a:gd name="connsiteX2" fmla="*/ 202442 w 664191"/>
              <a:gd name="connsiteY2" fmla="*/ 2275 h 573206"/>
              <a:gd name="connsiteX3" fmla="*/ 598227 w 664191"/>
              <a:gd name="connsiteY3" fmla="*/ 125105 h 573206"/>
              <a:gd name="connsiteX4" fmla="*/ 598227 w 664191"/>
              <a:gd name="connsiteY4" fmla="*/ 466299 h 573206"/>
              <a:gd name="connsiteX5" fmla="*/ 325272 w 664191"/>
              <a:gd name="connsiteY5" fmla="*/ 561833 h 573206"/>
              <a:gd name="connsiteX6" fmla="*/ 175146 w 664191"/>
              <a:gd name="connsiteY6" fmla="*/ 398060 h 573206"/>
              <a:gd name="connsiteX7" fmla="*/ 134203 w 664191"/>
              <a:gd name="connsiteY7" fmla="*/ 329822 h 57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191" h="573206">
                <a:moveTo>
                  <a:pt x="134203" y="329822"/>
                </a:moveTo>
                <a:cubicBezTo>
                  <a:pt x="106908" y="282055"/>
                  <a:pt x="0" y="166048"/>
                  <a:pt x="11373" y="111457"/>
                </a:cubicBezTo>
                <a:cubicBezTo>
                  <a:pt x="22746" y="56866"/>
                  <a:pt x="104633" y="0"/>
                  <a:pt x="202442" y="2275"/>
                </a:cubicBezTo>
                <a:cubicBezTo>
                  <a:pt x="300251" y="4550"/>
                  <a:pt x="532263" y="47768"/>
                  <a:pt x="598227" y="125105"/>
                </a:cubicBezTo>
                <a:cubicBezTo>
                  <a:pt x="664191" y="202442"/>
                  <a:pt x="643720" y="393511"/>
                  <a:pt x="598227" y="466299"/>
                </a:cubicBezTo>
                <a:cubicBezTo>
                  <a:pt x="552734" y="539087"/>
                  <a:pt x="395785" y="573206"/>
                  <a:pt x="325272" y="561833"/>
                </a:cubicBezTo>
                <a:cubicBezTo>
                  <a:pt x="254759" y="550460"/>
                  <a:pt x="206991" y="439003"/>
                  <a:pt x="175146" y="398060"/>
                </a:cubicBezTo>
                <a:cubicBezTo>
                  <a:pt x="143301" y="357117"/>
                  <a:pt x="161498" y="377589"/>
                  <a:pt x="134203" y="32982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011839" y="1214651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721523" y="1526274"/>
            <a:ext cx="796119" cy="564108"/>
          </a:xfrm>
          <a:custGeom>
            <a:avLst/>
            <a:gdLst>
              <a:gd name="connsiteX0" fmla="*/ 156949 w 796119"/>
              <a:gd name="connsiteY0" fmla="*/ 452651 h 564108"/>
              <a:gd name="connsiteX1" fmla="*/ 47767 w 796119"/>
              <a:gd name="connsiteY1" fmla="*/ 275230 h 564108"/>
              <a:gd name="connsiteX2" fmla="*/ 47767 w 796119"/>
              <a:gd name="connsiteY2" fmla="*/ 97810 h 564108"/>
              <a:gd name="connsiteX3" fmla="*/ 334370 w 796119"/>
              <a:gd name="connsiteY3" fmla="*/ 15923 h 564108"/>
              <a:gd name="connsiteX4" fmla="*/ 539086 w 796119"/>
              <a:gd name="connsiteY4" fmla="*/ 56866 h 564108"/>
              <a:gd name="connsiteX5" fmla="*/ 784746 w 796119"/>
              <a:gd name="connsiteY5" fmla="*/ 357117 h 564108"/>
              <a:gd name="connsiteX6" fmla="*/ 470847 w 796119"/>
              <a:gd name="connsiteY6" fmla="*/ 548186 h 564108"/>
              <a:gd name="connsiteX7" fmla="*/ 156949 w 796119"/>
              <a:gd name="connsiteY7" fmla="*/ 452651 h 56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6119" h="564108">
                <a:moveTo>
                  <a:pt x="156949" y="452651"/>
                </a:moveTo>
                <a:cubicBezTo>
                  <a:pt x="86436" y="407158"/>
                  <a:pt x="65964" y="334370"/>
                  <a:pt x="47767" y="275230"/>
                </a:cubicBezTo>
                <a:cubicBezTo>
                  <a:pt x="29570" y="216090"/>
                  <a:pt x="0" y="141028"/>
                  <a:pt x="47767" y="97810"/>
                </a:cubicBezTo>
                <a:cubicBezTo>
                  <a:pt x="95534" y="54592"/>
                  <a:pt x="252484" y="22747"/>
                  <a:pt x="334370" y="15923"/>
                </a:cubicBezTo>
                <a:cubicBezTo>
                  <a:pt x="416257" y="9099"/>
                  <a:pt x="464023" y="0"/>
                  <a:pt x="539086" y="56866"/>
                </a:cubicBezTo>
                <a:cubicBezTo>
                  <a:pt x="614149" y="113732"/>
                  <a:pt x="796119" y="275230"/>
                  <a:pt x="784746" y="357117"/>
                </a:cubicBezTo>
                <a:cubicBezTo>
                  <a:pt x="773373" y="439004"/>
                  <a:pt x="573205" y="532264"/>
                  <a:pt x="470847" y="548186"/>
                </a:cubicBezTo>
                <a:cubicBezTo>
                  <a:pt x="368489" y="564108"/>
                  <a:pt x="227462" y="498144"/>
                  <a:pt x="156949" y="45265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453952" y="2006221"/>
            <a:ext cx="741529" cy="618698"/>
          </a:xfrm>
          <a:custGeom>
            <a:avLst/>
            <a:gdLst>
              <a:gd name="connsiteX0" fmla="*/ 52317 w 741529"/>
              <a:gd name="connsiteY0" fmla="*/ 477672 h 618698"/>
              <a:gd name="connsiteX1" fmla="*/ 11373 w 741529"/>
              <a:gd name="connsiteY1" fmla="*/ 177421 h 618698"/>
              <a:gd name="connsiteX2" fmla="*/ 120555 w 741529"/>
              <a:gd name="connsiteY2" fmla="*/ 54591 h 618698"/>
              <a:gd name="connsiteX3" fmla="*/ 297976 w 741529"/>
              <a:gd name="connsiteY3" fmla="*/ 13648 h 618698"/>
              <a:gd name="connsiteX4" fmla="*/ 489045 w 741529"/>
              <a:gd name="connsiteY4" fmla="*/ 54591 h 618698"/>
              <a:gd name="connsiteX5" fmla="*/ 734705 w 741529"/>
              <a:gd name="connsiteY5" fmla="*/ 341194 h 618698"/>
              <a:gd name="connsiteX6" fmla="*/ 529988 w 741529"/>
              <a:gd name="connsiteY6" fmla="*/ 436728 h 618698"/>
              <a:gd name="connsiteX7" fmla="*/ 311624 w 741529"/>
              <a:gd name="connsiteY7" fmla="*/ 614149 h 618698"/>
              <a:gd name="connsiteX8" fmla="*/ 52317 w 741529"/>
              <a:gd name="connsiteY8" fmla="*/ 477672 h 61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529" h="618698">
                <a:moveTo>
                  <a:pt x="52317" y="477672"/>
                </a:moveTo>
                <a:cubicBezTo>
                  <a:pt x="2275" y="404884"/>
                  <a:pt x="0" y="247935"/>
                  <a:pt x="11373" y="177421"/>
                </a:cubicBezTo>
                <a:cubicBezTo>
                  <a:pt x="22746" y="106908"/>
                  <a:pt x="72788" y="81886"/>
                  <a:pt x="120555" y="54591"/>
                </a:cubicBezTo>
                <a:cubicBezTo>
                  <a:pt x="168322" y="27296"/>
                  <a:pt x="236561" y="13648"/>
                  <a:pt x="297976" y="13648"/>
                </a:cubicBezTo>
                <a:cubicBezTo>
                  <a:pt x="359391" y="13648"/>
                  <a:pt x="416257" y="0"/>
                  <a:pt x="489045" y="54591"/>
                </a:cubicBezTo>
                <a:cubicBezTo>
                  <a:pt x="561833" y="109182"/>
                  <a:pt x="727881" y="277504"/>
                  <a:pt x="734705" y="341194"/>
                </a:cubicBezTo>
                <a:cubicBezTo>
                  <a:pt x="741529" y="404884"/>
                  <a:pt x="600502" y="391235"/>
                  <a:pt x="529988" y="436728"/>
                </a:cubicBezTo>
                <a:cubicBezTo>
                  <a:pt x="459474" y="482221"/>
                  <a:pt x="391236" y="609600"/>
                  <a:pt x="311624" y="614149"/>
                </a:cubicBezTo>
                <a:cubicBezTo>
                  <a:pt x="232012" y="618698"/>
                  <a:pt x="102359" y="550460"/>
                  <a:pt x="52317" y="47767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833815" y="2461147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788323" y="3298209"/>
            <a:ext cx="680113" cy="645994"/>
          </a:xfrm>
          <a:custGeom>
            <a:avLst/>
            <a:gdLst>
              <a:gd name="connsiteX0" fmla="*/ 277504 w 680113"/>
              <a:gd name="connsiteY0" fmla="*/ 113731 h 645994"/>
              <a:gd name="connsiteX1" fmla="*/ 577755 w 680113"/>
              <a:gd name="connsiteY1" fmla="*/ 31845 h 645994"/>
              <a:gd name="connsiteX2" fmla="*/ 645993 w 680113"/>
              <a:gd name="connsiteY2" fmla="*/ 304800 h 645994"/>
              <a:gd name="connsiteX3" fmla="*/ 373038 w 680113"/>
              <a:gd name="connsiteY3" fmla="*/ 618698 h 645994"/>
              <a:gd name="connsiteX4" fmla="*/ 45492 w 680113"/>
              <a:gd name="connsiteY4" fmla="*/ 468573 h 645994"/>
              <a:gd name="connsiteX5" fmla="*/ 100083 w 680113"/>
              <a:gd name="connsiteY5" fmla="*/ 141027 h 645994"/>
              <a:gd name="connsiteX6" fmla="*/ 277504 w 680113"/>
              <a:gd name="connsiteY6" fmla="*/ 113731 h 64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113" h="645994">
                <a:moveTo>
                  <a:pt x="277504" y="113731"/>
                </a:moveTo>
                <a:cubicBezTo>
                  <a:pt x="357116" y="95534"/>
                  <a:pt x="516340" y="0"/>
                  <a:pt x="577755" y="31845"/>
                </a:cubicBezTo>
                <a:cubicBezTo>
                  <a:pt x="639170" y="63690"/>
                  <a:pt x="680113" y="206991"/>
                  <a:pt x="645993" y="304800"/>
                </a:cubicBezTo>
                <a:cubicBezTo>
                  <a:pt x="611873" y="402609"/>
                  <a:pt x="473122" y="591403"/>
                  <a:pt x="373038" y="618698"/>
                </a:cubicBezTo>
                <a:cubicBezTo>
                  <a:pt x="272955" y="645994"/>
                  <a:pt x="90984" y="548185"/>
                  <a:pt x="45492" y="468573"/>
                </a:cubicBezTo>
                <a:cubicBezTo>
                  <a:pt x="0" y="388961"/>
                  <a:pt x="56865" y="200167"/>
                  <a:pt x="100083" y="141027"/>
                </a:cubicBezTo>
                <a:cubicBezTo>
                  <a:pt x="143301" y="81887"/>
                  <a:pt x="197892" y="131928"/>
                  <a:pt x="277504" y="11373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8420668" y="3368722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8015785" y="4046561"/>
            <a:ext cx="707409" cy="764275"/>
          </a:xfrm>
          <a:custGeom>
            <a:avLst/>
            <a:gdLst>
              <a:gd name="connsiteX0" fmla="*/ 22746 w 707409"/>
              <a:gd name="connsiteY0" fmla="*/ 238836 h 764275"/>
              <a:gd name="connsiteX1" fmla="*/ 282054 w 707409"/>
              <a:gd name="connsiteY1" fmla="*/ 20472 h 764275"/>
              <a:gd name="connsiteX2" fmla="*/ 555009 w 707409"/>
              <a:gd name="connsiteY2" fmla="*/ 116006 h 764275"/>
              <a:gd name="connsiteX3" fmla="*/ 677839 w 707409"/>
              <a:gd name="connsiteY3" fmla="*/ 307075 h 764275"/>
              <a:gd name="connsiteX4" fmla="*/ 677839 w 707409"/>
              <a:gd name="connsiteY4" fmla="*/ 593678 h 764275"/>
              <a:gd name="connsiteX5" fmla="*/ 500418 w 707409"/>
              <a:gd name="connsiteY5" fmla="*/ 757451 h 764275"/>
              <a:gd name="connsiteX6" fmla="*/ 213815 w 707409"/>
              <a:gd name="connsiteY6" fmla="*/ 634621 h 764275"/>
              <a:gd name="connsiteX7" fmla="*/ 145576 w 707409"/>
              <a:gd name="connsiteY7" fmla="*/ 334370 h 764275"/>
              <a:gd name="connsiteX8" fmla="*/ 22746 w 707409"/>
              <a:gd name="connsiteY8" fmla="*/ 238836 h 76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7409" h="764275">
                <a:moveTo>
                  <a:pt x="22746" y="238836"/>
                </a:moveTo>
                <a:cubicBezTo>
                  <a:pt x="45492" y="186520"/>
                  <a:pt x="193343" y="40944"/>
                  <a:pt x="282054" y="20472"/>
                </a:cubicBezTo>
                <a:cubicBezTo>
                  <a:pt x="370765" y="0"/>
                  <a:pt x="489045" y="68239"/>
                  <a:pt x="555009" y="116006"/>
                </a:cubicBezTo>
                <a:cubicBezTo>
                  <a:pt x="620973" y="163773"/>
                  <a:pt x="657367" y="227463"/>
                  <a:pt x="677839" y="307075"/>
                </a:cubicBezTo>
                <a:cubicBezTo>
                  <a:pt x="698311" y="386687"/>
                  <a:pt x="707409" y="518615"/>
                  <a:pt x="677839" y="593678"/>
                </a:cubicBezTo>
                <a:cubicBezTo>
                  <a:pt x="648269" y="668741"/>
                  <a:pt x="577755" y="750627"/>
                  <a:pt x="500418" y="757451"/>
                </a:cubicBezTo>
                <a:cubicBezTo>
                  <a:pt x="423081" y="764275"/>
                  <a:pt x="272955" y="705135"/>
                  <a:pt x="213815" y="634621"/>
                </a:cubicBezTo>
                <a:cubicBezTo>
                  <a:pt x="154675" y="564107"/>
                  <a:pt x="179695" y="398059"/>
                  <a:pt x="145576" y="334370"/>
                </a:cubicBezTo>
                <a:cubicBezTo>
                  <a:pt x="111457" y="270681"/>
                  <a:pt x="0" y="291152"/>
                  <a:pt x="22746" y="23883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761027" y="4808561"/>
            <a:ext cx="607325" cy="732430"/>
          </a:xfrm>
          <a:custGeom>
            <a:avLst/>
            <a:gdLst>
              <a:gd name="connsiteX0" fmla="*/ 18197 w 607325"/>
              <a:gd name="connsiteY0" fmla="*/ 268406 h 732430"/>
              <a:gd name="connsiteX1" fmla="*/ 181970 w 607325"/>
              <a:gd name="connsiteY1" fmla="*/ 36394 h 732430"/>
              <a:gd name="connsiteX2" fmla="*/ 413982 w 607325"/>
              <a:gd name="connsiteY2" fmla="*/ 50042 h 732430"/>
              <a:gd name="connsiteX3" fmla="*/ 550460 w 607325"/>
              <a:gd name="connsiteY3" fmla="*/ 50042 h 732430"/>
              <a:gd name="connsiteX4" fmla="*/ 577755 w 607325"/>
              <a:gd name="connsiteY4" fmla="*/ 322997 h 732430"/>
              <a:gd name="connsiteX5" fmla="*/ 373039 w 607325"/>
              <a:gd name="connsiteY5" fmla="*/ 650543 h 732430"/>
              <a:gd name="connsiteX6" fmla="*/ 72788 w 607325"/>
              <a:gd name="connsiteY6" fmla="*/ 664191 h 732430"/>
              <a:gd name="connsiteX7" fmla="*/ 18197 w 607325"/>
              <a:gd name="connsiteY7" fmla="*/ 268406 h 73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7325" h="732430">
                <a:moveTo>
                  <a:pt x="18197" y="268406"/>
                </a:moveTo>
                <a:cubicBezTo>
                  <a:pt x="36394" y="163773"/>
                  <a:pt x="116006" y="72788"/>
                  <a:pt x="181970" y="36394"/>
                </a:cubicBezTo>
                <a:cubicBezTo>
                  <a:pt x="247934" y="0"/>
                  <a:pt x="352567" y="47767"/>
                  <a:pt x="413982" y="50042"/>
                </a:cubicBezTo>
                <a:cubicBezTo>
                  <a:pt x="475397" y="52317"/>
                  <a:pt x="523165" y="4550"/>
                  <a:pt x="550460" y="50042"/>
                </a:cubicBezTo>
                <a:cubicBezTo>
                  <a:pt x="577756" y="95535"/>
                  <a:pt x="607325" y="222913"/>
                  <a:pt x="577755" y="322997"/>
                </a:cubicBezTo>
                <a:cubicBezTo>
                  <a:pt x="548185" y="423081"/>
                  <a:pt x="457200" y="593677"/>
                  <a:pt x="373039" y="650543"/>
                </a:cubicBezTo>
                <a:cubicBezTo>
                  <a:pt x="288878" y="707409"/>
                  <a:pt x="136478" y="732430"/>
                  <a:pt x="72788" y="664191"/>
                </a:cubicBezTo>
                <a:cubicBezTo>
                  <a:pt x="9098" y="595952"/>
                  <a:pt x="0" y="373039"/>
                  <a:pt x="18197" y="2684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117308" y="5331726"/>
            <a:ext cx="736978" cy="577755"/>
          </a:xfrm>
          <a:custGeom>
            <a:avLst/>
            <a:gdLst>
              <a:gd name="connsiteX0" fmla="*/ 539086 w 736978"/>
              <a:gd name="connsiteY0" fmla="*/ 154674 h 577755"/>
              <a:gd name="connsiteX1" fmla="*/ 293426 w 736978"/>
              <a:gd name="connsiteY1" fmla="*/ 4549 h 577755"/>
              <a:gd name="connsiteX2" fmla="*/ 75062 w 736978"/>
              <a:gd name="connsiteY2" fmla="*/ 181970 h 577755"/>
              <a:gd name="connsiteX3" fmla="*/ 34119 w 736978"/>
              <a:gd name="connsiteY3" fmla="*/ 427629 h 577755"/>
              <a:gd name="connsiteX4" fmla="*/ 279779 w 736978"/>
              <a:gd name="connsiteY4" fmla="*/ 564107 h 577755"/>
              <a:gd name="connsiteX5" fmla="*/ 689211 w 736978"/>
              <a:gd name="connsiteY5" fmla="*/ 345743 h 577755"/>
              <a:gd name="connsiteX6" fmla="*/ 539086 w 736978"/>
              <a:gd name="connsiteY6" fmla="*/ 154674 h 57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978" h="577755">
                <a:moveTo>
                  <a:pt x="539086" y="154674"/>
                </a:moveTo>
                <a:cubicBezTo>
                  <a:pt x="473122" y="97808"/>
                  <a:pt x="370763" y="0"/>
                  <a:pt x="293426" y="4549"/>
                </a:cubicBezTo>
                <a:cubicBezTo>
                  <a:pt x="216089" y="9098"/>
                  <a:pt x="118280" y="111457"/>
                  <a:pt x="75062" y="181970"/>
                </a:cubicBezTo>
                <a:cubicBezTo>
                  <a:pt x="31844" y="252483"/>
                  <a:pt x="0" y="363940"/>
                  <a:pt x="34119" y="427629"/>
                </a:cubicBezTo>
                <a:cubicBezTo>
                  <a:pt x="68238" y="491318"/>
                  <a:pt x="170597" y="577755"/>
                  <a:pt x="279779" y="564107"/>
                </a:cubicBezTo>
                <a:cubicBezTo>
                  <a:pt x="388961" y="550459"/>
                  <a:pt x="641444" y="411707"/>
                  <a:pt x="689211" y="345743"/>
                </a:cubicBezTo>
                <a:cubicBezTo>
                  <a:pt x="736978" y="279779"/>
                  <a:pt x="605050" y="211540"/>
                  <a:pt x="539086" y="15467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95952" y="2267803"/>
            <a:ext cx="914400" cy="616424"/>
          </a:xfrm>
          <a:custGeom>
            <a:avLst/>
            <a:gdLst>
              <a:gd name="connsiteX0" fmla="*/ 359391 w 914400"/>
              <a:gd name="connsiteY0" fmla="*/ 79612 h 616424"/>
              <a:gd name="connsiteX1" fmla="*/ 686938 w 914400"/>
              <a:gd name="connsiteY1" fmla="*/ 38669 h 616424"/>
              <a:gd name="connsiteX2" fmla="*/ 891654 w 914400"/>
              <a:gd name="connsiteY2" fmla="*/ 311624 h 616424"/>
              <a:gd name="connsiteX3" fmla="*/ 550460 w 914400"/>
              <a:gd name="connsiteY3" fmla="*/ 584579 h 616424"/>
              <a:gd name="connsiteX4" fmla="*/ 154675 w 914400"/>
              <a:gd name="connsiteY4" fmla="*/ 502693 h 616424"/>
              <a:gd name="connsiteX5" fmla="*/ 31845 w 914400"/>
              <a:gd name="connsiteY5" fmla="*/ 338919 h 616424"/>
              <a:gd name="connsiteX6" fmla="*/ 359391 w 914400"/>
              <a:gd name="connsiteY6" fmla="*/ 79612 h 61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616424">
                <a:moveTo>
                  <a:pt x="359391" y="79612"/>
                </a:moveTo>
                <a:cubicBezTo>
                  <a:pt x="468573" y="29570"/>
                  <a:pt x="598228" y="0"/>
                  <a:pt x="686938" y="38669"/>
                </a:cubicBezTo>
                <a:cubicBezTo>
                  <a:pt x="775648" y="77338"/>
                  <a:pt x="914400" y="220639"/>
                  <a:pt x="891654" y="311624"/>
                </a:cubicBezTo>
                <a:cubicBezTo>
                  <a:pt x="868908" y="402609"/>
                  <a:pt x="673290" y="552734"/>
                  <a:pt x="550460" y="584579"/>
                </a:cubicBezTo>
                <a:cubicBezTo>
                  <a:pt x="427630" y="616424"/>
                  <a:pt x="241111" y="543636"/>
                  <a:pt x="154675" y="502693"/>
                </a:cubicBezTo>
                <a:cubicBezTo>
                  <a:pt x="68239" y="461750"/>
                  <a:pt x="0" y="409433"/>
                  <a:pt x="31845" y="338919"/>
                </a:cubicBezTo>
                <a:cubicBezTo>
                  <a:pt x="63690" y="268406"/>
                  <a:pt x="250209" y="129654"/>
                  <a:pt x="359391" y="7961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68573" y="2772771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91069" y="3377821"/>
            <a:ext cx="889379" cy="641445"/>
          </a:xfrm>
          <a:custGeom>
            <a:avLst/>
            <a:gdLst>
              <a:gd name="connsiteX0" fmla="*/ 163773 w 889379"/>
              <a:gd name="connsiteY0" fmla="*/ 580030 h 641445"/>
              <a:gd name="connsiteX1" fmla="*/ 0 w 889379"/>
              <a:gd name="connsiteY1" fmla="*/ 279779 h 641445"/>
              <a:gd name="connsiteX2" fmla="*/ 163773 w 889379"/>
              <a:gd name="connsiteY2" fmla="*/ 20472 h 641445"/>
              <a:gd name="connsiteX3" fmla="*/ 655092 w 889379"/>
              <a:gd name="connsiteY3" fmla="*/ 156949 h 641445"/>
              <a:gd name="connsiteX4" fmla="*/ 887104 w 889379"/>
              <a:gd name="connsiteY4" fmla="*/ 211540 h 641445"/>
              <a:gd name="connsiteX5" fmla="*/ 641444 w 889379"/>
              <a:gd name="connsiteY5" fmla="*/ 443552 h 641445"/>
              <a:gd name="connsiteX6" fmla="*/ 464024 w 889379"/>
              <a:gd name="connsiteY6" fmla="*/ 620973 h 641445"/>
              <a:gd name="connsiteX7" fmla="*/ 163773 w 889379"/>
              <a:gd name="connsiteY7" fmla="*/ 580030 h 6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379" h="641445">
                <a:moveTo>
                  <a:pt x="163773" y="580030"/>
                </a:moveTo>
                <a:cubicBezTo>
                  <a:pt x="86436" y="523164"/>
                  <a:pt x="0" y="373039"/>
                  <a:pt x="0" y="279779"/>
                </a:cubicBezTo>
                <a:cubicBezTo>
                  <a:pt x="0" y="186519"/>
                  <a:pt x="54591" y="40944"/>
                  <a:pt x="163773" y="20472"/>
                </a:cubicBezTo>
                <a:cubicBezTo>
                  <a:pt x="272955" y="0"/>
                  <a:pt x="534537" y="125104"/>
                  <a:pt x="655092" y="156949"/>
                </a:cubicBezTo>
                <a:cubicBezTo>
                  <a:pt x="775647" y="188794"/>
                  <a:pt x="889379" y="163773"/>
                  <a:pt x="887104" y="211540"/>
                </a:cubicBezTo>
                <a:cubicBezTo>
                  <a:pt x="884829" y="259307"/>
                  <a:pt x="711957" y="375313"/>
                  <a:pt x="641444" y="443552"/>
                </a:cubicBezTo>
                <a:cubicBezTo>
                  <a:pt x="570931" y="511791"/>
                  <a:pt x="543636" y="600501"/>
                  <a:pt x="464024" y="620973"/>
                </a:cubicBezTo>
                <a:cubicBezTo>
                  <a:pt x="384412" y="641445"/>
                  <a:pt x="241110" y="636896"/>
                  <a:pt x="163773" y="58003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7075" y="4030639"/>
            <a:ext cx="718782" cy="716507"/>
          </a:xfrm>
          <a:custGeom>
            <a:avLst/>
            <a:gdLst>
              <a:gd name="connsiteX0" fmla="*/ 211540 w 718782"/>
              <a:gd name="connsiteY0" fmla="*/ 282054 h 716507"/>
              <a:gd name="connsiteX1" fmla="*/ 402609 w 718782"/>
              <a:gd name="connsiteY1" fmla="*/ 22746 h 716507"/>
              <a:gd name="connsiteX2" fmla="*/ 689212 w 718782"/>
              <a:gd name="connsiteY2" fmla="*/ 145576 h 716507"/>
              <a:gd name="connsiteX3" fmla="*/ 580029 w 718782"/>
              <a:gd name="connsiteY3" fmla="*/ 555009 h 716507"/>
              <a:gd name="connsiteX4" fmla="*/ 156949 w 718782"/>
              <a:gd name="connsiteY4" fmla="*/ 691486 h 716507"/>
              <a:gd name="connsiteX5" fmla="*/ 6824 w 718782"/>
              <a:gd name="connsiteY5" fmla="*/ 404883 h 716507"/>
              <a:gd name="connsiteX6" fmla="*/ 211540 w 718782"/>
              <a:gd name="connsiteY6" fmla="*/ 282054 h 71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782" h="716507">
                <a:moveTo>
                  <a:pt x="211540" y="282054"/>
                </a:moveTo>
                <a:cubicBezTo>
                  <a:pt x="277504" y="218365"/>
                  <a:pt x="322997" y="45492"/>
                  <a:pt x="402609" y="22746"/>
                </a:cubicBezTo>
                <a:cubicBezTo>
                  <a:pt x="482221" y="0"/>
                  <a:pt x="659642" y="56866"/>
                  <a:pt x="689212" y="145576"/>
                </a:cubicBezTo>
                <a:cubicBezTo>
                  <a:pt x="718782" y="234286"/>
                  <a:pt x="668740" y="464024"/>
                  <a:pt x="580029" y="555009"/>
                </a:cubicBezTo>
                <a:cubicBezTo>
                  <a:pt x="491319" y="645994"/>
                  <a:pt x="252483" y="716507"/>
                  <a:pt x="156949" y="691486"/>
                </a:cubicBezTo>
                <a:cubicBezTo>
                  <a:pt x="61415" y="666465"/>
                  <a:pt x="0" y="473122"/>
                  <a:pt x="6824" y="404883"/>
                </a:cubicBezTo>
                <a:cubicBezTo>
                  <a:pt x="13648" y="336644"/>
                  <a:pt x="145576" y="345743"/>
                  <a:pt x="211540" y="28205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82472" y="4501486"/>
            <a:ext cx="589128" cy="8165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287439" y="5172502"/>
            <a:ext cx="736979" cy="693761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967552" y="5647899"/>
            <a:ext cx="818866" cy="586853"/>
          </a:xfrm>
          <a:custGeom>
            <a:avLst/>
            <a:gdLst>
              <a:gd name="connsiteX0" fmla="*/ 147851 w 818866"/>
              <a:gd name="connsiteY0" fmla="*/ 411707 h 586853"/>
              <a:gd name="connsiteX1" fmla="*/ 11373 w 818866"/>
              <a:gd name="connsiteY1" fmla="*/ 302525 h 586853"/>
              <a:gd name="connsiteX2" fmla="*/ 216090 w 818866"/>
              <a:gd name="connsiteY2" fmla="*/ 84161 h 586853"/>
              <a:gd name="connsiteX3" fmla="*/ 734705 w 818866"/>
              <a:gd name="connsiteY3" fmla="*/ 70513 h 586853"/>
              <a:gd name="connsiteX4" fmla="*/ 721057 w 818866"/>
              <a:gd name="connsiteY4" fmla="*/ 507241 h 586853"/>
              <a:gd name="connsiteX5" fmla="*/ 366215 w 818866"/>
              <a:gd name="connsiteY5" fmla="*/ 548185 h 586853"/>
              <a:gd name="connsiteX6" fmla="*/ 147851 w 818866"/>
              <a:gd name="connsiteY6" fmla="*/ 411707 h 58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586853">
                <a:moveTo>
                  <a:pt x="147851" y="411707"/>
                </a:moveTo>
                <a:cubicBezTo>
                  <a:pt x="88711" y="370764"/>
                  <a:pt x="0" y="357116"/>
                  <a:pt x="11373" y="302525"/>
                </a:cubicBezTo>
                <a:cubicBezTo>
                  <a:pt x="22746" y="247934"/>
                  <a:pt x="95535" y="122830"/>
                  <a:pt x="216090" y="84161"/>
                </a:cubicBezTo>
                <a:cubicBezTo>
                  <a:pt x="336645" y="45492"/>
                  <a:pt x="650544" y="0"/>
                  <a:pt x="734705" y="70513"/>
                </a:cubicBezTo>
                <a:cubicBezTo>
                  <a:pt x="818866" y="141026"/>
                  <a:pt x="782472" y="427629"/>
                  <a:pt x="721057" y="507241"/>
                </a:cubicBezTo>
                <a:cubicBezTo>
                  <a:pt x="659642" y="586853"/>
                  <a:pt x="464024" y="559558"/>
                  <a:pt x="366215" y="548185"/>
                </a:cubicBezTo>
                <a:cubicBezTo>
                  <a:pt x="268406" y="536812"/>
                  <a:pt x="206991" y="452650"/>
                  <a:pt x="147851" y="41170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736376" y="5843516"/>
            <a:ext cx="882556" cy="620974"/>
          </a:xfrm>
          <a:custGeom>
            <a:avLst/>
            <a:gdLst>
              <a:gd name="connsiteX0" fmla="*/ 293427 w 882556"/>
              <a:gd name="connsiteY0" fmla="*/ 570932 h 620974"/>
              <a:gd name="connsiteX1" fmla="*/ 20472 w 882556"/>
              <a:gd name="connsiteY1" fmla="*/ 379863 h 620974"/>
              <a:gd name="connsiteX2" fmla="*/ 170597 w 882556"/>
              <a:gd name="connsiteY2" fmla="*/ 120556 h 620974"/>
              <a:gd name="connsiteX3" fmla="*/ 525439 w 882556"/>
              <a:gd name="connsiteY3" fmla="*/ 38669 h 620974"/>
              <a:gd name="connsiteX4" fmla="*/ 880281 w 882556"/>
              <a:gd name="connsiteY4" fmla="*/ 352568 h 620974"/>
              <a:gd name="connsiteX5" fmla="*/ 511791 w 882556"/>
              <a:gd name="connsiteY5" fmla="*/ 584580 h 620974"/>
              <a:gd name="connsiteX6" fmla="*/ 293427 w 882556"/>
              <a:gd name="connsiteY6" fmla="*/ 570932 h 6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556" h="620974">
                <a:moveTo>
                  <a:pt x="293427" y="570932"/>
                </a:moveTo>
                <a:cubicBezTo>
                  <a:pt x="211541" y="536813"/>
                  <a:pt x="40944" y="454926"/>
                  <a:pt x="20472" y="379863"/>
                </a:cubicBezTo>
                <a:cubicBezTo>
                  <a:pt x="0" y="304800"/>
                  <a:pt x="86436" y="177422"/>
                  <a:pt x="170597" y="120556"/>
                </a:cubicBezTo>
                <a:cubicBezTo>
                  <a:pt x="254758" y="63690"/>
                  <a:pt x="407158" y="0"/>
                  <a:pt x="525439" y="38669"/>
                </a:cubicBezTo>
                <a:cubicBezTo>
                  <a:pt x="643720" y="77338"/>
                  <a:pt x="882556" y="261583"/>
                  <a:pt x="880281" y="352568"/>
                </a:cubicBezTo>
                <a:cubicBezTo>
                  <a:pt x="878006" y="443553"/>
                  <a:pt x="609600" y="548186"/>
                  <a:pt x="511791" y="584580"/>
                </a:cubicBezTo>
                <a:cubicBezTo>
                  <a:pt x="413982" y="620974"/>
                  <a:pt x="375313" y="605051"/>
                  <a:pt x="293427" y="57093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477905" y="5918579"/>
            <a:ext cx="641445" cy="657367"/>
          </a:xfrm>
          <a:custGeom>
            <a:avLst/>
            <a:gdLst>
              <a:gd name="connsiteX0" fmla="*/ 479946 w 641445"/>
              <a:gd name="connsiteY0" fmla="*/ 632346 h 657367"/>
              <a:gd name="connsiteX1" fmla="*/ 84161 w 641445"/>
              <a:gd name="connsiteY1" fmla="*/ 632346 h 657367"/>
              <a:gd name="connsiteX2" fmla="*/ 29570 w 641445"/>
              <a:gd name="connsiteY2" fmla="*/ 495869 h 657367"/>
              <a:gd name="connsiteX3" fmla="*/ 261582 w 641445"/>
              <a:gd name="connsiteY3" fmla="*/ 209266 h 657367"/>
              <a:gd name="connsiteX4" fmla="*/ 275229 w 641445"/>
              <a:gd name="connsiteY4" fmla="*/ 45493 h 657367"/>
              <a:gd name="connsiteX5" fmla="*/ 589128 w 641445"/>
              <a:gd name="connsiteY5" fmla="*/ 72788 h 657367"/>
              <a:gd name="connsiteX6" fmla="*/ 589128 w 641445"/>
              <a:gd name="connsiteY6" fmla="*/ 482221 h 657367"/>
              <a:gd name="connsiteX7" fmla="*/ 479946 w 641445"/>
              <a:gd name="connsiteY7" fmla="*/ 63234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1445" h="657367">
                <a:moveTo>
                  <a:pt x="479946" y="632346"/>
                </a:moveTo>
                <a:cubicBezTo>
                  <a:pt x="395785" y="657367"/>
                  <a:pt x="159224" y="655092"/>
                  <a:pt x="84161" y="632346"/>
                </a:cubicBezTo>
                <a:cubicBezTo>
                  <a:pt x="9098" y="609600"/>
                  <a:pt x="0" y="566382"/>
                  <a:pt x="29570" y="495869"/>
                </a:cubicBezTo>
                <a:cubicBezTo>
                  <a:pt x="59140" y="425356"/>
                  <a:pt x="220639" y="284329"/>
                  <a:pt x="261582" y="209266"/>
                </a:cubicBezTo>
                <a:cubicBezTo>
                  <a:pt x="302525" y="134203"/>
                  <a:pt x="220638" y="68239"/>
                  <a:pt x="275229" y="45493"/>
                </a:cubicBezTo>
                <a:cubicBezTo>
                  <a:pt x="329820" y="22747"/>
                  <a:pt x="536811" y="0"/>
                  <a:pt x="589128" y="72788"/>
                </a:cubicBezTo>
                <a:cubicBezTo>
                  <a:pt x="641445" y="145576"/>
                  <a:pt x="605050" y="388961"/>
                  <a:pt x="589128" y="482221"/>
                </a:cubicBezTo>
                <a:cubicBezTo>
                  <a:pt x="573206" y="575481"/>
                  <a:pt x="564107" y="607325"/>
                  <a:pt x="479946" y="63234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158018" y="6073254"/>
            <a:ext cx="602776" cy="591402"/>
          </a:xfrm>
          <a:custGeom>
            <a:avLst/>
            <a:gdLst>
              <a:gd name="connsiteX0" fmla="*/ 59140 w 602776"/>
              <a:gd name="connsiteY0" fmla="*/ 136477 h 591402"/>
              <a:gd name="connsiteX1" fmla="*/ 386686 w 602776"/>
              <a:gd name="connsiteY1" fmla="*/ 27295 h 591402"/>
              <a:gd name="connsiteX2" fmla="*/ 591403 w 602776"/>
              <a:gd name="connsiteY2" fmla="*/ 300250 h 591402"/>
              <a:gd name="connsiteX3" fmla="*/ 454925 w 602776"/>
              <a:gd name="connsiteY3" fmla="*/ 518615 h 591402"/>
              <a:gd name="connsiteX4" fmla="*/ 72788 w 602776"/>
              <a:gd name="connsiteY4" fmla="*/ 532262 h 591402"/>
              <a:gd name="connsiteX5" fmla="*/ 59140 w 602776"/>
              <a:gd name="connsiteY5" fmla="*/ 136477 h 59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2776" h="591402">
                <a:moveTo>
                  <a:pt x="59140" y="136477"/>
                </a:moveTo>
                <a:cubicBezTo>
                  <a:pt x="111456" y="52316"/>
                  <a:pt x="297976" y="0"/>
                  <a:pt x="386686" y="27295"/>
                </a:cubicBezTo>
                <a:cubicBezTo>
                  <a:pt x="475397" y="54591"/>
                  <a:pt x="580030" y="218363"/>
                  <a:pt x="591403" y="300250"/>
                </a:cubicBezTo>
                <a:cubicBezTo>
                  <a:pt x="602776" y="382137"/>
                  <a:pt x="541361" y="479946"/>
                  <a:pt x="454925" y="518615"/>
                </a:cubicBezTo>
                <a:cubicBezTo>
                  <a:pt x="368489" y="557284"/>
                  <a:pt x="145576" y="591402"/>
                  <a:pt x="72788" y="532262"/>
                </a:cubicBezTo>
                <a:cubicBezTo>
                  <a:pt x="0" y="473122"/>
                  <a:pt x="6824" y="220638"/>
                  <a:pt x="59140" y="13647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728949" y="5704765"/>
            <a:ext cx="686938" cy="723330"/>
          </a:xfrm>
          <a:custGeom>
            <a:avLst/>
            <a:gdLst>
              <a:gd name="connsiteX0" fmla="*/ 129654 w 686938"/>
              <a:gd name="connsiteY0" fmla="*/ 464023 h 723330"/>
              <a:gd name="connsiteX1" fmla="*/ 6824 w 686938"/>
              <a:gd name="connsiteY1" fmla="*/ 272954 h 723330"/>
              <a:gd name="connsiteX2" fmla="*/ 170597 w 686938"/>
              <a:gd name="connsiteY2" fmla="*/ 27295 h 723330"/>
              <a:gd name="connsiteX3" fmla="*/ 607326 w 686938"/>
              <a:gd name="connsiteY3" fmla="*/ 109181 h 723330"/>
              <a:gd name="connsiteX4" fmla="*/ 648269 w 686938"/>
              <a:gd name="connsiteY4" fmla="*/ 627796 h 723330"/>
              <a:gd name="connsiteX5" fmla="*/ 416257 w 686938"/>
              <a:gd name="connsiteY5" fmla="*/ 682387 h 723330"/>
              <a:gd name="connsiteX6" fmla="*/ 129654 w 686938"/>
              <a:gd name="connsiteY6" fmla="*/ 464023 h 7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938" h="723330">
                <a:moveTo>
                  <a:pt x="129654" y="464023"/>
                </a:moveTo>
                <a:cubicBezTo>
                  <a:pt x="61415" y="395784"/>
                  <a:pt x="0" y="345742"/>
                  <a:pt x="6824" y="272954"/>
                </a:cubicBezTo>
                <a:cubicBezTo>
                  <a:pt x="13648" y="200166"/>
                  <a:pt x="70513" y="54591"/>
                  <a:pt x="170597" y="27295"/>
                </a:cubicBezTo>
                <a:cubicBezTo>
                  <a:pt x="270681" y="0"/>
                  <a:pt x="527714" y="9098"/>
                  <a:pt x="607326" y="109181"/>
                </a:cubicBezTo>
                <a:cubicBezTo>
                  <a:pt x="686938" y="209264"/>
                  <a:pt x="680114" y="532262"/>
                  <a:pt x="648269" y="627796"/>
                </a:cubicBezTo>
                <a:cubicBezTo>
                  <a:pt x="616424" y="723330"/>
                  <a:pt x="507242" y="714232"/>
                  <a:pt x="416257" y="682387"/>
                </a:cubicBezTo>
                <a:cubicBezTo>
                  <a:pt x="325272" y="650542"/>
                  <a:pt x="197893" y="532262"/>
                  <a:pt x="129654" y="46402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413612" y="5773004"/>
            <a:ext cx="623247" cy="755175"/>
          </a:xfrm>
          <a:custGeom>
            <a:avLst/>
            <a:gdLst>
              <a:gd name="connsiteX0" fmla="*/ 72788 w 623247"/>
              <a:gd name="connsiteY0" fmla="*/ 723330 h 755175"/>
              <a:gd name="connsiteX1" fmla="*/ 31845 w 623247"/>
              <a:gd name="connsiteY1" fmla="*/ 423080 h 755175"/>
              <a:gd name="connsiteX2" fmla="*/ 154675 w 623247"/>
              <a:gd name="connsiteY2" fmla="*/ 150124 h 755175"/>
              <a:gd name="connsiteX3" fmla="*/ 495869 w 623247"/>
              <a:gd name="connsiteY3" fmla="*/ 27295 h 755175"/>
              <a:gd name="connsiteX4" fmla="*/ 618698 w 623247"/>
              <a:gd name="connsiteY4" fmla="*/ 313897 h 755175"/>
              <a:gd name="connsiteX5" fmla="*/ 468573 w 623247"/>
              <a:gd name="connsiteY5" fmla="*/ 614148 h 755175"/>
              <a:gd name="connsiteX6" fmla="*/ 72788 w 623247"/>
              <a:gd name="connsiteY6" fmla="*/ 723330 h 75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7" h="755175">
                <a:moveTo>
                  <a:pt x="72788" y="723330"/>
                </a:moveTo>
                <a:cubicBezTo>
                  <a:pt x="0" y="691485"/>
                  <a:pt x="18197" y="518614"/>
                  <a:pt x="31845" y="423080"/>
                </a:cubicBezTo>
                <a:cubicBezTo>
                  <a:pt x="45493" y="327546"/>
                  <a:pt x="77338" y="216088"/>
                  <a:pt x="154675" y="150124"/>
                </a:cubicBezTo>
                <a:cubicBezTo>
                  <a:pt x="232012" y="84160"/>
                  <a:pt x="418532" y="0"/>
                  <a:pt x="495869" y="27295"/>
                </a:cubicBezTo>
                <a:cubicBezTo>
                  <a:pt x="573206" y="54590"/>
                  <a:pt x="623247" y="216088"/>
                  <a:pt x="618698" y="313897"/>
                </a:cubicBezTo>
                <a:cubicBezTo>
                  <a:pt x="614149" y="411706"/>
                  <a:pt x="561833" y="545909"/>
                  <a:pt x="468573" y="614148"/>
                </a:cubicBezTo>
                <a:cubicBezTo>
                  <a:pt x="375313" y="682387"/>
                  <a:pt x="145576" y="755175"/>
                  <a:pt x="72788" y="72333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070979" y="5718412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571397" y="5500048"/>
            <a:ext cx="645994" cy="6710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962400" y="51816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886200" y="15240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1447800" y="23622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6400800" y="19812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276600" y="51816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143000" y="28956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990600" y="37338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743200" y="19812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7010400" y="25146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 rot="2748598">
            <a:off x="7401975" y="304429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7239000" y="46482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800600" y="50292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1371600" y="44196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400800" y="2819400"/>
            <a:ext cx="736979" cy="693761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286000" y="2362201"/>
            <a:ext cx="736979" cy="6858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4724400" y="1524000"/>
            <a:ext cx="914400" cy="8382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334000" y="4800600"/>
            <a:ext cx="736979" cy="9144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133600" y="2895600"/>
            <a:ext cx="699448" cy="838200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6019800" y="4572000"/>
            <a:ext cx="623248" cy="9087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981200" y="49530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3581400" y="20574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3437117">
            <a:off x="5697957" y="1758405"/>
            <a:ext cx="762000" cy="841482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3048000" y="2667000"/>
            <a:ext cx="990600" cy="762000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122802">
            <a:off x="1676400" y="3352800"/>
            <a:ext cx="645994" cy="8996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7239000" y="3886200"/>
            <a:ext cx="798394" cy="8234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981200" y="4267200"/>
            <a:ext cx="990600" cy="5720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4495800" y="21336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2895600" y="32766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4114800" y="2895601"/>
            <a:ext cx="914400" cy="762000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rot="17513550">
            <a:off x="5223320" y="2303266"/>
            <a:ext cx="589128" cy="8165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6629400" y="4114800"/>
            <a:ext cx="589128" cy="11213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rot="3753282">
            <a:off x="2425472" y="4905499"/>
            <a:ext cx="969887" cy="64205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5105400" y="3048000"/>
            <a:ext cx="801806" cy="10736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943600" y="32004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3657600" y="35052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5943600" y="38100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3505200" y="4648200"/>
            <a:ext cx="6994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2895600" y="3962400"/>
            <a:ext cx="990600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5029200" y="4191000"/>
            <a:ext cx="1066800" cy="7244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4495800" y="38100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 rot="2748598">
            <a:off x="3816312" y="4376650"/>
            <a:ext cx="996938" cy="486353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600200" y="1981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362200" y="175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048000" y="1371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733800" y="129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876800" y="121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419600" y="1828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733800" y="236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2895600" y="2209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6482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429000" y="2971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257800" y="1905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715000" y="160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324600" y="144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6670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31242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086600" y="175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6294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18288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334000" y="2743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4102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019800" y="205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772400" y="236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6858000" y="3124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0960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8862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572000" y="3200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724400" y="4114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6096000" y="4191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371600" y="3962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3340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543800" y="3429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83058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2390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24384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10668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13716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1066800" y="2590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1676400" y="4724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32004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600200" y="541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2098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286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3733800" y="502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438400" y="586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8956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048000" y="617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581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43434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886200" y="624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4343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5715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4495800" y="6324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029200" y="541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5791200" y="5943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5105400" y="6096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6400800" y="5943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91400" y="556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8001000" y="510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86868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0010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7620000" y="4267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74676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84582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62484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6858000" y="5791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69342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609600" y="3124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810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19812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6858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178130" y="3198421"/>
            <a:ext cx="3131127" cy="3164773"/>
          </a:xfrm>
          <a:custGeom>
            <a:avLst/>
            <a:gdLst>
              <a:gd name="connsiteX0" fmla="*/ 166254 w 3131127"/>
              <a:gd name="connsiteY0" fmla="*/ 7917 h 3164773"/>
              <a:gd name="connsiteX1" fmla="*/ 47501 w 3131127"/>
              <a:gd name="connsiteY1" fmla="*/ 174171 h 3164773"/>
              <a:gd name="connsiteX2" fmla="*/ 11875 w 3131127"/>
              <a:gd name="connsiteY2" fmla="*/ 672935 h 3164773"/>
              <a:gd name="connsiteX3" fmla="*/ 118753 w 3131127"/>
              <a:gd name="connsiteY3" fmla="*/ 1254826 h 3164773"/>
              <a:gd name="connsiteX4" fmla="*/ 391886 w 3131127"/>
              <a:gd name="connsiteY4" fmla="*/ 1753589 h 3164773"/>
              <a:gd name="connsiteX5" fmla="*/ 973776 w 3131127"/>
              <a:gd name="connsiteY5" fmla="*/ 2394857 h 3164773"/>
              <a:gd name="connsiteX6" fmla="*/ 1472540 w 3131127"/>
              <a:gd name="connsiteY6" fmla="*/ 2691740 h 3164773"/>
              <a:gd name="connsiteX7" fmla="*/ 1840675 w 3131127"/>
              <a:gd name="connsiteY7" fmla="*/ 2941122 h 3164773"/>
              <a:gd name="connsiteX8" fmla="*/ 2434441 w 3131127"/>
              <a:gd name="connsiteY8" fmla="*/ 3143002 h 3164773"/>
              <a:gd name="connsiteX9" fmla="*/ 2588821 w 3131127"/>
              <a:gd name="connsiteY9" fmla="*/ 2810493 h 3164773"/>
              <a:gd name="connsiteX10" fmla="*/ 2885704 w 3131127"/>
              <a:gd name="connsiteY10" fmla="*/ 2561111 h 3164773"/>
              <a:gd name="connsiteX11" fmla="*/ 3040083 w 3131127"/>
              <a:gd name="connsiteY11" fmla="*/ 2418608 h 3164773"/>
              <a:gd name="connsiteX12" fmla="*/ 3123210 w 3131127"/>
              <a:gd name="connsiteY12" fmla="*/ 2157350 h 3164773"/>
              <a:gd name="connsiteX13" fmla="*/ 2992582 w 3131127"/>
              <a:gd name="connsiteY13" fmla="*/ 1563584 h 3164773"/>
              <a:gd name="connsiteX14" fmla="*/ 2897579 w 3131127"/>
              <a:gd name="connsiteY14" fmla="*/ 1373579 h 3164773"/>
              <a:gd name="connsiteX15" fmla="*/ 2624447 w 3131127"/>
              <a:gd name="connsiteY15" fmla="*/ 1088571 h 3164773"/>
              <a:gd name="connsiteX16" fmla="*/ 2339439 w 3131127"/>
              <a:gd name="connsiteY16" fmla="*/ 957943 h 3164773"/>
              <a:gd name="connsiteX17" fmla="*/ 2066306 w 3131127"/>
              <a:gd name="connsiteY17" fmla="*/ 969818 h 3164773"/>
              <a:gd name="connsiteX18" fmla="*/ 1793174 w 3131127"/>
              <a:gd name="connsiteY18" fmla="*/ 1100447 h 3164773"/>
              <a:gd name="connsiteX19" fmla="*/ 1615044 w 3131127"/>
              <a:gd name="connsiteY19" fmla="*/ 946067 h 3164773"/>
              <a:gd name="connsiteX20" fmla="*/ 1555667 w 3131127"/>
              <a:gd name="connsiteY20" fmla="*/ 708561 h 3164773"/>
              <a:gd name="connsiteX21" fmla="*/ 1460665 w 3131127"/>
              <a:gd name="connsiteY21" fmla="*/ 506680 h 3164773"/>
              <a:gd name="connsiteX22" fmla="*/ 1033153 w 3131127"/>
              <a:gd name="connsiteY22" fmla="*/ 399802 h 3164773"/>
              <a:gd name="connsiteX23" fmla="*/ 890649 w 3131127"/>
              <a:gd name="connsiteY23" fmla="*/ 269174 h 3164773"/>
              <a:gd name="connsiteX24" fmla="*/ 712519 w 3131127"/>
              <a:gd name="connsiteY24" fmla="*/ 269174 h 3164773"/>
              <a:gd name="connsiteX25" fmla="*/ 415636 w 3131127"/>
              <a:gd name="connsiteY25" fmla="*/ 221673 h 3164773"/>
              <a:gd name="connsiteX26" fmla="*/ 166254 w 3131127"/>
              <a:gd name="connsiteY26" fmla="*/ 7917 h 31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31127" h="3164773">
                <a:moveTo>
                  <a:pt x="166254" y="7917"/>
                </a:moveTo>
                <a:cubicBezTo>
                  <a:pt x="104898" y="0"/>
                  <a:pt x="73231" y="63335"/>
                  <a:pt x="47501" y="174171"/>
                </a:cubicBezTo>
                <a:cubicBezTo>
                  <a:pt x="21771" y="285007"/>
                  <a:pt x="0" y="492826"/>
                  <a:pt x="11875" y="672935"/>
                </a:cubicBezTo>
                <a:cubicBezTo>
                  <a:pt x="23750" y="853044"/>
                  <a:pt x="55418" y="1074717"/>
                  <a:pt x="118753" y="1254826"/>
                </a:cubicBezTo>
                <a:cubicBezTo>
                  <a:pt x="182088" y="1434935"/>
                  <a:pt x="249382" y="1563584"/>
                  <a:pt x="391886" y="1753589"/>
                </a:cubicBezTo>
                <a:cubicBezTo>
                  <a:pt x="534390" y="1943594"/>
                  <a:pt x="793667" y="2238498"/>
                  <a:pt x="973776" y="2394857"/>
                </a:cubicBezTo>
                <a:cubicBezTo>
                  <a:pt x="1153885" y="2551216"/>
                  <a:pt x="1328057" y="2600696"/>
                  <a:pt x="1472540" y="2691740"/>
                </a:cubicBezTo>
                <a:cubicBezTo>
                  <a:pt x="1617023" y="2782784"/>
                  <a:pt x="1680358" y="2865912"/>
                  <a:pt x="1840675" y="2941122"/>
                </a:cubicBezTo>
                <a:cubicBezTo>
                  <a:pt x="2000992" y="3016332"/>
                  <a:pt x="2309750" y="3164773"/>
                  <a:pt x="2434441" y="3143002"/>
                </a:cubicBezTo>
                <a:cubicBezTo>
                  <a:pt x="2559132" y="3121231"/>
                  <a:pt x="2513611" y="2907475"/>
                  <a:pt x="2588821" y="2810493"/>
                </a:cubicBezTo>
                <a:cubicBezTo>
                  <a:pt x="2664031" y="2713511"/>
                  <a:pt x="2810494" y="2626425"/>
                  <a:pt x="2885704" y="2561111"/>
                </a:cubicBezTo>
                <a:cubicBezTo>
                  <a:pt x="2960914" y="2495797"/>
                  <a:pt x="3000499" y="2485902"/>
                  <a:pt x="3040083" y="2418608"/>
                </a:cubicBezTo>
                <a:cubicBezTo>
                  <a:pt x="3079667" y="2351314"/>
                  <a:pt x="3131127" y="2299854"/>
                  <a:pt x="3123210" y="2157350"/>
                </a:cubicBezTo>
                <a:cubicBezTo>
                  <a:pt x="3115293" y="2014846"/>
                  <a:pt x="3030187" y="1694212"/>
                  <a:pt x="2992582" y="1563584"/>
                </a:cubicBezTo>
                <a:cubicBezTo>
                  <a:pt x="2954977" y="1432956"/>
                  <a:pt x="2958935" y="1452748"/>
                  <a:pt x="2897579" y="1373579"/>
                </a:cubicBezTo>
                <a:cubicBezTo>
                  <a:pt x="2836223" y="1294410"/>
                  <a:pt x="2717470" y="1157844"/>
                  <a:pt x="2624447" y="1088571"/>
                </a:cubicBezTo>
                <a:cubicBezTo>
                  <a:pt x="2531424" y="1019298"/>
                  <a:pt x="2432462" y="977735"/>
                  <a:pt x="2339439" y="957943"/>
                </a:cubicBezTo>
                <a:cubicBezTo>
                  <a:pt x="2246416" y="938151"/>
                  <a:pt x="2157350" y="946067"/>
                  <a:pt x="2066306" y="969818"/>
                </a:cubicBezTo>
                <a:cubicBezTo>
                  <a:pt x="1975262" y="993569"/>
                  <a:pt x="1868384" y="1104405"/>
                  <a:pt x="1793174" y="1100447"/>
                </a:cubicBezTo>
                <a:cubicBezTo>
                  <a:pt x="1717964" y="1096489"/>
                  <a:pt x="1654629" y="1011381"/>
                  <a:pt x="1615044" y="946067"/>
                </a:cubicBezTo>
                <a:cubicBezTo>
                  <a:pt x="1575460" y="880753"/>
                  <a:pt x="1581397" y="781792"/>
                  <a:pt x="1555667" y="708561"/>
                </a:cubicBezTo>
                <a:cubicBezTo>
                  <a:pt x="1529937" y="635330"/>
                  <a:pt x="1547751" y="558140"/>
                  <a:pt x="1460665" y="506680"/>
                </a:cubicBezTo>
                <a:cubicBezTo>
                  <a:pt x="1373579" y="455220"/>
                  <a:pt x="1128156" y="439386"/>
                  <a:pt x="1033153" y="399802"/>
                </a:cubicBezTo>
                <a:cubicBezTo>
                  <a:pt x="938150" y="360218"/>
                  <a:pt x="944088" y="290945"/>
                  <a:pt x="890649" y="269174"/>
                </a:cubicBezTo>
                <a:cubicBezTo>
                  <a:pt x="837210" y="247403"/>
                  <a:pt x="791688" y="277091"/>
                  <a:pt x="712519" y="269174"/>
                </a:cubicBezTo>
                <a:cubicBezTo>
                  <a:pt x="633350" y="261257"/>
                  <a:pt x="510638" y="263237"/>
                  <a:pt x="415636" y="221673"/>
                </a:cubicBezTo>
                <a:cubicBezTo>
                  <a:pt x="320634" y="180109"/>
                  <a:pt x="227610" y="15834"/>
                  <a:pt x="166254" y="791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>
            <a:off x="4849091" y="3204359"/>
            <a:ext cx="4132613" cy="3253839"/>
          </a:xfrm>
          <a:custGeom>
            <a:avLst/>
            <a:gdLst>
              <a:gd name="connsiteX0" fmla="*/ 1955470 w 4132613"/>
              <a:gd name="connsiteY0" fmla="*/ 750124 h 3253839"/>
              <a:gd name="connsiteX1" fmla="*/ 1777340 w 4132613"/>
              <a:gd name="connsiteY1" fmla="*/ 1023257 h 3253839"/>
              <a:gd name="connsiteX2" fmla="*/ 1658587 w 4132613"/>
              <a:gd name="connsiteY2" fmla="*/ 1367641 h 3253839"/>
              <a:gd name="connsiteX3" fmla="*/ 1361704 w 4132613"/>
              <a:gd name="connsiteY3" fmla="*/ 1343890 h 3253839"/>
              <a:gd name="connsiteX4" fmla="*/ 1088571 w 4132613"/>
              <a:gd name="connsiteY4" fmla="*/ 1035132 h 3253839"/>
              <a:gd name="connsiteX5" fmla="*/ 447304 w 4132613"/>
              <a:gd name="connsiteY5" fmla="*/ 916379 h 3253839"/>
              <a:gd name="connsiteX6" fmla="*/ 126670 w 4132613"/>
              <a:gd name="connsiteY6" fmla="*/ 1225137 h 3253839"/>
              <a:gd name="connsiteX7" fmla="*/ 7917 w 4132613"/>
              <a:gd name="connsiteY7" fmla="*/ 1617023 h 3253839"/>
              <a:gd name="connsiteX8" fmla="*/ 79169 w 4132613"/>
              <a:gd name="connsiteY8" fmla="*/ 1688275 h 3253839"/>
              <a:gd name="connsiteX9" fmla="*/ 352301 w 4132613"/>
              <a:gd name="connsiteY9" fmla="*/ 1783277 h 3253839"/>
              <a:gd name="connsiteX10" fmla="*/ 411678 w 4132613"/>
              <a:gd name="connsiteY10" fmla="*/ 1878280 h 3253839"/>
              <a:gd name="connsiteX11" fmla="*/ 482930 w 4132613"/>
              <a:gd name="connsiteY11" fmla="*/ 2175163 h 3253839"/>
              <a:gd name="connsiteX12" fmla="*/ 601683 w 4132613"/>
              <a:gd name="connsiteY12" fmla="*/ 2377044 h 3253839"/>
              <a:gd name="connsiteX13" fmla="*/ 803564 w 4132613"/>
              <a:gd name="connsiteY13" fmla="*/ 2460171 h 3253839"/>
              <a:gd name="connsiteX14" fmla="*/ 1041070 w 4132613"/>
              <a:gd name="connsiteY14" fmla="*/ 2519547 h 3253839"/>
              <a:gd name="connsiteX15" fmla="*/ 1195449 w 4132613"/>
              <a:gd name="connsiteY15" fmla="*/ 2602675 h 3253839"/>
              <a:gd name="connsiteX16" fmla="*/ 1195449 w 4132613"/>
              <a:gd name="connsiteY16" fmla="*/ 2899558 h 3253839"/>
              <a:gd name="connsiteX17" fmla="*/ 1195449 w 4132613"/>
              <a:gd name="connsiteY17" fmla="*/ 3172690 h 3253839"/>
              <a:gd name="connsiteX18" fmla="*/ 1409205 w 4132613"/>
              <a:gd name="connsiteY18" fmla="*/ 3220192 h 3253839"/>
              <a:gd name="connsiteX19" fmla="*/ 2157351 w 4132613"/>
              <a:gd name="connsiteY19" fmla="*/ 2970810 h 3253839"/>
              <a:gd name="connsiteX20" fmla="*/ 2917371 w 4132613"/>
              <a:gd name="connsiteY20" fmla="*/ 2578924 h 3253839"/>
              <a:gd name="connsiteX21" fmla="*/ 3202379 w 4132613"/>
              <a:gd name="connsiteY21" fmla="*/ 2341418 h 3253839"/>
              <a:gd name="connsiteX22" fmla="*/ 3629891 w 4132613"/>
              <a:gd name="connsiteY22" fmla="*/ 1878280 h 3253839"/>
              <a:gd name="connsiteX23" fmla="*/ 3950525 w 4132613"/>
              <a:gd name="connsiteY23" fmla="*/ 1284514 h 3253839"/>
              <a:gd name="connsiteX24" fmla="*/ 4104904 w 4132613"/>
              <a:gd name="connsiteY24" fmla="*/ 845127 h 3253839"/>
              <a:gd name="connsiteX25" fmla="*/ 4116779 w 4132613"/>
              <a:gd name="connsiteY25" fmla="*/ 548244 h 3253839"/>
              <a:gd name="connsiteX26" fmla="*/ 4033652 w 4132613"/>
              <a:gd name="connsiteY26" fmla="*/ 120732 h 3253839"/>
              <a:gd name="connsiteX27" fmla="*/ 3891148 w 4132613"/>
              <a:gd name="connsiteY27" fmla="*/ 13854 h 3253839"/>
              <a:gd name="connsiteX28" fmla="*/ 3772395 w 4132613"/>
              <a:gd name="connsiteY28" fmla="*/ 37605 h 3253839"/>
              <a:gd name="connsiteX29" fmla="*/ 3724893 w 4132613"/>
              <a:gd name="connsiteY29" fmla="*/ 120732 h 3253839"/>
              <a:gd name="connsiteX30" fmla="*/ 3606140 w 4132613"/>
              <a:gd name="connsiteY30" fmla="*/ 405740 h 3253839"/>
              <a:gd name="connsiteX31" fmla="*/ 3416135 w 4132613"/>
              <a:gd name="connsiteY31" fmla="*/ 761999 h 3253839"/>
              <a:gd name="connsiteX32" fmla="*/ 3309257 w 4132613"/>
              <a:gd name="connsiteY32" fmla="*/ 821376 h 3253839"/>
              <a:gd name="connsiteX33" fmla="*/ 2679865 w 4132613"/>
              <a:gd name="connsiteY33" fmla="*/ 571994 h 3253839"/>
              <a:gd name="connsiteX34" fmla="*/ 2442358 w 4132613"/>
              <a:gd name="connsiteY34" fmla="*/ 548244 h 3253839"/>
              <a:gd name="connsiteX35" fmla="*/ 2145475 w 4132613"/>
              <a:gd name="connsiteY35" fmla="*/ 678872 h 3253839"/>
              <a:gd name="connsiteX36" fmla="*/ 2050473 w 4132613"/>
              <a:gd name="connsiteY36" fmla="*/ 761999 h 3253839"/>
              <a:gd name="connsiteX37" fmla="*/ 1955470 w 4132613"/>
              <a:gd name="connsiteY37" fmla="*/ 750124 h 325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132613" h="3253839">
                <a:moveTo>
                  <a:pt x="1955470" y="750124"/>
                </a:moveTo>
                <a:cubicBezTo>
                  <a:pt x="1909948" y="793667"/>
                  <a:pt x="1826821" y="920338"/>
                  <a:pt x="1777340" y="1023257"/>
                </a:cubicBezTo>
                <a:cubicBezTo>
                  <a:pt x="1727860" y="1126177"/>
                  <a:pt x="1727860" y="1314202"/>
                  <a:pt x="1658587" y="1367641"/>
                </a:cubicBezTo>
                <a:cubicBezTo>
                  <a:pt x="1589314" y="1421080"/>
                  <a:pt x="1456707" y="1399308"/>
                  <a:pt x="1361704" y="1343890"/>
                </a:cubicBezTo>
                <a:cubicBezTo>
                  <a:pt x="1266701" y="1288472"/>
                  <a:pt x="1240971" y="1106384"/>
                  <a:pt x="1088571" y="1035132"/>
                </a:cubicBezTo>
                <a:cubicBezTo>
                  <a:pt x="936171" y="963880"/>
                  <a:pt x="607621" y="884712"/>
                  <a:pt x="447304" y="916379"/>
                </a:cubicBezTo>
                <a:cubicBezTo>
                  <a:pt x="286987" y="948047"/>
                  <a:pt x="199901" y="1108363"/>
                  <a:pt x="126670" y="1225137"/>
                </a:cubicBezTo>
                <a:cubicBezTo>
                  <a:pt x="53439" y="1341911"/>
                  <a:pt x="15834" y="1539833"/>
                  <a:pt x="7917" y="1617023"/>
                </a:cubicBezTo>
                <a:cubicBezTo>
                  <a:pt x="0" y="1694213"/>
                  <a:pt x="21772" y="1660566"/>
                  <a:pt x="79169" y="1688275"/>
                </a:cubicBezTo>
                <a:cubicBezTo>
                  <a:pt x="136566" y="1715984"/>
                  <a:pt x="296883" y="1751610"/>
                  <a:pt x="352301" y="1783277"/>
                </a:cubicBezTo>
                <a:cubicBezTo>
                  <a:pt x="407719" y="1814944"/>
                  <a:pt x="389907" y="1812966"/>
                  <a:pt x="411678" y="1878280"/>
                </a:cubicBezTo>
                <a:cubicBezTo>
                  <a:pt x="433449" y="1943594"/>
                  <a:pt x="451263" y="2092036"/>
                  <a:pt x="482930" y="2175163"/>
                </a:cubicBezTo>
                <a:cubicBezTo>
                  <a:pt x="514597" y="2258290"/>
                  <a:pt x="548244" y="2329543"/>
                  <a:pt x="601683" y="2377044"/>
                </a:cubicBezTo>
                <a:cubicBezTo>
                  <a:pt x="655122" y="2424545"/>
                  <a:pt x="730333" y="2436420"/>
                  <a:pt x="803564" y="2460171"/>
                </a:cubicBezTo>
                <a:cubicBezTo>
                  <a:pt x="876795" y="2483922"/>
                  <a:pt x="975756" y="2495796"/>
                  <a:pt x="1041070" y="2519547"/>
                </a:cubicBezTo>
                <a:cubicBezTo>
                  <a:pt x="1106384" y="2543298"/>
                  <a:pt x="1169719" y="2539340"/>
                  <a:pt x="1195449" y="2602675"/>
                </a:cubicBezTo>
                <a:cubicBezTo>
                  <a:pt x="1221179" y="2666010"/>
                  <a:pt x="1195449" y="2899558"/>
                  <a:pt x="1195449" y="2899558"/>
                </a:cubicBezTo>
                <a:cubicBezTo>
                  <a:pt x="1195449" y="2994560"/>
                  <a:pt x="1159823" y="3119251"/>
                  <a:pt x="1195449" y="3172690"/>
                </a:cubicBezTo>
                <a:cubicBezTo>
                  <a:pt x="1231075" y="3226129"/>
                  <a:pt x="1248888" y="3253839"/>
                  <a:pt x="1409205" y="3220192"/>
                </a:cubicBezTo>
                <a:cubicBezTo>
                  <a:pt x="1569522" y="3186545"/>
                  <a:pt x="1905990" y="3077688"/>
                  <a:pt x="2157351" y="2970810"/>
                </a:cubicBezTo>
                <a:cubicBezTo>
                  <a:pt x="2408712" y="2863932"/>
                  <a:pt x="2743200" y="2683823"/>
                  <a:pt x="2917371" y="2578924"/>
                </a:cubicBezTo>
                <a:cubicBezTo>
                  <a:pt x="3091542" y="2474025"/>
                  <a:pt x="3083626" y="2458192"/>
                  <a:pt x="3202379" y="2341418"/>
                </a:cubicBezTo>
                <a:cubicBezTo>
                  <a:pt x="3321132" y="2224644"/>
                  <a:pt x="3505200" y="2054431"/>
                  <a:pt x="3629891" y="1878280"/>
                </a:cubicBezTo>
                <a:cubicBezTo>
                  <a:pt x="3754582" y="1702129"/>
                  <a:pt x="3871356" y="1456706"/>
                  <a:pt x="3950525" y="1284514"/>
                </a:cubicBezTo>
                <a:cubicBezTo>
                  <a:pt x="4029694" y="1112322"/>
                  <a:pt x="4077195" y="967839"/>
                  <a:pt x="4104904" y="845127"/>
                </a:cubicBezTo>
                <a:cubicBezTo>
                  <a:pt x="4132613" y="722415"/>
                  <a:pt x="4128654" y="668976"/>
                  <a:pt x="4116779" y="548244"/>
                </a:cubicBezTo>
                <a:cubicBezTo>
                  <a:pt x="4104904" y="427512"/>
                  <a:pt x="4071257" y="209797"/>
                  <a:pt x="4033652" y="120732"/>
                </a:cubicBezTo>
                <a:cubicBezTo>
                  <a:pt x="3996047" y="31667"/>
                  <a:pt x="3934691" y="27708"/>
                  <a:pt x="3891148" y="13854"/>
                </a:cubicBezTo>
                <a:cubicBezTo>
                  <a:pt x="3847605" y="0"/>
                  <a:pt x="3800104" y="19792"/>
                  <a:pt x="3772395" y="37605"/>
                </a:cubicBezTo>
                <a:cubicBezTo>
                  <a:pt x="3744686" y="55418"/>
                  <a:pt x="3752602" y="59376"/>
                  <a:pt x="3724893" y="120732"/>
                </a:cubicBezTo>
                <a:cubicBezTo>
                  <a:pt x="3697184" y="182088"/>
                  <a:pt x="3657600" y="298862"/>
                  <a:pt x="3606140" y="405740"/>
                </a:cubicBezTo>
                <a:cubicBezTo>
                  <a:pt x="3554680" y="512618"/>
                  <a:pt x="3465616" y="692726"/>
                  <a:pt x="3416135" y="761999"/>
                </a:cubicBezTo>
                <a:cubicBezTo>
                  <a:pt x="3366655" y="831272"/>
                  <a:pt x="3431969" y="853043"/>
                  <a:pt x="3309257" y="821376"/>
                </a:cubicBezTo>
                <a:cubicBezTo>
                  <a:pt x="3186545" y="789709"/>
                  <a:pt x="2824348" y="617516"/>
                  <a:pt x="2679865" y="571994"/>
                </a:cubicBezTo>
                <a:cubicBezTo>
                  <a:pt x="2535382" y="526472"/>
                  <a:pt x="2531423" y="530431"/>
                  <a:pt x="2442358" y="548244"/>
                </a:cubicBezTo>
                <a:cubicBezTo>
                  <a:pt x="2353293" y="566057"/>
                  <a:pt x="2210789" y="643246"/>
                  <a:pt x="2145475" y="678872"/>
                </a:cubicBezTo>
                <a:cubicBezTo>
                  <a:pt x="2080161" y="714498"/>
                  <a:pt x="2086099" y="748145"/>
                  <a:pt x="2050473" y="761999"/>
                </a:cubicBezTo>
                <a:cubicBezTo>
                  <a:pt x="2014847" y="775853"/>
                  <a:pt x="2000992" y="706581"/>
                  <a:pt x="1955470" y="750124"/>
                </a:cubicBezTo>
                <a:close/>
              </a:path>
            </a:pathLst>
          </a:custGeom>
          <a:solidFill>
            <a:srgbClr val="C0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>
            <a:off x="2299854" y="2580904"/>
            <a:ext cx="4526478" cy="2258290"/>
          </a:xfrm>
          <a:custGeom>
            <a:avLst/>
            <a:gdLst>
              <a:gd name="connsiteX0" fmla="*/ 728354 w 4526478"/>
              <a:gd name="connsiteY0" fmla="*/ 43543 h 2258290"/>
              <a:gd name="connsiteX1" fmla="*/ 823356 w 4526478"/>
              <a:gd name="connsiteY1" fmla="*/ 376052 h 2258290"/>
              <a:gd name="connsiteX2" fmla="*/ 787730 w 4526478"/>
              <a:gd name="connsiteY2" fmla="*/ 494805 h 2258290"/>
              <a:gd name="connsiteX3" fmla="*/ 621476 w 4526478"/>
              <a:gd name="connsiteY3" fmla="*/ 554182 h 2258290"/>
              <a:gd name="connsiteX4" fmla="*/ 538349 w 4526478"/>
              <a:gd name="connsiteY4" fmla="*/ 779813 h 2258290"/>
              <a:gd name="connsiteX5" fmla="*/ 502723 w 4526478"/>
              <a:gd name="connsiteY5" fmla="*/ 1100447 h 2258290"/>
              <a:gd name="connsiteX6" fmla="*/ 348343 w 4526478"/>
              <a:gd name="connsiteY6" fmla="*/ 1349828 h 2258290"/>
              <a:gd name="connsiteX7" fmla="*/ 110837 w 4526478"/>
              <a:gd name="connsiteY7" fmla="*/ 1492332 h 2258290"/>
              <a:gd name="connsiteX8" fmla="*/ 15834 w 4526478"/>
              <a:gd name="connsiteY8" fmla="*/ 1551709 h 2258290"/>
              <a:gd name="connsiteX9" fmla="*/ 205840 w 4526478"/>
              <a:gd name="connsiteY9" fmla="*/ 1551709 h 2258290"/>
              <a:gd name="connsiteX10" fmla="*/ 419595 w 4526478"/>
              <a:gd name="connsiteY10" fmla="*/ 1658587 h 2258290"/>
              <a:gd name="connsiteX11" fmla="*/ 621476 w 4526478"/>
              <a:gd name="connsiteY11" fmla="*/ 1812966 h 2258290"/>
              <a:gd name="connsiteX12" fmla="*/ 775855 w 4526478"/>
              <a:gd name="connsiteY12" fmla="*/ 2002971 h 2258290"/>
              <a:gd name="connsiteX13" fmla="*/ 882733 w 4526478"/>
              <a:gd name="connsiteY13" fmla="*/ 2169226 h 2258290"/>
              <a:gd name="connsiteX14" fmla="*/ 1048988 w 4526478"/>
              <a:gd name="connsiteY14" fmla="*/ 2121725 h 2258290"/>
              <a:gd name="connsiteX15" fmla="*/ 1262743 w 4526478"/>
              <a:gd name="connsiteY15" fmla="*/ 2074223 h 2258290"/>
              <a:gd name="connsiteX16" fmla="*/ 1488375 w 4526478"/>
              <a:gd name="connsiteY16" fmla="*/ 2086099 h 2258290"/>
              <a:gd name="connsiteX17" fmla="*/ 1630878 w 4526478"/>
              <a:gd name="connsiteY17" fmla="*/ 2086099 h 2258290"/>
              <a:gd name="connsiteX18" fmla="*/ 1630878 w 4526478"/>
              <a:gd name="connsiteY18" fmla="*/ 1884218 h 2258290"/>
              <a:gd name="connsiteX19" fmla="*/ 1607128 w 4526478"/>
              <a:gd name="connsiteY19" fmla="*/ 1694213 h 2258290"/>
              <a:gd name="connsiteX20" fmla="*/ 1630878 w 4526478"/>
              <a:gd name="connsiteY20" fmla="*/ 1563584 h 2258290"/>
              <a:gd name="connsiteX21" fmla="*/ 1892136 w 4526478"/>
              <a:gd name="connsiteY21" fmla="*/ 1587335 h 2258290"/>
              <a:gd name="connsiteX22" fmla="*/ 2082141 w 4526478"/>
              <a:gd name="connsiteY22" fmla="*/ 1706088 h 2258290"/>
              <a:gd name="connsiteX23" fmla="*/ 2272146 w 4526478"/>
              <a:gd name="connsiteY23" fmla="*/ 1896093 h 2258290"/>
              <a:gd name="connsiteX24" fmla="*/ 2450276 w 4526478"/>
              <a:gd name="connsiteY24" fmla="*/ 2062348 h 2258290"/>
              <a:gd name="connsiteX25" fmla="*/ 2557154 w 4526478"/>
              <a:gd name="connsiteY25" fmla="*/ 2228602 h 2258290"/>
              <a:gd name="connsiteX26" fmla="*/ 2628406 w 4526478"/>
              <a:gd name="connsiteY26" fmla="*/ 1884218 h 2258290"/>
              <a:gd name="connsiteX27" fmla="*/ 2806536 w 4526478"/>
              <a:gd name="connsiteY27" fmla="*/ 1646712 h 2258290"/>
              <a:gd name="connsiteX28" fmla="*/ 2925289 w 4526478"/>
              <a:gd name="connsiteY28" fmla="*/ 1551709 h 2258290"/>
              <a:gd name="connsiteX29" fmla="*/ 3174671 w 4526478"/>
              <a:gd name="connsiteY29" fmla="*/ 1551709 h 2258290"/>
              <a:gd name="connsiteX30" fmla="*/ 3435928 w 4526478"/>
              <a:gd name="connsiteY30" fmla="*/ 1599210 h 2258290"/>
              <a:gd name="connsiteX31" fmla="*/ 3661559 w 4526478"/>
              <a:gd name="connsiteY31" fmla="*/ 1658587 h 2258290"/>
              <a:gd name="connsiteX32" fmla="*/ 3804063 w 4526478"/>
              <a:gd name="connsiteY32" fmla="*/ 1884218 h 2258290"/>
              <a:gd name="connsiteX33" fmla="*/ 4041569 w 4526478"/>
              <a:gd name="connsiteY33" fmla="*/ 2038597 h 2258290"/>
              <a:gd name="connsiteX34" fmla="*/ 4243450 w 4526478"/>
              <a:gd name="connsiteY34" fmla="*/ 1955470 h 2258290"/>
              <a:gd name="connsiteX35" fmla="*/ 4302827 w 4526478"/>
              <a:gd name="connsiteY35" fmla="*/ 1694213 h 2258290"/>
              <a:gd name="connsiteX36" fmla="*/ 4409704 w 4526478"/>
              <a:gd name="connsiteY36" fmla="*/ 1444831 h 2258290"/>
              <a:gd name="connsiteX37" fmla="*/ 4504707 w 4526478"/>
              <a:gd name="connsiteY37" fmla="*/ 1373579 h 2258290"/>
              <a:gd name="connsiteX38" fmla="*/ 4279076 w 4526478"/>
              <a:gd name="connsiteY38" fmla="*/ 1326078 h 2258290"/>
              <a:gd name="connsiteX39" fmla="*/ 3982193 w 4526478"/>
              <a:gd name="connsiteY39" fmla="*/ 1290452 h 2258290"/>
              <a:gd name="connsiteX40" fmla="*/ 3768437 w 4526478"/>
              <a:gd name="connsiteY40" fmla="*/ 1195449 h 2258290"/>
              <a:gd name="connsiteX41" fmla="*/ 3614058 w 4526478"/>
              <a:gd name="connsiteY41" fmla="*/ 1029195 h 2258290"/>
              <a:gd name="connsiteX42" fmla="*/ 3614058 w 4526478"/>
              <a:gd name="connsiteY42" fmla="*/ 815439 h 2258290"/>
              <a:gd name="connsiteX43" fmla="*/ 3566556 w 4526478"/>
              <a:gd name="connsiteY43" fmla="*/ 566057 h 2258290"/>
              <a:gd name="connsiteX44" fmla="*/ 3542806 w 4526478"/>
              <a:gd name="connsiteY44" fmla="*/ 423553 h 2258290"/>
              <a:gd name="connsiteX45" fmla="*/ 3329050 w 4526478"/>
              <a:gd name="connsiteY45" fmla="*/ 459179 h 2258290"/>
              <a:gd name="connsiteX46" fmla="*/ 3150920 w 4526478"/>
              <a:gd name="connsiteY46" fmla="*/ 435428 h 2258290"/>
              <a:gd name="connsiteX47" fmla="*/ 2960915 w 4526478"/>
              <a:gd name="connsiteY47" fmla="*/ 423553 h 2258290"/>
              <a:gd name="connsiteX48" fmla="*/ 2794660 w 4526478"/>
              <a:gd name="connsiteY48" fmla="*/ 304800 h 2258290"/>
              <a:gd name="connsiteX49" fmla="*/ 2687782 w 4526478"/>
              <a:gd name="connsiteY49" fmla="*/ 186047 h 2258290"/>
              <a:gd name="connsiteX50" fmla="*/ 2545278 w 4526478"/>
              <a:gd name="connsiteY50" fmla="*/ 245423 h 2258290"/>
              <a:gd name="connsiteX51" fmla="*/ 2260271 w 4526478"/>
              <a:gd name="connsiteY51" fmla="*/ 245423 h 2258290"/>
              <a:gd name="connsiteX52" fmla="*/ 1963388 w 4526478"/>
              <a:gd name="connsiteY52" fmla="*/ 221673 h 2258290"/>
              <a:gd name="connsiteX53" fmla="*/ 1678380 w 4526478"/>
              <a:gd name="connsiteY53" fmla="*/ 257299 h 2258290"/>
              <a:gd name="connsiteX54" fmla="*/ 1452749 w 4526478"/>
              <a:gd name="connsiteY54" fmla="*/ 162296 h 2258290"/>
              <a:gd name="connsiteX55" fmla="*/ 1215242 w 4526478"/>
              <a:gd name="connsiteY55" fmla="*/ 114795 h 2258290"/>
              <a:gd name="connsiteX56" fmla="*/ 728354 w 4526478"/>
              <a:gd name="connsiteY56" fmla="*/ 43543 h 22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526478" h="2258290">
                <a:moveTo>
                  <a:pt x="728354" y="43543"/>
                </a:moveTo>
                <a:cubicBezTo>
                  <a:pt x="663040" y="87086"/>
                  <a:pt x="813460" y="300842"/>
                  <a:pt x="823356" y="376052"/>
                </a:cubicBezTo>
                <a:cubicBezTo>
                  <a:pt x="833252" y="451262"/>
                  <a:pt x="821377" y="465117"/>
                  <a:pt x="787730" y="494805"/>
                </a:cubicBezTo>
                <a:cubicBezTo>
                  <a:pt x="754083" y="524493"/>
                  <a:pt x="663040" y="506681"/>
                  <a:pt x="621476" y="554182"/>
                </a:cubicBezTo>
                <a:cubicBezTo>
                  <a:pt x="579912" y="601683"/>
                  <a:pt x="558141" y="688769"/>
                  <a:pt x="538349" y="779813"/>
                </a:cubicBezTo>
                <a:cubicBezTo>
                  <a:pt x="518557" y="870857"/>
                  <a:pt x="534391" y="1005445"/>
                  <a:pt x="502723" y="1100447"/>
                </a:cubicBezTo>
                <a:cubicBezTo>
                  <a:pt x="471055" y="1195450"/>
                  <a:pt x="413657" y="1284514"/>
                  <a:pt x="348343" y="1349828"/>
                </a:cubicBezTo>
                <a:cubicBezTo>
                  <a:pt x="283029" y="1415142"/>
                  <a:pt x="166255" y="1458685"/>
                  <a:pt x="110837" y="1492332"/>
                </a:cubicBezTo>
                <a:cubicBezTo>
                  <a:pt x="55419" y="1525979"/>
                  <a:pt x="0" y="1541813"/>
                  <a:pt x="15834" y="1551709"/>
                </a:cubicBezTo>
                <a:cubicBezTo>
                  <a:pt x="31668" y="1561605"/>
                  <a:pt x="138546" y="1533896"/>
                  <a:pt x="205840" y="1551709"/>
                </a:cubicBezTo>
                <a:cubicBezTo>
                  <a:pt x="273134" y="1569522"/>
                  <a:pt x="350322" y="1615044"/>
                  <a:pt x="419595" y="1658587"/>
                </a:cubicBezTo>
                <a:cubicBezTo>
                  <a:pt x="488868" y="1702130"/>
                  <a:pt x="562099" y="1755569"/>
                  <a:pt x="621476" y="1812966"/>
                </a:cubicBezTo>
                <a:cubicBezTo>
                  <a:pt x="680853" y="1870363"/>
                  <a:pt x="732312" y="1943594"/>
                  <a:pt x="775855" y="2002971"/>
                </a:cubicBezTo>
                <a:cubicBezTo>
                  <a:pt x="819398" y="2062348"/>
                  <a:pt x="837211" y="2149434"/>
                  <a:pt x="882733" y="2169226"/>
                </a:cubicBezTo>
                <a:cubicBezTo>
                  <a:pt x="928255" y="2189018"/>
                  <a:pt x="985653" y="2137559"/>
                  <a:pt x="1048988" y="2121725"/>
                </a:cubicBezTo>
                <a:cubicBezTo>
                  <a:pt x="1112323" y="2105891"/>
                  <a:pt x="1189512" y="2080161"/>
                  <a:pt x="1262743" y="2074223"/>
                </a:cubicBezTo>
                <a:cubicBezTo>
                  <a:pt x="1335974" y="2068285"/>
                  <a:pt x="1427019" y="2084120"/>
                  <a:pt x="1488375" y="2086099"/>
                </a:cubicBezTo>
                <a:cubicBezTo>
                  <a:pt x="1549731" y="2088078"/>
                  <a:pt x="1607127" y="2119746"/>
                  <a:pt x="1630878" y="2086099"/>
                </a:cubicBezTo>
                <a:cubicBezTo>
                  <a:pt x="1654629" y="2052452"/>
                  <a:pt x="1634836" y="1949532"/>
                  <a:pt x="1630878" y="1884218"/>
                </a:cubicBezTo>
                <a:cubicBezTo>
                  <a:pt x="1626920" y="1818904"/>
                  <a:pt x="1607128" y="1747652"/>
                  <a:pt x="1607128" y="1694213"/>
                </a:cubicBezTo>
                <a:cubicBezTo>
                  <a:pt x="1607128" y="1640774"/>
                  <a:pt x="1583377" y="1581397"/>
                  <a:pt x="1630878" y="1563584"/>
                </a:cubicBezTo>
                <a:cubicBezTo>
                  <a:pt x="1678379" y="1545771"/>
                  <a:pt x="1816926" y="1563584"/>
                  <a:pt x="1892136" y="1587335"/>
                </a:cubicBezTo>
                <a:cubicBezTo>
                  <a:pt x="1967347" y="1611086"/>
                  <a:pt x="2018806" y="1654628"/>
                  <a:pt x="2082141" y="1706088"/>
                </a:cubicBezTo>
                <a:cubicBezTo>
                  <a:pt x="2145476" y="1757548"/>
                  <a:pt x="2210790" y="1836716"/>
                  <a:pt x="2272146" y="1896093"/>
                </a:cubicBezTo>
                <a:cubicBezTo>
                  <a:pt x="2333502" y="1955470"/>
                  <a:pt x="2402775" y="2006930"/>
                  <a:pt x="2450276" y="2062348"/>
                </a:cubicBezTo>
                <a:cubicBezTo>
                  <a:pt x="2497777" y="2117766"/>
                  <a:pt x="2527466" y="2258290"/>
                  <a:pt x="2557154" y="2228602"/>
                </a:cubicBezTo>
                <a:cubicBezTo>
                  <a:pt x="2586842" y="2198914"/>
                  <a:pt x="2586842" y="1981200"/>
                  <a:pt x="2628406" y="1884218"/>
                </a:cubicBezTo>
                <a:cubicBezTo>
                  <a:pt x="2669970" y="1787236"/>
                  <a:pt x="2757056" y="1702130"/>
                  <a:pt x="2806536" y="1646712"/>
                </a:cubicBezTo>
                <a:cubicBezTo>
                  <a:pt x="2856016" y="1591294"/>
                  <a:pt x="2863933" y="1567543"/>
                  <a:pt x="2925289" y="1551709"/>
                </a:cubicBezTo>
                <a:cubicBezTo>
                  <a:pt x="2986645" y="1535875"/>
                  <a:pt x="3089565" y="1543792"/>
                  <a:pt x="3174671" y="1551709"/>
                </a:cubicBezTo>
                <a:cubicBezTo>
                  <a:pt x="3259778" y="1559626"/>
                  <a:pt x="3354780" y="1581397"/>
                  <a:pt x="3435928" y="1599210"/>
                </a:cubicBezTo>
                <a:cubicBezTo>
                  <a:pt x="3517076" y="1617023"/>
                  <a:pt x="3600203" y="1611086"/>
                  <a:pt x="3661559" y="1658587"/>
                </a:cubicBezTo>
                <a:cubicBezTo>
                  <a:pt x="3722915" y="1706088"/>
                  <a:pt x="3740728" y="1820883"/>
                  <a:pt x="3804063" y="1884218"/>
                </a:cubicBezTo>
                <a:cubicBezTo>
                  <a:pt x="3867398" y="1947553"/>
                  <a:pt x="3968338" y="2026722"/>
                  <a:pt x="4041569" y="2038597"/>
                </a:cubicBezTo>
                <a:cubicBezTo>
                  <a:pt x="4114800" y="2050472"/>
                  <a:pt x="4199907" y="2012867"/>
                  <a:pt x="4243450" y="1955470"/>
                </a:cubicBezTo>
                <a:cubicBezTo>
                  <a:pt x="4286993" y="1898073"/>
                  <a:pt x="4275118" y="1779320"/>
                  <a:pt x="4302827" y="1694213"/>
                </a:cubicBezTo>
                <a:cubicBezTo>
                  <a:pt x="4330536" y="1609107"/>
                  <a:pt x="4376057" y="1498270"/>
                  <a:pt x="4409704" y="1444831"/>
                </a:cubicBezTo>
                <a:cubicBezTo>
                  <a:pt x="4443351" y="1391392"/>
                  <a:pt x="4526478" y="1393371"/>
                  <a:pt x="4504707" y="1373579"/>
                </a:cubicBezTo>
                <a:cubicBezTo>
                  <a:pt x="4482936" y="1353787"/>
                  <a:pt x="4366162" y="1339932"/>
                  <a:pt x="4279076" y="1326078"/>
                </a:cubicBezTo>
                <a:cubicBezTo>
                  <a:pt x="4191990" y="1312224"/>
                  <a:pt x="4067299" y="1312223"/>
                  <a:pt x="3982193" y="1290452"/>
                </a:cubicBezTo>
                <a:cubicBezTo>
                  <a:pt x="3897087" y="1268681"/>
                  <a:pt x="3829793" y="1238992"/>
                  <a:pt x="3768437" y="1195449"/>
                </a:cubicBezTo>
                <a:cubicBezTo>
                  <a:pt x="3707081" y="1151906"/>
                  <a:pt x="3639788" y="1092530"/>
                  <a:pt x="3614058" y="1029195"/>
                </a:cubicBezTo>
                <a:cubicBezTo>
                  <a:pt x="3588328" y="965860"/>
                  <a:pt x="3621975" y="892629"/>
                  <a:pt x="3614058" y="815439"/>
                </a:cubicBezTo>
                <a:cubicBezTo>
                  <a:pt x="3606141" y="738249"/>
                  <a:pt x="3578431" y="631371"/>
                  <a:pt x="3566556" y="566057"/>
                </a:cubicBezTo>
                <a:cubicBezTo>
                  <a:pt x="3554681" y="500743"/>
                  <a:pt x="3582390" y="441366"/>
                  <a:pt x="3542806" y="423553"/>
                </a:cubicBezTo>
                <a:cubicBezTo>
                  <a:pt x="3503222" y="405740"/>
                  <a:pt x="3394364" y="457200"/>
                  <a:pt x="3329050" y="459179"/>
                </a:cubicBezTo>
                <a:cubicBezTo>
                  <a:pt x="3263736" y="461158"/>
                  <a:pt x="3212276" y="441366"/>
                  <a:pt x="3150920" y="435428"/>
                </a:cubicBezTo>
                <a:cubicBezTo>
                  <a:pt x="3089564" y="429490"/>
                  <a:pt x="3020292" y="445324"/>
                  <a:pt x="2960915" y="423553"/>
                </a:cubicBezTo>
                <a:cubicBezTo>
                  <a:pt x="2901538" y="401782"/>
                  <a:pt x="2840182" y="344384"/>
                  <a:pt x="2794660" y="304800"/>
                </a:cubicBezTo>
                <a:cubicBezTo>
                  <a:pt x="2749138" y="265216"/>
                  <a:pt x="2729346" y="195943"/>
                  <a:pt x="2687782" y="186047"/>
                </a:cubicBezTo>
                <a:cubicBezTo>
                  <a:pt x="2646218" y="176151"/>
                  <a:pt x="2616530" y="235527"/>
                  <a:pt x="2545278" y="245423"/>
                </a:cubicBezTo>
                <a:cubicBezTo>
                  <a:pt x="2474026" y="255319"/>
                  <a:pt x="2357253" y="249381"/>
                  <a:pt x="2260271" y="245423"/>
                </a:cubicBezTo>
                <a:cubicBezTo>
                  <a:pt x="2163289" y="241465"/>
                  <a:pt x="2060370" y="219694"/>
                  <a:pt x="1963388" y="221673"/>
                </a:cubicBezTo>
                <a:cubicBezTo>
                  <a:pt x="1866406" y="223652"/>
                  <a:pt x="1763486" y="267195"/>
                  <a:pt x="1678380" y="257299"/>
                </a:cubicBezTo>
                <a:cubicBezTo>
                  <a:pt x="1593274" y="247403"/>
                  <a:pt x="1529939" y="186047"/>
                  <a:pt x="1452749" y="162296"/>
                </a:cubicBezTo>
                <a:cubicBezTo>
                  <a:pt x="1375559" y="138545"/>
                  <a:pt x="1339933" y="134587"/>
                  <a:pt x="1215242" y="114795"/>
                </a:cubicBezTo>
                <a:cubicBezTo>
                  <a:pt x="1090551" y="95003"/>
                  <a:pt x="793668" y="0"/>
                  <a:pt x="728354" y="43543"/>
                </a:cubicBez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4"/>
          <p:cNvSpPr/>
          <p:nvPr/>
        </p:nvSpPr>
        <p:spPr>
          <a:xfrm>
            <a:off x="1638795" y="4500748"/>
            <a:ext cx="579911" cy="950026"/>
          </a:xfrm>
          <a:custGeom>
            <a:avLst/>
            <a:gdLst>
              <a:gd name="connsiteX0" fmla="*/ 0 w 579911"/>
              <a:gd name="connsiteY0" fmla="*/ 950026 h 950026"/>
              <a:gd name="connsiteX1" fmla="*/ 130628 w 579911"/>
              <a:gd name="connsiteY1" fmla="*/ 855023 h 950026"/>
              <a:gd name="connsiteX2" fmla="*/ 213756 w 579911"/>
              <a:gd name="connsiteY2" fmla="*/ 558140 h 950026"/>
              <a:gd name="connsiteX3" fmla="*/ 225631 w 579911"/>
              <a:gd name="connsiteY3" fmla="*/ 285008 h 950026"/>
              <a:gd name="connsiteX4" fmla="*/ 522514 w 579911"/>
              <a:gd name="connsiteY4" fmla="*/ 154379 h 950026"/>
              <a:gd name="connsiteX5" fmla="*/ 570015 w 579911"/>
              <a:gd name="connsiteY5" fmla="*/ 0 h 950026"/>
              <a:gd name="connsiteX6" fmla="*/ 570015 w 579911"/>
              <a:gd name="connsiteY6" fmla="*/ 0 h 95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911" h="950026">
                <a:moveTo>
                  <a:pt x="0" y="950026"/>
                </a:moveTo>
                <a:cubicBezTo>
                  <a:pt x="47501" y="935181"/>
                  <a:pt x="95002" y="920337"/>
                  <a:pt x="130628" y="855023"/>
                </a:cubicBezTo>
                <a:cubicBezTo>
                  <a:pt x="166254" y="789709"/>
                  <a:pt x="197922" y="653142"/>
                  <a:pt x="213756" y="558140"/>
                </a:cubicBezTo>
                <a:cubicBezTo>
                  <a:pt x="229590" y="463138"/>
                  <a:pt x="174171" y="352302"/>
                  <a:pt x="225631" y="285008"/>
                </a:cubicBezTo>
                <a:cubicBezTo>
                  <a:pt x="277091" y="217715"/>
                  <a:pt x="465117" y="201880"/>
                  <a:pt x="522514" y="154379"/>
                </a:cubicBezTo>
                <a:cubicBezTo>
                  <a:pt x="579911" y="106878"/>
                  <a:pt x="570015" y="0"/>
                  <a:pt x="570015" y="0"/>
                </a:cubicBezTo>
                <a:lnTo>
                  <a:pt x="570015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reeform 165"/>
          <p:cNvSpPr/>
          <p:nvPr/>
        </p:nvSpPr>
        <p:spPr>
          <a:xfrm>
            <a:off x="2244436" y="4500748"/>
            <a:ext cx="720436" cy="807522"/>
          </a:xfrm>
          <a:custGeom>
            <a:avLst/>
            <a:gdLst>
              <a:gd name="connsiteX0" fmla="*/ 676894 w 720436"/>
              <a:gd name="connsiteY0" fmla="*/ 807522 h 807522"/>
              <a:gd name="connsiteX1" fmla="*/ 688769 w 720436"/>
              <a:gd name="connsiteY1" fmla="*/ 570016 h 807522"/>
              <a:gd name="connsiteX2" fmla="*/ 486889 w 720436"/>
              <a:gd name="connsiteY2" fmla="*/ 510639 h 807522"/>
              <a:gd name="connsiteX3" fmla="*/ 510639 w 720436"/>
              <a:gd name="connsiteY3" fmla="*/ 213756 h 807522"/>
              <a:gd name="connsiteX4" fmla="*/ 0 w 720436"/>
              <a:gd name="connsiteY4" fmla="*/ 0 h 807522"/>
              <a:gd name="connsiteX5" fmla="*/ 0 w 720436"/>
              <a:gd name="connsiteY5" fmla="*/ 0 h 80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436" h="807522">
                <a:moveTo>
                  <a:pt x="676894" y="807522"/>
                </a:moveTo>
                <a:cubicBezTo>
                  <a:pt x="698665" y="713509"/>
                  <a:pt x="720436" y="619496"/>
                  <a:pt x="688769" y="570016"/>
                </a:cubicBezTo>
                <a:cubicBezTo>
                  <a:pt x="657102" y="520536"/>
                  <a:pt x="516577" y="570016"/>
                  <a:pt x="486889" y="510639"/>
                </a:cubicBezTo>
                <a:cubicBezTo>
                  <a:pt x="457201" y="451262"/>
                  <a:pt x="591787" y="298863"/>
                  <a:pt x="510639" y="213756"/>
                </a:cubicBezTo>
                <a:cubicBezTo>
                  <a:pt x="429491" y="128650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Freeform 166"/>
          <p:cNvSpPr/>
          <p:nvPr/>
        </p:nvSpPr>
        <p:spPr>
          <a:xfrm>
            <a:off x="2107870" y="4524499"/>
            <a:ext cx="344385" cy="771896"/>
          </a:xfrm>
          <a:custGeom>
            <a:avLst/>
            <a:gdLst>
              <a:gd name="connsiteX0" fmla="*/ 219694 w 344385"/>
              <a:gd name="connsiteY0" fmla="*/ 771896 h 771896"/>
              <a:gd name="connsiteX1" fmla="*/ 17813 w 344385"/>
              <a:gd name="connsiteY1" fmla="*/ 641267 h 771896"/>
              <a:gd name="connsiteX2" fmla="*/ 326572 w 344385"/>
              <a:gd name="connsiteY2" fmla="*/ 451262 h 771896"/>
              <a:gd name="connsiteX3" fmla="*/ 124691 w 344385"/>
              <a:gd name="connsiteY3" fmla="*/ 0 h 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85" h="771896">
                <a:moveTo>
                  <a:pt x="219694" y="771896"/>
                </a:moveTo>
                <a:cubicBezTo>
                  <a:pt x="109847" y="733301"/>
                  <a:pt x="0" y="694706"/>
                  <a:pt x="17813" y="641267"/>
                </a:cubicBezTo>
                <a:cubicBezTo>
                  <a:pt x="35626" y="587828"/>
                  <a:pt x="308759" y="558140"/>
                  <a:pt x="326572" y="451262"/>
                </a:cubicBezTo>
                <a:cubicBezTo>
                  <a:pt x="344385" y="344384"/>
                  <a:pt x="234538" y="172192"/>
                  <a:pt x="124691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 167"/>
          <p:cNvSpPr/>
          <p:nvPr/>
        </p:nvSpPr>
        <p:spPr>
          <a:xfrm>
            <a:off x="2163288" y="4512623"/>
            <a:ext cx="534390" cy="1401289"/>
          </a:xfrm>
          <a:custGeom>
            <a:avLst/>
            <a:gdLst>
              <a:gd name="connsiteX0" fmla="*/ 283029 w 534390"/>
              <a:gd name="connsiteY0" fmla="*/ 1401289 h 1401289"/>
              <a:gd name="connsiteX1" fmla="*/ 33647 w 534390"/>
              <a:gd name="connsiteY1" fmla="*/ 1223159 h 1401289"/>
              <a:gd name="connsiteX2" fmla="*/ 484909 w 534390"/>
              <a:gd name="connsiteY2" fmla="*/ 1021278 h 1401289"/>
              <a:gd name="connsiteX3" fmla="*/ 330530 w 534390"/>
              <a:gd name="connsiteY3" fmla="*/ 783772 h 1401289"/>
              <a:gd name="connsiteX4" fmla="*/ 508660 w 534390"/>
              <a:gd name="connsiteY4" fmla="*/ 510639 h 1401289"/>
              <a:gd name="connsiteX5" fmla="*/ 401782 w 534390"/>
              <a:gd name="connsiteY5" fmla="*/ 225632 h 1401289"/>
              <a:gd name="connsiteX6" fmla="*/ 69273 w 534390"/>
              <a:gd name="connsiteY6" fmla="*/ 0 h 140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390" h="1401289">
                <a:moveTo>
                  <a:pt x="283029" y="1401289"/>
                </a:moveTo>
                <a:cubicBezTo>
                  <a:pt x="141514" y="1343891"/>
                  <a:pt x="0" y="1286494"/>
                  <a:pt x="33647" y="1223159"/>
                </a:cubicBezTo>
                <a:cubicBezTo>
                  <a:pt x="67294" y="1159824"/>
                  <a:pt x="435429" y="1094509"/>
                  <a:pt x="484909" y="1021278"/>
                </a:cubicBezTo>
                <a:cubicBezTo>
                  <a:pt x="534390" y="948047"/>
                  <a:pt x="326571" y="868879"/>
                  <a:pt x="330530" y="783772"/>
                </a:cubicBezTo>
                <a:cubicBezTo>
                  <a:pt x="334489" y="698665"/>
                  <a:pt x="496785" y="603662"/>
                  <a:pt x="508660" y="510639"/>
                </a:cubicBezTo>
                <a:cubicBezTo>
                  <a:pt x="520535" y="417616"/>
                  <a:pt x="475013" y="310739"/>
                  <a:pt x="401782" y="225632"/>
                </a:cubicBezTo>
                <a:cubicBezTo>
                  <a:pt x="328551" y="140526"/>
                  <a:pt x="198912" y="70263"/>
                  <a:pt x="69273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>
            <a:off x="1371600" y="4013860"/>
            <a:ext cx="825335" cy="556161"/>
          </a:xfrm>
          <a:custGeom>
            <a:avLst/>
            <a:gdLst>
              <a:gd name="connsiteX0" fmla="*/ 29688 w 825335"/>
              <a:gd name="connsiteY0" fmla="*/ 0 h 556161"/>
              <a:gd name="connsiteX1" fmla="*/ 53439 w 825335"/>
              <a:gd name="connsiteY1" fmla="*/ 201880 h 556161"/>
              <a:gd name="connsiteX2" fmla="*/ 350322 w 825335"/>
              <a:gd name="connsiteY2" fmla="*/ 201880 h 556161"/>
              <a:gd name="connsiteX3" fmla="*/ 480951 w 825335"/>
              <a:gd name="connsiteY3" fmla="*/ 510639 h 556161"/>
              <a:gd name="connsiteX4" fmla="*/ 825335 w 825335"/>
              <a:gd name="connsiteY4" fmla="*/ 475013 h 55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35" h="556161">
                <a:moveTo>
                  <a:pt x="29688" y="0"/>
                </a:moveTo>
                <a:cubicBezTo>
                  <a:pt x="14844" y="84116"/>
                  <a:pt x="0" y="168233"/>
                  <a:pt x="53439" y="201880"/>
                </a:cubicBezTo>
                <a:cubicBezTo>
                  <a:pt x="106878" y="235527"/>
                  <a:pt x="279070" y="150420"/>
                  <a:pt x="350322" y="201880"/>
                </a:cubicBezTo>
                <a:cubicBezTo>
                  <a:pt x="421574" y="253340"/>
                  <a:pt x="401782" y="465117"/>
                  <a:pt x="480951" y="510639"/>
                </a:cubicBezTo>
                <a:cubicBezTo>
                  <a:pt x="560120" y="556161"/>
                  <a:pt x="692727" y="515587"/>
                  <a:pt x="825335" y="47501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1668483" y="4548249"/>
            <a:ext cx="516577" cy="225632"/>
          </a:xfrm>
          <a:custGeom>
            <a:avLst/>
            <a:gdLst>
              <a:gd name="connsiteX0" fmla="*/ 41564 w 516577"/>
              <a:gd name="connsiteY0" fmla="*/ 225632 h 225632"/>
              <a:gd name="connsiteX1" fmla="*/ 41564 w 516577"/>
              <a:gd name="connsiteY1" fmla="*/ 95003 h 225632"/>
              <a:gd name="connsiteX2" fmla="*/ 290946 w 516577"/>
              <a:gd name="connsiteY2" fmla="*/ 71252 h 225632"/>
              <a:gd name="connsiteX3" fmla="*/ 516577 w 516577"/>
              <a:gd name="connsiteY3" fmla="*/ 0 h 22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577" h="225632">
                <a:moveTo>
                  <a:pt x="41564" y="225632"/>
                </a:moveTo>
                <a:cubicBezTo>
                  <a:pt x="20782" y="173182"/>
                  <a:pt x="0" y="120733"/>
                  <a:pt x="41564" y="95003"/>
                </a:cubicBezTo>
                <a:cubicBezTo>
                  <a:pt x="83128" y="69273"/>
                  <a:pt x="211777" y="87086"/>
                  <a:pt x="290946" y="71252"/>
                </a:cubicBezTo>
                <a:cubicBezTo>
                  <a:pt x="370115" y="55418"/>
                  <a:pt x="443346" y="27709"/>
                  <a:pt x="51657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0"/>
          <p:cNvSpPr/>
          <p:nvPr/>
        </p:nvSpPr>
        <p:spPr>
          <a:xfrm>
            <a:off x="415636" y="3592286"/>
            <a:ext cx="1769424" cy="1017319"/>
          </a:xfrm>
          <a:custGeom>
            <a:avLst/>
            <a:gdLst>
              <a:gd name="connsiteX0" fmla="*/ 0 w 1769424"/>
              <a:gd name="connsiteY0" fmla="*/ 100940 h 1017319"/>
              <a:gd name="connsiteX1" fmla="*/ 225632 w 1769424"/>
              <a:gd name="connsiteY1" fmla="*/ 65314 h 1017319"/>
              <a:gd name="connsiteX2" fmla="*/ 130629 w 1769424"/>
              <a:gd name="connsiteY2" fmla="*/ 492826 h 1017319"/>
              <a:gd name="connsiteX3" fmla="*/ 807522 w 1769424"/>
              <a:gd name="connsiteY3" fmla="*/ 694706 h 1017319"/>
              <a:gd name="connsiteX4" fmla="*/ 914400 w 1769424"/>
              <a:gd name="connsiteY4" fmla="*/ 979714 h 1017319"/>
              <a:gd name="connsiteX5" fmla="*/ 1769424 w 1769424"/>
              <a:gd name="connsiteY5" fmla="*/ 920337 h 10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9424" h="1017319">
                <a:moveTo>
                  <a:pt x="0" y="100940"/>
                </a:moveTo>
                <a:cubicBezTo>
                  <a:pt x="101930" y="50470"/>
                  <a:pt x="203861" y="0"/>
                  <a:pt x="225632" y="65314"/>
                </a:cubicBezTo>
                <a:cubicBezTo>
                  <a:pt x="247403" y="130628"/>
                  <a:pt x="33647" y="387927"/>
                  <a:pt x="130629" y="492826"/>
                </a:cubicBezTo>
                <a:cubicBezTo>
                  <a:pt x="227611" y="597725"/>
                  <a:pt x="676894" y="613558"/>
                  <a:pt x="807522" y="694706"/>
                </a:cubicBezTo>
                <a:cubicBezTo>
                  <a:pt x="938151" y="775854"/>
                  <a:pt x="754083" y="942109"/>
                  <a:pt x="914400" y="979714"/>
                </a:cubicBezTo>
                <a:cubicBezTo>
                  <a:pt x="1074717" y="1017319"/>
                  <a:pt x="1422070" y="968828"/>
                  <a:pt x="1769424" y="92033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2"/>
          <p:cNvSpPr/>
          <p:nvPr/>
        </p:nvSpPr>
        <p:spPr>
          <a:xfrm>
            <a:off x="700644" y="4360223"/>
            <a:ext cx="1484416" cy="342405"/>
          </a:xfrm>
          <a:custGeom>
            <a:avLst/>
            <a:gdLst>
              <a:gd name="connsiteX0" fmla="*/ 0 w 1484416"/>
              <a:gd name="connsiteY0" fmla="*/ 21772 h 342405"/>
              <a:gd name="connsiteX1" fmla="*/ 225631 w 1484416"/>
              <a:gd name="connsiteY1" fmla="*/ 9896 h 342405"/>
              <a:gd name="connsiteX2" fmla="*/ 391886 w 1484416"/>
              <a:gd name="connsiteY2" fmla="*/ 81148 h 342405"/>
              <a:gd name="connsiteX3" fmla="*/ 534390 w 1484416"/>
              <a:gd name="connsiteY3" fmla="*/ 211777 h 342405"/>
              <a:gd name="connsiteX4" fmla="*/ 700644 w 1484416"/>
              <a:gd name="connsiteY4" fmla="*/ 330530 h 342405"/>
              <a:gd name="connsiteX5" fmla="*/ 1484416 w 1484416"/>
              <a:gd name="connsiteY5" fmla="*/ 140525 h 34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416" h="342405">
                <a:moveTo>
                  <a:pt x="0" y="21772"/>
                </a:moveTo>
                <a:cubicBezTo>
                  <a:pt x="80158" y="10886"/>
                  <a:pt x="160317" y="0"/>
                  <a:pt x="225631" y="9896"/>
                </a:cubicBezTo>
                <a:cubicBezTo>
                  <a:pt x="290945" y="19792"/>
                  <a:pt x="340426" y="47501"/>
                  <a:pt x="391886" y="81148"/>
                </a:cubicBezTo>
                <a:cubicBezTo>
                  <a:pt x="443346" y="114795"/>
                  <a:pt x="482930" y="170213"/>
                  <a:pt x="534390" y="211777"/>
                </a:cubicBezTo>
                <a:cubicBezTo>
                  <a:pt x="585850" y="253341"/>
                  <a:pt x="542306" y="342405"/>
                  <a:pt x="700644" y="330530"/>
                </a:cubicBezTo>
                <a:cubicBezTo>
                  <a:pt x="858982" y="318655"/>
                  <a:pt x="1171699" y="229590"/>
                  <a:pt x="1484416" y="14052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Freeform 173"/>
          <p:cNvSpPr/>
          <p:nvPr/>
        </p:nvSpPr>
        <p:spPr>
          <a:xfrm>
            <a:off x="1116281" y="4488873"/>
            <a:ext cx="1116280" cy="690748"/>
          </a:xfrm>
          <a:custGeom>
            <a:avLst/>
            <a:gdLst>
              <a:gd name="connsiteX0" fmla="*/ 0 w 1116280"/>
              <a:gd name="connsiteY0" fmla="*/ 510639 h 690748"/>
              <a:gd name="connsiteX1" fmla="*/ 95002 w 1116280"/>
              <a:gd name="connsiteY1" fmla="*/ 653143 h 690748"/>
              <a:gd name="connsiteX2" fmla="*/ 368135 w 1116280"/>
              <a:gd name="connsiteY2" fmla="*/ 653143 h 690748"/>
              <a:gd name="connsiteX3" fmla="*/ 617516 w 1116280"/>
              <a:gd name="connsiteY3" fmla="*/ 427511 h 690748"/>
              <a:gd name="connsiteX4" fmla="*/ 831272 w 1116280"/>
              <a:gd name="connsiteY4" fmla="*/ 166254 h 690748"/>
              <a:gd name="connsiteX5" fmla="*/ 1116280 w 1116280"/>
              <a:gd name="connsiteY5" fmla="*/ 0 h 69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6280" h="690748">
                <a:moveTo>
                  <a:pt x="0" y="510639"/>
                </a:moveTo>
                <a:cubicBezTo>
                  <a:pt x="16823" y="570015"/>
                  <a:pt x="33646" y="629392"/>
                  <a:pt x="95002" y="653143"/>
                </a:cubicBezTo>
                <a:cubicBezTo>
                  <a:pt x="156358" y="676894"/>
                  <a:pt x="281049" y="690748"/>
                  <a:pt x="368135" y="653143"/>
                </a:cubicBezTo>
                <a:cubicBezTo>
                  <a:pt x="455221" y="615538"/>
                  <a:pt x="540326" y="508659"/>
                  <a:pt x="617516" y="427511"/>
                </a:cubicBezTo>
                <a:cubicBezTo>
                  <a:pt x="694706" y="346363"/>
                  <a:pt x="748145" y="237506"/>
                  <a:pt x="831272" y="166254"/>
                </a:cubicBezTo>
                <a:cubicBezTo>
                  <a:pt x="914399" y="95002"/>
                  <a:pt x="1015339" y="47501"/>
                  <a:pt x="111628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 174"/>
          <p:cNvSpPr/>
          <p:nvPr/>
        </p:nvSpPr>
        <p:spPr>
          <a:xfrm>
            <a:off x="4259283" y="4619501"/>
            <a:ext cx="261257" cy="866899"/>
          </a:xfrm>
          <a:custGeom>
            <a:avLst/>
            <a:gdLst>
              <a:gd name="connsiteX0" fmla="*/ 134587 w 261257"/>
              <a:gd name="connsiteY0" fmla="*/ 0 h 866899"/>
              <a:gd name="connsiteX1" fmla="*/ 241465 w 261257"/>
              <a:gd name="connsiteY1" fmla="*/ 142504 h 866899"/>
              <a:gd name="connsiteX2" fmla="*/ 15834 w 261257"/>
              <a:gd name="connsiteY2" fmla="*/ 380011 h 866899"/>
              <a:gd name="connsiteX3" fmla="*/ 146462 w 261257"/>
              <a:gd name="connsiteY3" fmla="*/ 866899 h 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57" h="866899">
                <a:moveTo>
                  <a:pt x="134587" y="0"/>
                </a:moveTo>
                <a:cubicBezTo>
                  <a:pt x="197922" y="39584"/>
                  <a:pt x="261257" y="79169"/>
                  <a:pt x="241465" y="142504"/>
                </a:cubicBezTo>
                <a:cubicBezTo>
                  <a:pt x="221673" y="205839"/>
                  <a:pt x="31668" y="259279"/>
                  <a:pt x="15834" y="380011"/>
                </a:cubicBezTo>
                <a:cubicBezTo>
                  <a:pt x="0" y="500743"/>
                  <a:pt x="73231" y="683821"/>
                  <a:pt x="146462" y="86689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>
            <a:off x="3764478" y="4993574"/>
            <a:ext cx="617517" cy="528452"/>
          </a:xfrm>
          <a:custGeom>
            <a:avLst/>
            <a:gdLst>
              <a:gd name="connsiteX0" fmla="*/ 0 w 617517"/>
              <a:gd name="connsiteY0" fmla="*/ 65314 h 528452"/>
              <a:gd name="connsiteX1" fmla="*/ 261257 w 617517"/>
              <a:gd name="connsiteY1" fmla="*/ 65314 h 528452"/>
              <a:gd name="connsiteX2" fmla="*/ 261257 w 617517"/>
              <a:gd name="connsiteY2" fmla="*/ 457200 h 528452"/>
              <a:gd name="connsiteX3" fmla="*/ 617517 w 617517"/>
              <a:gd name="connsiteY3" fmla="*/ 492826 h 5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517" h="528452">
                <a:moveTo>
                  <a:pt x="0" y="65314"/>
                </a:moveTo>
                <a:cubicBezTo>
                  <a:pt x="108857" y="32657"/>
                  <a:pt x="217714" y="0"/>
                  <a:pt x="261257" y="65314"/>
                </a:cubicBezTo>
                <a:cubicBezTo>
                  <a:pt x="304800" y="130628"/>
                  <a:pt x="201880" y="385948"/>
                  <a:pt x="261257" y="457200"/>
                </a:cubicBezTo>
                <a:cubicBezTo>
                  <a:pt x="320634" y="528452"/>
                  <a:pt x="469075" y="510639"/>
                  <a:pt x="617517" y="49282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Freeform 176"/>
          <p:cNvSpPr/>
          <p:nvPr/>
        </p:nvSpPr>
        <p:spPr>
          <a:xfrm>
            <a:off x="3633849" y="5494317"/>
            <a:ext cx="783772" cy="104899"/>
          </a:xfrm>
          <a:custGeom>
            <a:avLst/>
            <a:gdLst>
              <a:gd name="connsiteX0" fmla="*/ 0 w 783772"/>
              <a:gd name="connsiteY0" fmla="*/ 39584 h 104899"/>
              <a:gd name="connsiteX1" fmla="*/ 83128 w 783772"/>
              <a:gd name="connsiteY1" fmla="*/ 98961 h 104899"/>
              <a:gd name="connsiteX2" fmla="*/ 261257 w 783772"/>
              <a:gd name="connsiteY2" fmla="*/ 3958 h 104899"/>
              <a:gd name="connsiteX3" fmla="*/ 546265 w 783772"/>
              <a:gd name="connsiteY3" fmla="*/ 75210 h 104899"/>
              <a:gd name="connsiteX4" fmla="*/ 783772 w 783772"/>
              <a:gd name="connsiteY4" fmla="*/ 51460 h 1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772" h="104899">
                <a:moveTo>
                  <a:pt x="0" y="39584"/>
                </a:moveTo>
                <a:cubicBezTo>
                  <a:pt x="19792" y="72241"/>
                  <a:pt x="39585" y="104899"/>
                  <a:pt x="83128" y="98961"/>
                </a:cubicBezTo>
                <a:cubicBezTo>
                  <a:pt x="126671" y="93023"/>
                  <a:pt x="184068" y="7916"/>
                  <a:pt x="261257" y="3958"/>
                </a:cubicBezTo>
                <a:cubicBezTo>
                  <a:pt x="338446" y="0"/>
                  <a:pt x="459179" y="67293"/>
                  <a:pt x="546265" y="75210"/>
                </a:cubicBezTo>
                <a:cubicBezTo>
                  <a:pt x="633351" y="83127"/>
                  <a:pt x="708561" y="67293"/>
                  <a:pt x="783772" y="5146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 177"/>
          <p:cNvSpPr/>
          <p:nvPr/>
        </p:nvSpPr>
        <p:spPr>
          <a:xfrm>
            <a:off x="3099460" y="5510151"/>
            <a:ext cx="1294410" cy="688768"/>
          </a:xfrm>
          <a:custGeom>
            <a:avLst/>
            <a:gdLst>
              <a:gd name="connsiteX0" fmla="*/ 0 w 1294410"/>
              <a:gd name="connsiteY0" fmla="*/ 688768 h 688768"/>
              <a:gd name="connsiteX1" fmla="*/ 142504 w 1294410"/>
              <a:gd name="connsiteY1" fmla="*/ 486888 h 688768"/>
              <a:gd name="connsiteX2" fmla="*/ 415636 w 1294410"/>
              <a:gd name="connsiteY2" fmla="*/ 522514 h 688768"/>
              <a:gd name="connsiteX3" fmla="*/ 653143 w 1294410"/>
              <a:gd name="connsiteY3" fmla="*/ 237506 h 688768"/>
              <a:gd name="connsiteX4" fmla="*/ 1056904 w 1294410"/>
              <a:gd name="connsiteY4" fmla="*/ 237506 h 688768"/>
              <a:gd name="connsiteX5" fmla="*/ 1294410 w 1294410"/>
              <a:gd name="connsiteY5" fmla="*/ 0 h 68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410" h="688768">
                <a:moveTo>
                  <a:pt x="0" y="688768"/>
                </a:moveTo>
                <a:cubicBezTo>
                  <a:pt x="36615" y="601682"/>
                  <a:pt x="73231" y="514597"/>
                  <a:pt x="142504" y="486888"/>
                </a:cubicBezTo>
                <a:cubicBezTo>
                  <a:pt x="211777" y="459179"/>
                  <a:pt x="330530" y="564078"/>
                  <a:pt x="415636" y="522514"/>
                </a:cubicBezTo>
                <a:cubicBezTo>
                  <a:pt x="500742" y="480950"/>
                  <a:pt x="546265" y="285007"/>
                  <a:pt x="653143" y="237506"/>
                </a:cubicBezTo>
                <a:cubicBezTo>
                  <a:pt x="760021" y="190005"/>
                  <a:pt x="950026" y="277090"/>
                  <a:pt x="1056904" y="237506"/>
                </a:cubicBezTo>
                <a:cubicBezTo>
                  <a:pt x="1163782" y="197922"/>
                  <a:pt x="1229096" y="98961"/>
                  <a:pt x="129441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 178"/>
          <p:cNvSpPr/>
          <p:nvPr/>
        </p:nvSpPr>
        <p:spPr>
          <a:xfrm>
            <a:off x="3796146" y="5486400"/>
            <a:ext cx="621475" cy="783771"/>
          </a:xfrm>
          <a:custGeom>
            <a:avLst/>
            <a:gdLst>
              <a:gd name="connsiteX0" fmla="*/ 122711 w 621475"/>
              <a:gd name="connsiteY0" fmla="*/ 783771 h 783771"/>
              <a:gd name="connsiteX1" fmla="*/ 39584 w 621475"/>
              <a:gd name="connsiteY1" fmla="*/ 617517 h 783771"/>
              <a:gd name="connsiteX2" fmla="*/ 360218 w 621475"/>
              <a:gd name="connsiteY2" fmla="*/ 463138 h 783771"/>
              <a:gd name="connsiteX3" fmla="*/ 621475 w 621475"/>
              <a:gd name="connsiteY3" fmla="*/ 0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1475" h="783771">
                <a:moveTo>
                  <a:pt x="122711" y="783771"/>
                </a:moveTo>
                <a:cubicBezTo>
                  <a:pt x="61355" y="727363"/>
                  <a:pt x="0" y="670956"/>
                  <a:pt x="39584" y="617517"/>
                </a:cubicBezTo>
                <a:cubicBezTo>
                  <a:pt x="79169" y="564078"/>
                  <a:pt x="263236" y="566057"/>
                  <a:pt x="360218" y="463138"/>
                </a:cubicBezTo>
                <a:cubicBezTo>
                  <a:pt x="457200" y="360219"/>
                  <a:pt x="539337" y="180109"/>
                  <a:pt x="621475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4308764" y="5474525"/>
            <a:ext cx="231569" cy="902524"/>
          </a:xfrm>
          <a:custGeom>
            <a:avLst/>
            <a:gdLst>
              <a:gd name="connsiteX0" fmla="*/ 227610 w 231569"/>
              <a:gd name="connsiteY0" fmla="*/ 902524 h 902524"/>
              <a:gd name="connsiteX1" fmla="*/ 1979 w 231569"/>
              <a:gd name="connsiteY1" fmla="*/ 712519 h 902524"/>
              <a:gd name="connsiteX2" fmla="*/ 215735 w 231569"/>
              <a:gd name="connsiteY2" fmla="*/ 475013 h 902524"/>
              <a:gd name="connsiteX3" fmla="*/ 96981 w 231569"/>
              <a:gd name="connsiteY3" fmla="*/ 0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69" h="902524">
                <a:moveTo>
                  <a:pt x="227610" y="902524"/>
                </a:moveTo>
                <a:cubicBezTo>
                  <a:pt x="115784" y="843147"/>
                  <a:pt x="3958" y="783771"/>
                  <a:pt x="1979" y="712519"/>
                </a:cubicBezTo>
                <a:cubicBezTo>
                  <a:pt x="0" y="641267"/>
                  <a:pt x="199901" y="593766"/>
                  <a:pt x="215735" y="475013"/>
                </a:cubicBezTo>
                <a:cubicBezTo>
                  <a:pt x="231569" y="356260"/>
                  <a:pt x="164275" y="178130"/>
                  <a:pt x="96981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reeform 180"/>
          <p:cNvSpPr/>
          <p:nvPr/>
        </p:nvSpPr>
        <p:spPr>
          <a:xfrm>
            <a:off x="4417621" y="5199413"/>
            <a:ext cx="641267" cy="286987"/>
          </a:xfrm>
          <a:custGeom>
            <a:avLst/>
            <a:gdLst>
              <a:gd name="connsiteX0" fmla="*/ 641267 w 641267"/>
              <a:gd name="connsiteY0" fmla="*/ 239486 h 286987"/>
              <a:gd name="connsiteX1" fmla="*/ 403761 w 641267"/>
              <a:gd name="connsiteY1" fmla="*/ 1979 h 286987"/>
              <a:gd name="connsiteX2" fmla="*/ 308758 w 641267"/>
              <a:gd name="connsiteY2" fmla="*/ 227610 h 286987"/>
              <a:gd name="connsiteX3" fmla="*/ 0 w 641267"/>
              <a:gd name="connsiteY3" fmla="*/ 286987 h 28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267" h="286987">
                <a:moveTo>
                  <a:pt x="641267" y="239486"/>
                </a:moveTo>
                <a:cubicBezTo>
                  <a:pt x="550223" y="121722"/>
                  <a:pt x="459179" y="3958"/>
                  <a:pt x="403761" y="1979"/>
                </a:cubicBezTo>
                <a:cubicBezTo>
                  <a:pt x="348343" y="0"/>
                  <a:pt x="376051" y="180109"/>
                  <a:pt x="308758" y="227610"/>
                </a:cubicBezTo>
                <a:cubicBezTo>
                  <a:pt x="241465" y="275111"/>
                  <a:pt x="120732" y="281049"/>
                  <a:pt x="0" y="28698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reeform 181"/>
          <p:cNvSpPr/>
          <p:nvPr/>
        </p:nvSpPr>
        <p:spPr>
          <a:xfrm>
            <a:off x="4393870" y="5510151"/>
            <a:ext cx="748146" cy="666997"/>
          </a:xfrm>
          <a:custGeom>
            <a:avLst/>
            <a:gdLst>
              <a:gd name="connsiteX0" fmla="*/ 748146 w 748146"/>
              <a:gd name="connsiteY0" fmla="*/ 629392 h 666997"/>
              <a:gd name="connsiteX1" fmla="*/ 534390 w 748146"/>
              <a:gd name="connsiteY1" fmla="*/ 629392 h 666997"/>
              <a:gd name="connsiteX2" fmla="*/ 427512 w 748146"/>
              <a:gd name="connsiteY2" fmla="*/ 403761 h 666997"/>
              <a:gd name="connsiteX3" fmla="*/ 0 w 748146"/>
              <a:gd name="connsiteY3" fmla="*/ 0 h 66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146" h="666997">
                <a:moveTo>
                  <a:pt x="748146" y="629392"/>
                </a:moveTo>
                <a:cubicBezTo>
                  <a:pt x="667987" y="648194"/>
                  <a:pt x="587829" y="666997"/>
                  <a:pt x="534390" y="629392"/>
                </a:cubicBezTo>
                <a:cubicBezTo>
                  <a:pt x="480951" y="591787"/>
                  <a:pt x="516577" y="508660"/>
                  <a:pt x="427512" y="403761"/>
                </a:cubicBezTo>
                <a:cubicBezTo>
                  <a:pt x="338447" y="298862"/>
                  <a:pt x="169223" y="149431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2"/>
          <p:cNvSpPr/>
          <p:nvPr/>
        </p:nvSpPr>
        <p:spPr>
          <a:xfrm>
            <a:off x="4405745" y="5498275"/>
            <a:ext cx="1425039" cy="486889"/>
          </a:xfrm>
          <a:custGeom>
            <a:avLst/>
            <a:gdLst>
              <a:gd name="connsiteX0" fmla="*/ 1425039 w 1425039"/>
              <a:gd name="connsiteY0" fmla="*/ 486889 h 486889"/>
              <a:gd name="connsiteX1" fmla="*/ 1175658 w 1425039"/>
              <a:gd name="connsiteY1" fmla="*/ 368135 h 486889"/>
              <a:gd name="connsiteX2" fmla="*/ 831273 w 1425039"/>
              <a:gd name="connsiteY2" fmla="*/ 439387 h 486889"/>
              <a:gd name="connsiteX3" fmla="*/ 486889 w 1425039"/>
              <a:gd name="connsiteY3" fmla="*/ 166255 h 486889"/>
              <a:gd name="connsiteX4" fmla="*/ 0 w 1425039"/>
              <a:gd name="connsiteY4" fmla="*/ 0 h 48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039" h="486889">
                <a:moveTo>
                  <a:pt x="1425039" y="486889"/>
                </a:moveTo>
                <a:cubicBezTo>
                  <a:pt x="1349829" y="431470"/>
                  <a:pt x="1274619" y="376052"/>
                  <a:pt x="1175658" y="368135"/>
                </a:cubicBezTo>
                <a:cubicBezTo>
                  <a:pt x="1076697" y="360218"/>
                  <a:pt x="946068" y="473034"/>
                  <a:pt x="831273" y="439387"/>
                </a:cubicBezTo>
                <a:cubicBezTo>
                  <a:pt x="716478" y="405740"/>
                  <a:pt x="625434" y="239486"/>
                  <a:pt x="486889" y="166255"/>
                </a:cubicBezTo>
                <a:cubicBezTo>
                  <a:pt x="348344" y="93024"/>
                  <a:pt x="174172" y="46512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flipH="1" flipV="1">
            <a:off x="43434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 flipV="1">
            <a:off x="2133600" y="4419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5382883" y="4372155"/>
            <a:ext cx="931653" cy="648419"/>
          </a:xfrm>
          <a:custGeom>
            <a:avLst/>
            <a:gdLst>
              <a:gd name="connsiteX0" fmla="*/ 0 w 931653"/>
              <a:gd name="connsiteY0" fmla="*/ 70449 h 648419"/>
              <a:gd name="connsiteX1" fmla="*/ 198408 w 931653"/>
              <a:gd name="connsiteY1" fmla="*/ 35943 h 648419"/>
              <a:gd name="connsiteX2" fmla="*/ 310551 w 931653"/>
              <a:gd name="connsiteY2" fmla="*/ 286109 h 648419"/>
              <a:gd name="connsiteX3" fmla="*/ 552091 w 931653"/>
              <a:gd name="connsiteY3" fmla="*/ 182592 h 648419"/>
              <a:gd name="connsiteX4" fmla="*/ 767751 w 931653"/>
              <a:gd name="connsiteY4" fmla="*/ 199845 h 648419"/>
              <a:gd name="connsiteX5" fmla="*/ 931653 w 931653"/>
              <a:gd name="connsiteY5" fmla="*/ 648419 h 648419"/>
              <a:gd name="connsiteX6" fmla="*/ 931653 w 931653"/>
              <a:gd name="connsiteY6" fmla="*/ 648419 h 64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1653" h="648419">
                <a:moveTo>
                  <a:pt x="0" y="70449"/>
                </a:moveTo>
                <a:cubicBezTo>
                  <a:pt x="73324" y="35224"/>
                  <a:pt x="146649" y="0"/>
                  <a:pt x="198408" y="35943"/>
                </a:cubicBezTo>
                <a:cubicBezTo>
                  <a:pt x="250167" y="71886"/>
                  <a:pt x="251604" y="261668"/>
                  <a:pt x="310551" y="286109"/>
                </a:cubicBezTo>
                <a:cubicBezTo>
                  <a:pt x="369498" y="310550"/>
                  <a:pt x="475891" y="196969"/>
                  <a:pt x="552091" y="182592"/>
                </a:cubicBezTo>
                <a:cubicBezTo>
                  <a:pt x="628291" y="168215"/>
                  <a:pt x="704491" y="122207"/>
                  <a:pt x="767751" y="199845"/>
                </a:cubicBezTo>
                <a:cubicBezTo>
                  <a:pt x="831011" y="277483"/>
                  <a:pt x="931653" y="648419"/>
                  <a:pt x="931653" y="648419"/>
                </a:cubicBezTo>
                <a:lnTo>
                  <a:pt x="931653" y="648419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Freeform 184"/>
          <p:cNvSpPr/>
          <p:nvPr/>
        </p:nvSpPr>
        <p:spPr>
          <a:xfrm>
            <a:off x="5733691" y="4929996"/>
            <a:ext cx="572218" cy="357996"/>
          </a:xfrm>
          <a:custGeom>
            <a:avLst/>
            <a:gdLst>
              <a:gd name="connsiteX0" fmla="*/ 20128 w 572218"/>
              <a:gd name="connsiteY0" fmla="*/ 357996 h 357996"/>
              <a:gd name="connsiteX1" fmla="*/ 20128 w 572218"/>
              <a:gd name="connsiteY1" fmla="*/ 133710 h 357996"/>
              <a:gd name="connsiteX2" fmla="*/ 140898 w 572218"/>
              <a:gd name="connsiteY2" fmla="*/ 12940 h 357996"/>
              <a:gd name="connsiteX3" fmla="*/ 287547 w 572218"/>
              <a:gd name="connsiteY3" fmla="*/ 56072 h 357996"/>
              <a:gd name="connsiteX4" fmla="*/ 572218 w 572218"/>
              <a:gd name="connsiteY4" fmla="*/ 90578 h 3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218" h="357996">
                <a:moveTo>
                  <a:pt x="20128" y="357996"/>
                </a:moveTo>
                <a:cubicBezTo>
                  <a:pt x="10064" y="274607"/>
                  <a:pt x="0" y="191219"/>
                  <a:pt x="20128" y="133710"/>
                </a:cubicBezTo>
                <a:cubicBezTo>
                  <a:pt x="40256" y="76201"/>
                  <a:pt x="96328" y="25880"/>
                  <a:pt x="140898" y="12940"/>
                </a:cubicBezTo>
                <a:cubicBezTo>
                  <a:pt x="185468" y="0"/>
                  <a:pt x="215660" y="43132"/>
                  <a:pt x="287547" y="56072"/>
                </a:cubicBezTo>
                <a:cubicBezTo>
                  <a:pt x="359434" y="69012"/>
                  <a:pt x="465826" y="79795"/>
                  <a:pt x="572218" y="90578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Freeform 185"/>
          <p:cNvSpPr/>
          <p:nvPr/>
        </p:nvSpPr>
        <p:spPr>
          <a:xfrm>
            <a:off x="6340415" y="4530306"/>
            <a:ext cx="638355" cy="481641"/>
          </a:xfrm>
          <a:custGeom>
            <a:avLst/>
            <a:gdLst>
              <a:gd name="connsiteX0" fmla="*/ 638355 w 638355"/>
              <a:gd name="connsiteY0" fmla="*/ 67573 h 481641"/>
              <a:gd name="connsiteX1" fmla="*/ 422694 w 638355"/>
              <a:gd name="connsiteY1" fmla="*/ 24441 h 481641"/>
              <a:gd name="connsiteX2" fmla="*/ 336430 w 638355"/>
              <a:gd name="connsiteY2" fmla="*/ 214222 h 481641"/>
              <a:gd name="connsiteX3" fmla="*/ 0 w 638355"/>
              <a:gd name="connsiteY3" fmla="*/ 481641 h 4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355" h="481641">
                <a:moveTo>
                  <a:pt x="638355" y="67573"/>
                </a:moveTo>
                <a:cubicBezTo>
                  <a:pt x="555685" y="33786"/>
                  <a:pt x="473015" y="0"/>
                  <a:pt x="422694" y="24441"/>
                </a:cubicBezTo>
                <a:cubicBezTo>
                  <a:pt x="372373" y="48882"/>
                  <a:pt x="406879" y="138022"/>
                  <a:pt x="336430" y="214222"/>
                </a:cubicBezTo>
                <a:cubicBezTo>
                  <a:pt x="265981" y="290422"/>
                  <a:pt x="132990" y="386031"/>
                  <a:pt x="0" y="48164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6"/>
          <p:cNvSpPr/>
          <p:nvPr/>
        </p:nvSpPr>
        <p:spPr>
          <a:xfrm>
            <a:off x="6323162" y="4304581"/>
            <a:ext cx="1337095" cy="733245"/>
          </a:xfrm>
          <a:custGeom>
            <a:avLst/>
            <a:gdLst>
              <a:gd name="connsiteX0" fmla="*/ 1337095 w 1337095"/>
              <a:gd name="connsiteY0" fmla="*/ 0 h 733245"/>
              <a:gd name="connsiteX1" fmla="*/ 948906 w 1337095"/>
              <a:gd name="connsiteY1" fmla="*/ 207034 h 733245"/>
              <a:gd name="connsiteX2" fmla="*/ 733246 w 1337095"/>
              <a:gd name="connsiteY2" fmla="*/ 560717 h 733245"/>
              <a:gd name="connsiteX3" fmla="*/ 0 w 1337095"/>
              <a:gd name="connsiteY3" fmla="*/ 733245 h 73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7095" h="733245">
                <a:moveTo>
                  <a:pt x="1337095" y="0"/>
                </a:moveTo>
                <a:cubicBezTo>
                  <a:pt x="1193321" y="56790"/>
                  <a:pt x="1049547" y="113581"/>
                  <a:pt x="948906" y="207034"/>
                </a:cubicBezTo>
                <a:cubicBezTo>
                  <a:pt x="848265" y="300487"/>
                  <a:pt x="891397" y="473015"/>
                  <a:pt x="733246" y="560717"/>
                </a:cubicBezTo>
                <a:cubicBezTo>
                  <a:pt x="575095" y="648419"/>
                  <a:pt x="287547" y="690832"/>
                  <a:pt x="0" y="73324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7"/>
          <p:cNvSpPr/>
          <p:nvPr/>
        </p:nvSpPr>
        <p:spPr>
          <a:xfrm>
            <a:off x="6331789" y="3769743"/>
            <a:ext cx="2380890" cy="1259457"/>
          </a:xfrm>
          <a:custGeom>
            <a:avLst/>
            <a:gdLst>
              <a:gd name="connsiteX0" fmla="*/ 2380890 w 2380890"/>
              <a:gd name="connsiteY0" fmla="*/ 0 h 1259457"/>
              <a:gd name="connsiteX1" fmla="*/ 2113471 w 2380890"/>
              <a:gd name="connsiteY1" fmla="*/ 414068 h 1259457"/>
              <a:gd name="connsiteX2" fmla="*/ 1466490 w 2380890"/>
              <a:gd name="connsiteY2" fmla="*/ 724619 h 1259457"/>
              <a:gd name="connsiteX3" fmla="*/ 0 w 2380890"/>
              <a:gd name="connsiteY3" fmla="*/ 1259457 h 125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890" h="1259457">
                <a:moveTo>
                  <a:pt x="2380890" y="0"/>
                </a:moveTo>
                <a:cubicBezTo>
                  <a:pt x="2323380" y="146649"/>
                  <a:pt x="2265871" y="293298"/>
                  <a:pt x="2113471" y="414068"/>
                </a:cubicBezTo>
                <a:cubicBezTo>
                  <a:pt x="1961071" y="534838"/>
                  <a:pt x="1818735" y="583721"/>
                  <a:pt x="1466490" y="724619"/>
                </a:cubicBezTo>
                <a:cubicBezTo>
                  <a:pt x="1114245" y="865517"/>
                  <a:pt x="557122" y="1062487"/>
                  <a:pt x="0" y="125945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8"/>
          <p:cNvSpPr/>
          <p:nvPr/>
        </p:nvSpPr>
        <p:spPr>
          <a:xfrm>
            <a:off x="6179388" y="5046453"/>
            <a:ext cx="530525" cy="948905"/>
          </a:xfrm>
          <a:custGeom>
            <a:avLst/>
            <a:gdLst>
              <a:gd name="connsiteX0" fmla="*/ 273170 w 530525"/>
              <a:gd name="connsiteY0" fmla="*/ 948905 h 948905"/>
              <a:gd name="connsiteX1" fmla="*/ 40257 w 530525"/>
              <a:gd name="connsiteY1" fmla="*/ 638355 h 948905"/>
              <a:gd name="connsiteX2" fmla="*/ 514710 w 530525"/>
              <a:gd name="connsiteY2" fmla="*/ 112143 h 948905"/>
              <a:gd name="connsiteX3" fmla="*/ 135148 w 530525"/>
              <a:gd name="connsiteY3" fmla="*/ 0 h 94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525" h="948905">
                <a:moveTo>
                  <a:pt x="273170" y="948905"/>
                </a:moveTo>
                <a:cubicBezTo>
                  <a:pt x="136585" y="863360"/>
                  <a:pt x="0" y="777815"/>
                  <a:pt x="40257" y="638355"/>
                </a:cubicBezTo>
                <a:cubicBezTo>
                  <a:pt x="80514" y="498895"/>
                  <a:pt x="498895" y="218535"/>
                  <a:pt x="514710" y="112143"/>
                </a:cubicBezTo>
                <a:cubicBezTo>
                  <a:pt x="530525" y="5751"/>
                  <a:pt x="332836" y="2875"/>
                  <a:pt x="135148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89"/>
          <p:cNvSpPr/>
          <p:nvPr/>
        </p:nvSpPr>
        <p:spPr>
          <a:xfrm>
            <a:off x="6331789" y="5046453"/>
            <a:ext cx="577969" cy="793630"/>
          </a:xfrm>
          <a:custGeom>
            <a:avLst/>
            <a:gdLst>
              <a:gd name="connsiteX0" fmla="*/ 577969 w 577969"/>
              <a:gd name="connsiteY0" fmla="*/ 793630 h 793630"/>
              <a:gd name="connsiteX1" fmla="*/ 241539 w 577969"/>
              <a:gd name="connsiteY1" fmla="*/ 500332 h 793630"/>
              <a:gd name="connsiteX2" fmla="*/ 0 w 577969"/>
              <a:gd name="connsiteY2" fmla="*/ 0 h 79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969" h="793630">
                <a:moveTo>
                  <a:pt x="577969" y="793630"/>
                </a:moveTo>
                <a:cubicBezTo>
                  <a:pt x="457918" y="713117"/>
                  <a:pt x="337867" y="632604"/>
                  <a:pt x="241539" y="500332"/>
                </a:cubicBezTo>
                <a:cubicBezTo>
                  <a:pt x="145211" y="368060"/>
                  <a:pt x="72605" y="184030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6331789" y="5055079"/>
            <a:ext cx="1095554" cy="552091"/>
          </a:xfrm>
          <a:custGeom>
            <a:avLst/>
            <a:gdLst>
              <a:gd name="connsiteX0" fmla="*/ 1095554 w 1095554"/>
              <a:gd name="connsiteY0" fmla="*/ 552091 h 552091"/>
              <a:gd name="connsiteX1" fmla="*/ 862641 w 1095554"/>
              <a:gd name="connsiteY1" fmla="*/ 301925 h 552091"/>
              <a:gd name="connsiteX2" fmla="*/ 500332 w 1095554"/>
              <a:gd name="connsiteY2" fmla="*/ 310551 h 552091"/>
              <a:gd name="connsiteX3" fmla="*/ 0 w 1095554"/>
              <a:gd name="connsiteY3" fmla="*/ 0 h 55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554" h="552091">
                <a:moveTo>
                  <a:pt x="1095554" y="552091"/>
                </a:moveTo>
                <a:cubicBezTo>
                  <a:pt x="1028699" y="447136"/>
                  <a:pt x="961845" y="342182"/>
                  <a:pt x="862641" y="301925"/>
                </a:cubicBezTo>
                <a:cubicBezTo>
                  <a:pt x="763437" y="261668"/>
                  <a:pt x="644105" y="360872"/>
                  <a:pt x="500332" y="310551"/>
                </a:cubicBezTo>
                <a:cubicBezTo>
                  <a:pt x="356559" y="260230"/>
                  <a:pt x="178279" y="13011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6323162" y="4986068"/>
            <a:ext cx="1207698" cy="97766"/>
          </a:xfrm>
          <a:custGeom>
            <a:avLst/>
            <a:gdLst>
              <a:gd name="connsiteX0" fmla="*/ 1207698 w 1207698"/>
              <a:gd name="connsiteY0" fmla="*/ 0 h 97766"/>
              <a:gd name="connsiteX1" fmla="*/ 819510 w 1207698"/>
              <a:gd name="connsiteY1" fmla="*/ 86264 h 97766"/>
              <a:gd name="connsiteX2" fmla="*/ 0 w 1207698"/>
              <a:gd name="connsiteY2" fmla="*/ 69011 h 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7698" h="97766">
                <a:moveTo>
                  <a:pt x="1207698" y="0"/>
                </a:moveTo>
                <a:cubicBezTo>
                  <a:pt x="1114245" y="37381"/>
                  <a:pt x="1020793" y="74762"/>
                  <a:pt x="819510" y="86264"/>
                </a:cubicBezTo>
                <a:cubicBezTo>
                  <a:pt x="618227" y="97766"/>
                  <a:pt x="309113" y="83388"/>
                  <a:pt x="0" y="6901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6323162" y="5037826"/>
            <a:ext cx="1716657" cy="296174"/>
          </a:xfrm>
          <a:custGeom>
            <a:avLst/>
            <a:gdLst>
              <a:gd name="connsiteX0" fmla="*/ 1716657 w 1716657"/>
              <a:gd name="connsiteY0" fmla="*/ 120770 h 296174"/>
              <a:gd name="connsiteX1" fmla="*/ 1397480 w 1716657"/>
              <a:gd name="connsiteY1" fmla="*/ 284672 h 296174"/>
              <a:gd name="connsiteX2" fmla="*/ 655608 w 1716657"/>
              <a:gd name="connsiteY2" fmla="*/ 189782 h 296174"/>
              <a:gd name="connsiteX3" fmla="*/ 0 w 1716657"/>
              <a:gd name="connsiteY3" fmla="*/ 0 h 29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6657" h="296174">
                <a:moveTo>
                  <a:pt x="1716657" y="120770"/>
                </a:moveTo>
                <a:cubicBezTo>
                  <a:pt x="1645489" y="196970"/>
                  <a:pt x="1574321" y="273170"/>
                  <a:pt x="1397480" y="284672"/>
                </a:cubicBezTo>
                <a:cubicBezTo>
                  <a:pt x="1220639" y="296174"/>
                  <a:pt x="888521" y="237227"/>
                  <a:pt x="655608" y="189782"/>
                </a:cubicBezTo>
                <a:cubicBezTo>
                  <a:pt x="422695" y="142337"/>
                  <a:pt x="211347" y="71168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4"/>
          <p:cNvSpPr/>
          <p:nvPr/>
        </p:nvSpPr>
        <p:spPr>
          <a:xfrm>
            <a:off x="6323162" y="4459857"/>
            <a:ext cx="2173857" cy="569343"/>
          </a:xfrm>
          <a:custGeom>
            <a:avLst/>
            <a:gdLst>
              <a:gd name="connsiteX0" fmla="*/ 2173857 w 2173857"/>
              <a:gd name="connsiteY0" fmla="*/ 0 h 569343"/>
              <a:gd name="connsiteX1" fmla="*/ 1708030 w 2173857"/>
              <a:gd name="connsiteY1" fmla="*/ 215660 h 569343"/>
              <a:gd name="connsiteX2" fmla="*/ 1164566 w 2173857"/>
              <a:gd name="connsiteY2" fmla="*/ 336430 h 569343"/>
              <a:gd name="connsiteX3" fmla="*/ 724619 w 2173857"/>
              <a:gd name="connsiteY3" fmla="*/ 500332 h 569343"/>
              <a:gd name="connsiteX4" fmla="*/ 0 w 2173857"/>
              <a:gd name="connsiteY4" fmla="*/ 569343 h 56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3857" h="569343">
                <a:moveTo>
                  <a:pt x="2173857" y="0"/>
                </a:moveTo>
                <a:cubicBezTo>
                  <a:pt x="2025051" y="79794"/>
                  <a:pt x="1876245" y="159588"/>
                  <a:pt x="1708030" y="215660"/>
                </a:cubicBezTo>
                <a:cubicBezTo>
                  <a:pt x="1539815" y="271732"/>
                  <a:pt x="1328468" y="288985"/>
                  <a:pt x="1164566" y="336430"/>
                </a:cubicBezTo>
                <a:cubicBezTo>
                  <a:pt x="1000664" y="383875"/>
                  <a:pt x="918713" y="461513"/>
                  <a:pt x="724619" y="500332"/>
                </a:cubicBezTo>
                <a:cubicBezTo>
                  <a:pt x="530525" y="539151"/>
                  <a:pt x="265262" y="554247"/>
                  <a:pt x="0" y="56934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flipH="1" flipV="1">
            <a:off x="6248400" y="4953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5"/>
          <p:cNvSpPr/>
          <p:nvPr/>
        </p:nvSpPr>
        <p:spPr>
          <a:xfrm>
            <a:off x="6858000" y="1785668"/>
            <a:ext cx="408316" cy="1440611"/>
          </a:xfrm>
          <a:custGeom>
            <a:avLst/>
            <a:gdLst>
              <a:gd name="connsiteX0" fmla="*/ 276045 w 408316"/>
              <a:gd name="connsiteY0" fmla="*/ 0 h 1440611"/>
              <a:gd name="connsiteX1" fmla="*/ 362309 w 408316"/>
              <a:gd name="connsiteY1" fmla="*/ 483079 h 1440611"/>
              <a:gd name="connsiteX2" fmla="*/ 0 w 408316"/>
              <a:gd name="connsiteY2" fmla="*/ 1440611 h 144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316" h="1440611">
                <a:moveTo>
                  <a:pt x="276045" y="0"/>
                </a:moveTo>
                <a:cubicBezTo>
                  <a:pt x="342180" y="121488"/>
                  <a:pt x="408316" y="242977"/>
                  <a:pt x="362309" y="483079"/>
                </a:cubicBezTo>
                <a:cubicBezTo>
                  <a:pt x="316302" y="723181"/>
                  <a:pt x="158151" y="1081896"/>
                  <a:pt x="0" y="144061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6866626" y="2406770"/>
            <a:ext cx="957532" cy="843951"/>
          </a:xfrm>
          <a:custGeom>
            <a:avLst/>
            <a:gdLst>
              <a:gd name="connsiteX0" fmla="*/ 957532 w 957532"/>
              <a:gd name="connsiteY0" fmla="*/ 0 h 843951"/>
              <a:gd name="connsiteX1" fmla="*/ 845389 w 957532"/>
              <a:gd name="connsiteY1" fmla="*/ 422694 h 843951"/>
              <a:gd name="connsiteX2" fmla="*/ 448574 w 957532"/>
              <a:gd name="connsiteY2" fmla="*/ 776377 h 843951"/>
              <a:gd name="connsiteX3" fmla="*/ 0 w 957532"/>
              <a:gd name="connsiteY3" fmla="*/ 828136 h 84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7532" h="843951">
                <a:moveTo>
                  <a:pt x="957532" y="0"/>
                </a:moveTo>
                <a:cubicBezTo>
                  <a:pt x="943873" y="146649"/>
                  <a:pt x="930215" y="293298"/>
                  <a:pt x="845389" y="422694"/>
                </a:cubicBezTo>
                <a:cubicBezTo>
                  <a:pt x="760563" y="552090"/>
                  <a:pt x="589472" y="708803"/>
                  <a:pt x="448574" y="776377"/>
                </a:cubicBezTo>
                <a:cubicBezTo>
                  <a:pt x="307676" y="843951"/>
                  <a:pt x="153838" y="836043"/>
                  <a:pt x="0" y="82813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6883879" y="2872596"/>
            <a:ext cx="405442" cy="336430"/>
          </a:xfrm>
          <a:custGeom>
            <a:avLst/>
            <a:gdLst>
              <a:gd name="connsiteX0" fmla="*/ 405442 w 405442"/>
              <a:gd name="connsiteY0" fmla="*/ 0 h 336430"/>
              <a:gd name="connsiteX1" fmla="*/ 0 w 405442"/>
              <a:gd name="connsiteY1" fmla="*/ 336430 h 336430"/>
              <a:gd name="connsiteX2" fmla="*/ 0 w 405442"/>
              <a:gd name="connsiteY2" fmla="*/ 336430 h 3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442" h="336430">
                <a:moveTo>
                  <a:pt x="405442" y="0"/>
                </a:moveTo>
                <a:lnTo>
                  <a:pt x="0" y="336430"/>
                </a:lnTo>
                <a:lnTo>
                  <a:pt x="0" y="33643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6142008" y="3167332"/>
            <a:ext cx="672860" cy="378125"/>
          </a:xfrm>
          <a:custGeom>
            <a:avLst/>
            <a:gdLst>
              <a:gd name="connsiteX0" fmla="*/ 0 w 672860"/>
              <a:gd name="connsiteY0" fmla="*/ 378125 h 378125"/>
              <a:gd name="connsiteX1" fmla="*/ 129396 w 672860"/>
              <a:gd name="connsiteY1" fmla="*/ 58947 h 378125"/>
              <a:gd name="connsiteX2" fmla="*/ 672860 w 672860"/>
              <a:gd name="connsiteY2" fmla="*/ 24442 h 37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2860" h="378125">
                <a:moveTo>
                  <a:pt x="0" y="378125"/>
                </a:moveTo>
                <a:cubicBezTo>
                  <a:pt x="8626" y="248009"/>
                  <a:pt x="17253" y="117894"/>
                  <a:pt x="129396" y="58947"/>
                </a:cubicBezTo>
                <a:cubicBezTo>
                  <a:pt x="241539" y="0"/>
                  <a:pt x="457199" y="12221"/>
                  <a:pt x="672860" y="2444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0"/>
          <p:cNvSpPr/>
          <p:nvPr/>
        </p:nvSpPr>
        <p:spPr>
          <a:xfrm>
            <a:off x="6858000" y="2855343"/>
            <a:ext cx="1492370" cy="455763"/>
          </a:xfrm>
          <a:custGeom>
            <a:avLst/>
            <a:gdLst>
              <a:gd name="connsiteX0" fmla="*/ 1492370 w 1492370"/>
              <a:gd name="connsiteY0" fmla="*/ 0 h 455763"/>
              <a:gd name="connsiteX1" fmla="*/ 948906 w 1492370"/>
              <a:gd name="connsiteY1" fmla="*/ 146649 h 455763"/>
              <a:gd name="connsiteX2" fmla="*/ 534838 w 1492370"/>
              <a:gd name="connsiteY2" fmla="*/ 422695 h 455763"/>
              <a:gd name="connsiteX3" fmla="*/ 0 w 1492370"/>
              <a:gd name="connsiteY3" fmla="*/ 345057 h 45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370" h="455763">
                <a:moveTo>
                  <a:pt x="1492370" y="0"/>
                </a:moveTo>
                <a:cubicBezTo>
                  <a:pt x="1300432" y="38100"/>
                  <a:pt x="1108495" y="76200"/>
                  <a:pt x="948906" y="146649"/>
                </a:cubicBezTo>
                <a:cubicBezTo>
                  <a:pt x="789317" y="217098"/>
                  <a:pt x="692989" y="389627"/>
                  <a:pt x="534838" y="422695"/>
                </a:cubicBezTo>
                <a:cubicBezTo>
                  <a:pt x="376687" y="455763"/>
                  <a:pt x="188343" y="400410"/>
                  <a:pt x="0" y="34505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>
            <a:off x="6866626" y="3174521"/>
            <a:ext cx="741872" cy="421257"/>
          </a:xfrm>
          <a:custGeom>
            <a:avLst/>
            <a:gdLst>
              <a:gd name="connsiteX0" fmla="*/ 741872 w 741872"/>
              <a:gd name="connsiteY0" fmla="*/ 301924 h 421257"/>
              <a:gd name="connsiteX1" fmla="*/ 414068 w 741872"/>
              <a:gd name="connsiteY1" fmla="*/ 370936 h 421257"/>
              <a:gd name="connsiteX2" fmla="*/ 0 w 741872"/>
              <a:gd name="connsiteY2" fmla="*/ 0 h 42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872" h="421257">
                <a:moveTo>
                  <a:pt x="741872" y="301924"/>
                </a:moveTo>
                <a:cubicBezTo>
                  <a:pt x="639792" y="361590"/>
                  <a:pt x="537713" y="421257"/>
                  <a:pt x="414068" y="370936"/>
                </a:cubicBezTo>
                <a:cubicBezTo>
                  <a:pt x="290423" y="320615"/>
                  <a:pt x="145211" y="160307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2"/>
          <p:cNvSpPr/>
          <p:nvPr/>
        </p:nvSpPr>
        <p:spPr>
          <a:xfrm>
            <a:off x="6858000" y="3174521"/>
            <a:ext cx="1181819" cy="517585"/>
          </a:xfrm>
          <a:custGeom>
            <a:avLst/>
            <a:gdLst>
              <a:gd name="connsiteX0" fmla="*/ 1181819 w 1181819"/>
              <a:gd name="connsiteY0" fmla="*/ 517585 h 517585"/>
              <a:gd name="connsiteX1" fmla="*/ 1086928 w 1181819"/>
              <a:gd name="connsiteY1" fmla="*/ 232913 h 517585"/>
              <a:gd name="connsiteX2" fmla="*/ 879894 w 1181819"/>
              <a:gd name="connsiteY2" fmla="*/ 103517 h 517585"/>
              <a:gd name="connsiteX3" fmla="*/ 370936 w 1181819"/>
              <a:gd name="connsiteY3" fmla="*/ 207034 h 517585"/>
              <a:gd name="connsiteX4" fmla="*/ 0 w 1181819"/>
              <a:gd name="connsiteY4" fmla="*/ 0 h 51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819" h="517585">
                <a:moveTo>
                  <a:pt x="1181819" y="517585"/>
                </a:moveTo>
                <a:cubicBezTo>
                  <a:pt x="1159534" y="409754"/>
                  <a:pt x="1137249" y="301924"/>
                  <a:pt x="1086928" y="232913"/>
                </a:cubicBezTo>
                <a:cubicBezTo>
                  <a:pt x="1036607" y="163902"/>
                  <a:pt x="999226" y="107830"/>
                  <a:pt x="879894" y="103517"/>
                </a:cubicBezTo>
                <a:cubicBezTo>
                  <a:pt x="760562" y="99204"/>
                  <a:pt x="517585" y="224287"/>
                  <a:pt x="370936" y="207034"/>
                </a:cubicBezTo>
                <a:cubicBezTo>
                  <a:pt x="224287" y="189781"/>
                  <a:pt x="112143" y="94890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flipH="1" flipV="1">
            <a:off x="67818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3"/>
          <p:cNvSpPr/>
          <p:nvPr/>
        </p:nvSpPr>
        <p:spPr>
          <a:xfrm>
            <a:off x="5313872" y="2147977"/>
            <a:ext cx="802256" cy="638355"/>
          </a:xfrm>
          <a:custGeom>
            <a:avLst/>
            <a:gdLst>
              <a:gd name="connsiteX0" fmla="*/ 60385 w 802256"/>
              <a:gd name="connsiteY0" fmla="*/ 638355 h 638355"/>
              <a:gd name="connsiteX1" fmla="*/ 60385 w 802256"/>
              <a:gd name="connsiteY1" fmla="*/ 448574 h 638355"/>
              <a:gd name="connsiteX2" fmla="*/ 422694 w 802256"/>
              <a:gd name="connsiteY2" fmla="*/ 224287 h 638355"/>
              <a:gd name="connsiteX3" fmla="*/ 802256 w 802256"/>
              <a:gd name="connsiteY3" fmla="*/ 0 h 63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256" h="638355">
                <a:moveTo>
                  <a:pt x="60385" y="638355"/>
                </a:moveTo>
                <a:cubicBezTo>
                  <a:pt x="30192" y="577970"/>
                  <a:pt x="0" y="517585"/>
                  <a:pt x="60385" y="448574"/>
                </a:cubicBezTo>
                <a:cubicBezTo>
                  <a:pt x="120770" y="379563"/>
                  <a:pt x="299049" y="299049"/>
                  <a:pt x="422694" y="224287"/>
                </a:cubicBezTo>
                <a:cubicBezTo>
                  <a:pt x="546339" y="149525"/>
                  <a:pt x="674297" y="74762"/>
                  <a:pt x="802256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4"/>
          <p:cNvSpPr/>
          <p:nvPr/>
        </p:nvSpPr>
        <p:spPr>
          <a:xfrm>
            <a:off x="6116128" y="2173857"/>
            <a:ext cx="534838" cy="369498"/>
          </a:xfrm>
          <a:custGeom>
            <a:avLst/>
            <a:gdLst>
              <a:gd name="connsiteX0" fmla="*/ 534838 w 534838"/>
              <a:gd name="connsiteY0" fmla="*/ 310551 h 369498"/>
              <a:gd name="connsiteX1" fmla="*/ 258793 w 534838"/>
              <a:gd name="connsiteY1" fmla="*/ 336430 h 369498"/>
              <a:gd name="connsiteX2" fmla="*/ 215661 w 534838"/>
              <a:gd name="connsiteY2" fmla="*/ 112143 h 369498"/>
              <a:gd name="connsiteX3" fmla="*/ 0 w 534838"/>
              <a:gd name="connsiteY3" fmla="*/ 0 h 36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838" h="369498">
                <a:moveTo>
                  <a:pt x="534838" y="310551"/>
                </a:moveTo>
                <a:cubicBezTo>
                  <a:pt x="423413" y="340024"/>
                  <a:pt x="311989" y="369498"/>
                  <a:pt x="258793" y="336430"/>
                </a:cubicBezTo>
                <a:cubicBezTo>
                  <a:pt x="205597" y="303362"/>
                  <a:pt x="258793" y="168215"/>
                  <a:pt x="215661" y="112143"/>
                </a:cubicBezTo>
                <a:cubicBezTo>
                  <a:pt x="172529" y="56071"/>
                  <a:pt x="86264" y="2803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6058619" y="1492370"/>
            <a:ext cx="360872" cy="664234"/>
          </a:xfrm>
          <a:custGeom>
            <a:avLst/>
            <a:gdLst>
              <a:gd name="connsiteX0" fmla="*/ 316302 w 360872"/>
              <a:gd name="connsiteY0" fmla="*/ 0 h 664234"/>
              <a:gd name="connsiteX1" fmla="*/ 316302 w 360872"/>
              <a:gd name="connsiteY1" fmla="*/ 250166 h 664234"/>
              <a:gd name="connsiteX2" fmla="*/ 48883 w 360872"/>
              <a:gd name="connsiteY2" fmla="*/ 422694 h 664234"/>
              <a:gd name="connsiteX3" fmla="*/ 23004 w 360872"/>
              <a:gd name="connsiteY3" fmla="*/ 664234 h 66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872" h="664234">
                <a:moveTo>
                  <a:pt x="316302" y="0"/>
                </a:moveTo>
                <a:cubicBezTo>
                  <a:pt x="338587" y="89858"/>
                  <a:pt x="360872" y="179717"/>
                  <a:pt x="316302" y="250166"/>
                </a:cubicBezTo>
                <a:cubicBezTo>
                  <a:pt x="271732" y="320615"/>
                  <a:pt x="97766" y="353683"/>
                  <a:pt x="48883" y="422694"/>
                </a:cubicBezTo>
                <a:cubicBezTo>
                  <a:pt x="0" y="491705"/>
                  <a:pt x="11502" y="577969"/>
                  <a:pt x="23004" y="664234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5719313" y="1639019"/>
            <a:ext cx="362310" cy="483079"/>
          </a:xfrm>
          <a:custGeom>
            <a:avLst/>
            <a:gdLst>
              <a:gd name="connsiteX0" fmla="*/ 43132 w 362310"/>
              <a:gd name="connsiteY0" fmla="*/ 0 h 483079"/>
              <a:gd name="connsiteX1" fmla="*/ 34506 w 362310"/>
              <a:gd name="connsiteY1" fmla="*/ 189781 h 483079"/>
              <a:gd name="connsiteX2" fmla="*/ 250166 w 362310"/>
              <a:gd name="connsiteY2" fmla="*/ 258792 h 483079"/>
              <a:gd name="connsiteX3" fmla="*/ 362310 w 362310"/>
              <a:gd name="connsiteY3" fmla="*/ 483079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310" h="483079">
                <a:moveTo>
                  <a:pt x="43132" y="0"/>
                </a:moveTo>
                <a:cubicBezTo>
                  <a:pt x="21566" y="73324"/>
                  <a:pt x="0" y="146649"/>
                  <a:pt x="34506" y="189781"/>
                </a:cubicBezTo>
                <a:cubicBezTo>
                  <a:pt x="69012" y="232913"/>
                  <a:pt x="195532" y="209909"/>
                  <a:pt x="250166" y="258792"/>
                </a:cubicBezTo>
                <a:cubicBezTo>
                  <a:pt x="304800" y="307675"/>
                  <a:pt x="333555" y="395377"/>
                  <a:pt x="362310" y="48307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5296619" y="1932317"/>
            <a:ext cx="793630" cy="288985"/>
          </a:xfrm>
          <a:custGeom>
            <a:avLst/>
            <a:gdLst>
              <a:gd name="connsiteX0" fmla="*/ 0 w 793630"/>
              <a:gd name="connsiteY0" fmla="*/ 0 h 288985"/>
              <a:gd name="connsiteX1" fmla="*/ 120770 w 793630"/>
              <a:gd name="connsiteY1" fmla="*/ 284672 h 288985"/>
              <a:gd name="connsiteX2" fmla="*/ 370936 w 793630"/>
              <a:gd name="connsiteY2" fmla="*/ 25879 h 288985"/>
              <a:gd name="connsiteX3" fmla="*/ 793630 w 793630"/>
              <a:gd name="connsiteY3" fmla="*/ 241540 h 28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630" h="288985">
                <a:moveTo>
                  <a:pt x="0" y="0"/>
                </a:moveTo>
                <a:cubicBezTo>
                  <a:pt x="29473" y="140179"/>
                  <a:pt x="58947" y="280359"/>
                  <a:pt x="120770" y="284672"/>
                </a:cubicBezTo>
                <a:cubicBezTo>
                  <a:pt x="182593" y="288985"/>
                  <a:pt x="258793" y="33068"/>
                  <a:pt x="370936" y="25879"/>
                </a:cubicBezTo>
                <a:cubicBezTo>
                  <a:pt x="483079" y="18690"/>
                  <a:pt x="638354" y="130115"/>
                  <a:pt x="793630" y="24154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4915619" y="1250830"/>
            <a:ext cx="1191883" cy="879895"/>
          </a:xfrm>
          <a:custGeom>
            <a:avLst/>
            <a:gdLst>
              <a:gd name="connsiteX0" fmla="*/ 1438 w 1191883"/>
              <a:gd name="connsiteY0" fmla="*/ 0 h 879895"/>
              <a:gd name="connsiteX1" fmla="*/ 44570 w 1191883"/>
              <a:gd name="connsiteY1" fmla="*/ 258793 h 879895"/>
              <a:gd name="connsiteX2" fmla="*/ 268856 w 1191883"/>
              <a:gd name="connsiteY2" fmla="*/ 207034 h 879895"/>
              <a:gd name="connsiteX3" fmla="*/ 424132 w 1191883"/>
              <a:gd name="connsiteY3" fmla="*/ 595223 h 879895"/>
              <a:gd name="connsiteX4" fmla="*/ 1191883 w 1191883"/>
              <a:gd name="connsiteY4" fmla="*/ 879895 h 87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883" h="879895">
                <a:moveTo>
                  <a:pt x="1438" y="0"/>
                </a:moveTo>
                <a:cubicBezTo>
                  <a:pt x="719" y="112143"/>
                  <a:pt x="0" y="224287"/>
                  <a:pt x="44570" y="258793"/>
                </a:cubicBezTo>
                <a:cubicBezTo>
                  <a:pt x="89140" y="293299"/>
                  <a:pt x="205596" y="150962"/>
                  <a:pt x="268856" y="207034"/>
                </a:cubicBezTo>
                <a:cubicBezTo>
                  <a:pt x="332116" y="263106"/>
                  <a:pt x="270294" y="483080"/>
                  <a:pt x="424132" y="595223"/>
                </a:cubicBezTo>
                <a:cubicBezTo>
                  <a:pt x="577970" y="707366"/>
                  <a:pt x="884926" y="793630"/>
                  <a:pt x="1191883" y="87989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 flipV="1">
            <a:off x="6019800" y="205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3630283" y="1328468"/>
            <a:ext cx="192657" cy="1043796"/>
          </a:xfrm>
          <a:custGeom>
            <a:avLst/>
            <a:gdLst>
              <a:gd name="connsiteX0" fmla="*/ 156713 w 192657"/>
              <a:gd name="connsiteY0" fmla="*/ 0 h 1043796"/>
              <a:gd name="connsiteX1" fmla="*/ 1438 w 192657"/>
              <a:gd name="connsiteY1" fmla="*/ 388189 h 1043796"/>
              <a:gd name="connsiteX2" fmla="*/ 165340 w 192657"/>
              <a:gd name="connsiteY2" fmla="*/ 595223 h 1043796"/>
              <a:gd name="connsiteX3" fmla="*/ 165340 w 192657"/>
              <a:gd name="connsiteY3" fmla="*/ 1043796 h 104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657" h="1043796">
                <a:moveTo>
                  <a:pt x="156713" y="0"/>
                </a:moveTo>
                <a:cubicBezTo>
                  <a:pt x="78356" y="144492"/>
                  <a:pt x="0" y="288985"/>
                  <a:pt x="1438" y="388189"/>
                </a:cubicBezTo>
                <a:cubicBezTo>
                  <a:pt x="2876" y="487393"/>
                  <a:pt x="138023" y="485955"/>
                  <a:pt x="165340" y="595223"/>
                </a:cubicBezTo>
                <a:cubicBezTo>
                  <a:pt x="192657" y="704491"/>
                  <a:pt x="178998" y="874143"/>
                  <a:pt x="165340" y="104379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3856008" y="1880558"/>
            <a:ext cx="603849" cy="483080"/>
          </a:xfrm>
          <a:custGeom>
            <a:avLst/>
            <a:gdLst>
              <a:gd name="connsiteX0" fmla="*/ 603849 w 603849"/>
              <a:gd name="connsiteY0" fmla="*/ 0 h 483080"/>
              <a:gd name="connsiteX1" fmla="*/ 276045 w 603849"/>
              <a:gd name="connsiteY1" fmla="*/ 43133 h 483080"/>
              <a:gd name="connsiteX2" fmla="*/ 293298 w 603849"/>
              <a:gd name="connsiteY2" fmla="*/ 258793 h 483080"/>
              <a:gd name="connsiteX3" fmla="*/ 0 w 603849"/>
              <a:gd name="connsiteY3" fmla="*/ 483080 h 4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49" h="483080">
                <a:moveTo>
                  <a:pt x="603849" y="0"/>
                </a:moveTo>
                <a:cubicBezTo>
                  <a:pt x="465826" y="0"/>
                  <a:pt x="327803" y="1"/>
                  <a:pt x="276045" y="43133"/>
                </a:cubicBezTo>
                <a:cubicBezTo>
                  <a:pt x="224287" y="86265"/>
                  <a:pt x="339306" y="185469"/>
                  <a:pt x="293298" y="258793"/>
                </a:cubicBezTo>
                <a:cubicBezTo>
                  <a:pt x="247291" y="332118"/>
                  <a:pt x="123645" y="407599"/>
                  <a:pt x="0" y="48308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804249" y="2372264"/>
            <a:ext cx="888521" cy="264544"/>
          </a:xfrm>
          <a:custGeom>
            <a:avLst/>
            <a:gdLst>
              <a:gd name="connsiteX0" fmla="*/ 888521 w 888521"/>
              <a:gd name="connsiteY0" fmla="*/ 129396 h 264544"/>
              <a:gd name="connsiteX1" fmla="*/ 655608 w 888521"/>
              <a:gd name="connsiteY1" fmla="*/ 103517 h 264544"/>
              <a:gd name="connsiteX2" fmla="*/ 508959 w 888521"/>
              <a:gd name="connsiteY2" fmla="*/ 258793 h 264544"/>
              <a:gd name="connsiteX3" fmla="*/ 224287 w 888521"/>
              <a:gd name="connsiteY3" fmla="*/ 138023 h 264544"/>
              <a:gd name="connsiteX4" fmla="*/ 0 w 888521"/>
              <a:gd name="connsiteY4" fmla="*/ 0 h 26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521" h="264544">
                <a:moveTo>
                  <a:pt x="888521" y="129396"/>
                </a:moveTo>
                <a:cubicBezTo>
                  <a:pt x="803694" y="105673"/>
                  <a:pt x="718868" y="81951"/>
                  <a:pt x="655608" y="103517"/>
                </a:cubicBezTo>
                <a:cubicBezTo>
                  <a:pt x="592348" y="125083"/>
                  <a:pt x="580846" y="253042"/>
                  <a:pt x="508959" y="258793"/>
                </a:cubicBezTo>
                <a:cubicBezTo>
                  <a:pt x="437072" y="264544"/>
                  <a:pt x="309113" y="181155"/>
                  <a:pt x="224287" y="138023"/>
                </a:cubicBezTo>
                <a:cubicBezTo>
                  <a:pt x="139461" y="94891"/>
                  <a:pt x="69730" y="4744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3045125" y="1423358"/>
            <a:ext cx="767750" cy="957533"/>
          </a:xfrm>
          <a:custGeom>
            <a:avLst/>
            <a:gdLst>
              <a:gd name="connsiteX0" fmla="*/ 51758 w 767750"/>
              <a:gd name="connsiteY0" fmla="*/ 0 h 957533"/>
              <a:gd name="connsiteX1" fmla="*/ 51758 w 767750"/>
              <a:gd name="connsiteY1" fmla="*/ 146650 h 957533"/>
              <a:gd name="connsiteX2" fmla="*/ 362309 w 767750"/>
              <a:gd name="connsiteY2" fmla="*/ 172529 h 957533"/>
              <a:gd name="connsiteX3" fmla="*/ 345056 w 767750"/>
              <a:gd name="connsiteY3" fmla="*/ 474453 h 957533"/>
              <a:gd name="connsiteX4" fmla="*/ 767750 w 767750"/>
              <a:gd name="connsiteY4" fmla="*/ 957533 h 95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750" h="957533">
                <a:moveTo>
                  <a:pt x="51758" y="0"/>
                </a:moveTo>
                <a:cubicBezTo>
                  <a:pt x="25879" y="58947"/>
                  <a:pt x="0" y="117895"/>
                  <a:pt x="51758" y="146650"/>
                </a:cubicBezTo>
                <a:cubicBezTo>
                  <a:pt x="103517" y="175405"/>
                  <a:pt x="313426" y="117895"/>
                  <a:pt x="362309" y="172529"/>
                </a:cubicBezTo>
                <a:cubicBezTo>
                  <a:pt x="411192" y="227163"/>
                  <a:pt x="277483" y="343619"/>
                  <a:pt x="345056" y="474453"/>
                </a:cubicBezTo>
                <a:cubicBezTo>
                  <a:pt x="412629" y="605287"/>
                  <a:pt x="590189" y="781410"/>
                  <a:pt x="767750" y="95753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2424023" y="1613140"/>
            <a:ext cx="1380226" cy="750498"/>
          </a:xfrm>
          <a:custGeom>
            <a:avLst/>
            <a:gdLst>
              <a:gd name="connsiteX0" fmla="*/ 0 w 1380226"/>
              <a:gd name="connsiteY0" fmla="*/ 172528 h 750498"/>
              <a:gd name="connsiteX1" fmla="*/ 146649 w 1380226"/>
              <a:gd name="connsiteY1" fmla="*/ 25879 h 750498"/>
              <a:gd name="connsiteX2" fmla="*/ 500332 w 1380226"/>
              <a:gd name="connsiteY2" fmla="*/ 327803 h 750498"/>
              <a:gd name="connsiteX3" fmla="*/ 1009290 w 1380226"/>
              <a:gd name="connsiteY3" fmla="*/ 301924 h 750498"/>
              <a:gd name="connsiteX4" fmla="*/ 1250830 w 1380226"/>
              <a:gd name="connsiteY4" fmla="*/ 508958 h 750498"/>
              <a:gd name="connsiteX5" fmla="*/ 1380226 w 1380226"/>
              <a:gd name="connsiteY5" fmla="*/ 750498 h 75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0226" h="750498">
                <a:moveTo>
                  <a:pt x="0" y="172528"/>
                </a:moveTo>
                <a:cubicBezTo>
                  <a:pt x="31630" y="86264"/>
                  <a:pt x="63260" y="0"/>
                  <a:pt x="146649" y="25879"/>
                </a:cubicBezTo>
                <a:cubicBezTo>
                  <a:pt x="230038" y="51758"/>
                  <a:pt x="356559" y="281796"/>
                  <a:pt x="500332" y="327803"/>
                </a:cubicBezTo>
                <a:cubicBezTo>
                  <a:pt x="644105" y="373810"/>
                  <a:pt x="884207" y="271732"/>
                  <a:pt x="1009290" y="301924"/>
                </a:cubicBezTo>
                <a:cubicBezTo>
                  <a:pt x="1134373" y="332116"/>
                  <a:pt x="1189007" y="434196"/>
                  <a:pt x="1250830" y="508958"/>
                </a:cubicBezTo>
                <a:cubicBezTo>
                  <a:pt x="1312653" y="583720"/>
                  <a:pt x="1346439" y="667109"/>
                  <a:pt x="1380226" y="750498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2950234" y="2127849"/>
            <a:ext cx="845389" cy="340743"/>
          </a:xfrm>
          <a:custGeom>
            <a:avLst/>
            <a:gdLst>
              <a:gd name="connsiteX0" fmla="*/ 0 w 845389"/>
              <a:gd name="connsiteY0" fmla="*/ 132272 h 340743"/>
              <a:gd name="connsiteX1" fmla="*/ 232913 w 845389"/>
              <a:gd name="connsiteY1" fmla="*/ 28755 h 340743"/>
              <a:gd name="connsiteX2" fmla="*/ 388189 w 845389"/>
              <a:gd name="connsiteY2" fmla="*/ 304800 h 340743"/>
              <a:gd name="connsiteX3" fmla="*/ 845389 w 845389"/>
              <a:gd name="connsiteY3" fmla="*/ 244415 h 34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389" h="340743">
                <a:moveTo>
                  <a:pt x="0" y="132272"/>
                </a:moveTo>
                <a:cubicBezTo>
                  <a:pt x="84107" y="66136"/>
                  <a:pt x="168215" y="0"/>
                  <a:pt x="232913" y="28755"/>
                </a:cubicBezTo>
                <a:cubicBezTo>
                  <a:pt x="297611" y="57510"/>
                  <a:pt x="286110" y="268857"/>
                  <a:pt x="388189" y="304800"/>
                </a:cubicBezTo>
                <a:cubicBezTo>
                  <a:pt x="490268" y="340743"/>
                  <a:pt x="667828" y="292579"/>
                  <a:pt x="845389" y="24441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1640456" y="2035834"/>
            <a:ext cx="196970" cy="646981"/>
          </a:xfrm>
          <a:custGeom>
            <a:avLst/>
            <a:gdLst>
              <a:gd name="connsiteX0" fmla="*/ 15816 w 196970"/>
              <a:gd name="connsiteY0" fmla="*/ 0 h 646981"/>
              <a:gd name="connsiteX1" fmla="*/ 153838 w 196970"/>
              <a:gd name="connsiteY1" fmla="*/ 103517 h 646981"/>
              <a:gd name="connsiteX2" fmla="*/ 7189 w 196970"/>
              <a:gd name="connsiteY2" fmla="*/ 336430 h 646981"/>
              <a:gd name="connsiteX3" fmla="*/ 196970 w 196970"/>
              <a:gd name="connsiteY3" fmla="*/ 646981 h 64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70" h="646981">
                <a:moveTo>
                  <a:pt x="15816" y="0"/>
                </a:moveTo>
                <a:cubicBezTo>
                  <a:pt x="85546" y="23722"/>
                  <a:pt x="155276" y="47445"/>
                  <a:pt x="153838" y="103517"/>
                </a:cubicBezTo>
                <a:cubicBezTo>
                  <a:pt x="152400" y="159589"/>
                  <a:pt x="0" y="245853"/>
                  <a:pt x="7189" y="336430"/>
                </a:cubicBezTo>
                <a:cubicBezTo>
                  <a:pt x="14378" y="427007"/>
                  <a:pt x="105674" y="536994"/>
                  <a:pt x="196970" y="64698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1121434" y="2477219"/>
            <a:ext cx="715992" cy="280358"/>
          </a:xfrm>
          <a:custGeom>
            <a:avLst/>
            <a:gdLst>
              <a:gd name="connsiteX0" fmla="*/ 0 w 715992"/>
              <a:gd name="connsiteY0" fmla="*/ 153838 h 280358"/>
              <a:gd name="connsiteX1" fmla="*/ 189781 w 715992"/>
              <a:gd name="connsiteY1" fmla="*/ 15815 h 280358"/>
              <a:gd name="connsiteX2" fmla="*/ 414068 w 715992"/>
              <a:gd name="connsiteY2" fmla="*/ 248728 h 280358"/>
              <a:gd name="connsiteX3" fmla="*/ 715992 w 715992"/>
              <a:gd name="connsiteY3" fmla="*/ 205596 h 2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992" h="280358">
                <a:moveTo>
                  <a:pt x="0" y="153838"/>
                </a:moveTo>
                <a:cubicBezTo>
                  <a:pt x="60385" y="76919"/>
                  <a:pt x="120770" y="0"/>
                  <a:pt x="189781" y="15815"/>
                </a:cubicBezTo>
                <a:cubicBezTo>
                  <a:pt x="258792" y="31630"/>
                  <a:pt x="326366" y="217098"/>
                  <a:pt x="414068" y="248728"/>
                </a:cubicBezTo>
                <a:cubicBezTo>
                  <a:pt x="501770" y="280358"/>
                  <a:pt x="608881" y="242977"/>
                  <a:pt x="715992" y="20559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/>
          <p:cNvSpPr/>
          <p:nvPr/>
        </p:nvSpPr>
        <p:spPr>
          <a:xfrm>
            <a:off x="672860" y="2682815"/>
            <a:ext cx="1138687" cy="483079"/>
          </a:xfrm>
          <a:custGeom>
            <a:avLst/>
            <a:gdLst>
              <a:gd name="connsiteX0" fmla="*/ 0 w 1138687"/>
              <a:gd name="connsiteY0" fmla="*/ 483079 h 483079"/>
              <a:gd name="connsiteX1" fmla="*/ 69012 w 1138687"/>
              <a:gd name="connsiteY1" fmla="*/ 362310 h 483079"/>
              <a:gd name="connsiteX2" fmla="*/ 319178 w 1138687"/>
              <a:gd name="connsiteY2" fmla="*/ 448574 h 483079"/>
              <a:gd name="connsiteX3" fmla="*/ 569344 w 1138687"/>
              <a:gd name="connsiteY3" fmla="*/ 189781 h 483079"/>
              <a:gd name="connsiteX4" fmla="*/ 1138687 w 1138687"/>
              <a:gd name="connsiteY4" fmla="*/ 0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687" h="483079">
                <a:moveTo>
                  <a:pt x="0" y="483079"/>
                </a:moveTo>
                <a:cubicBezTo>
                  <a:pt x="7908" y="425570"/>
                  <a:pt x="15816" y="368061"/>
                  <a:pt x="69012" y="362310"/>
                </a:cubicBezTo>
                <a:cubicBezTo>
                  <a:pt x="122208" y="356559"/>
                  <a:pt x="235789" y="477329"/>
                  <a:pt x="319178" y="448574"/>
                </a:cubicBezTo>
                <a:cubicBezTo>
                  <a:pt x="402567" y="419819"/>
                  <a:pt x="432759" y="264543"/>
                  <a:pt x="569344" y="189781"/>
                </a:cubicBezTo>
                <a:cubicBezTo>
                  <a:pt x="705929" y="115019"/>
                  <a:pt x="922308" y="57509"/>
                  <a:pt x="113868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8"/>
          <p:cNvSpPr/>
          <p:nvPr/>
        </p:nvSpPr>
        <p:spPr>
          <a:xfrm>
            <a:off x="1308339" y="2682815"/>
            <a:ext cx="529087" cy="612476"/>
          </a:xfrm>
          <a:custGeom>
            <a:avLst/>
            <a:gdLst>
              <a:gd name="connsiteX0" fmla="*/ 89140 w 529087"/>
              <a:gd name="connsiteY0" fmla="*/ 612476 h 612476"/>
              <a:gd name="connsiteX1" fmla="*/ 46008 w 529087"/>
              <a:gd name="connsiteY1" fmla="*/ 448574 h 612476"/>
              <a:gd name="connsiteX2" fmla="*/ 365186 w 529087"/>
              <a:gd name="connsiteY2" fmla="*/ 396815 h 612476"/>
              <a:gd name="connsiteX3" fmla="*/ 365186 w 529087"/>
              <a:gd name="connsiteY3" fmla="*/ 146649 h 612476"/>
              <a:gd name="connsiteX4" fmla="*/ 529087 w 529087"/>
              <a:gd name="connsiteY4" fmla="*/ 0 h 6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87" h="612476">
                <a:moveTo>
                  <a:pt x="89140" y="612476"/>
                </a:moveTo>
                <a:cubicBezTo>
                  <a:pt x="44570" y="548496"/>
                  <a:pt x="0" y="484517"/>
                  <a:pt x="46008" y="448574"/>
                </a:cubicBezTo>
                <a:cubicBezTo>
                  <a:pt x="92016" y="412631"/>
                  <a:pt x="311990" y="447136"/>
                  <a:pt x="365186" y="396815"/>
                </a:cubicBezTo>
                <a:cubicBezTo>
                  <a:pt x="418382" y="346494"/>
                  <a:pt x="337869" y="212785"/>
                  <a:pt x="365186" y="146649"/>
                </a:cubicBezTo>
                <a:cubicBezTo>
                  <a:pt x="392503" y="80513"/>
                  <a:pt x="460795" y="40256"/>
                  <a:pt x="52908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1739661" y="2691442"/>
            <a:ext cx="306237" cy="1069675"/>
          </a:xfrm>
          <a:custGeom>
            <a:avLst/>
            <a:gdLst>
              <a:gd name="connsiteX0" fmla="*/ 270294 w 306237"/>
              <a:gd name="connsiteY0" fmla="*/ 1069675 h 1069675"/>
              <a:gd name="connsiteX1" fmla="*/ 2875 w 306237"/>
              <a:gd name="connsiteY1" fmla="*/ 888520 h 1069675"/>
              <a:gd name="connsiteX2" fmla="*/ 287547 w 306237"/>
              <a:gd name="connsiteY2" fmla="*/ 534837 h 1069675"/>
              <a:gd name="connsiteX3" fmla="*/ 115018 w 306237"/>
              <a:gd name="connsiteY3" fmla="*/ 0 h 106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237" h="1069675">
                <a:moveTo>
                  <a:pt x="270294" y="1069675"/>
                </a:moveTo>
                <a:cubicBezTo>
                  <a:pt x="135147" y="1023667"/>
                  <a:pt x="0" y="977660"/>
                  <a:pt x="2875" y="888520"/>
                </a:cubicBezTo>
                <a:cubicBezTo>
                  <a:pt x="5751" y="799380"/>
                  <a:pt x="268857" y="682924"/>
                  <a:pt x="287547" y="534837"/>
                </a:cubicBezTo>
                <a:cubicBezTo>
                  <a:pt x="306237" y="386750"/>
                  <a:pt x="210627" y="193375"/>
                  <a:pt x="115018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/>
          <p:cNvSpPr/>
          <p:nvPr/>
        </p:nvSpPr>
        <p:spPr>
          <a:xfrm>
            <a:off x="1871932" y="2700068"/>
            <a:ext cx="662797" cy="603849"/>
          </a:xfrm>
          <a:custGeom>
            <a:avLst/>
            <a:gdLst>
              <a:gd name="connsiteX0" fmla="*/ 603849 w 662797"/>
              <a:gd name="connsiteY0" fmla="*/ 603849 h 603849"/>
              <a:gd name="connsiteX1" fmla="*/ 612476 w 662797"/>
              <a:gd name="connsiteY1" fmla="*/ 370936 h 603849"/>
              <a:gd name="connsiteX2" fmla="*/ 301925 w 662797"/>
              <a:gd name="connsiteY2" fmla="*/ 457200 h 603849"/>
              <a:gd name="connsiteX3" fmla="*/ 0 w 662797"/>
              <a:gd name="connsiteY3" fmla="*/ 0 h 6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797" h="603849">
                <a:moveTo>
                  <a:pt x="603849" y="603849"/>
                </a:moveTo>
                <a:cubicBezTo>
                  <a:pt x="633323" y="499613"/>
                  <a:pt x="662797" y="395377"/>
                  <a:pt x="612476" y="370936"/>
                </a:cubicBezTo>
                <a:cubicBezTo>
                  <a:pt x="562155" y="346495"/>
                  <a:pt x="404004" y="519023"/>
                  <a:pt x="301925" y="457200"/>
                </a:cubicBezTo>
                <a:cubicBezTo>
                  <a:pt x="199846" y="395377"/>
                  <a:pt x="99923" y="197688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1820174" y="2503098"/>
            <a:ext cx="871268" cy="327804"/>
          </a:xfrm>
          <a:custGeom>
            <a:avLst/>
            <a:gdLst>
              <a:gd name="connsiteX0" fmla="*/ 871268 w 871268"/>
              <a:gd name="connsiteY0" fmla="*/ 205596 h 327804"/>
              <a:gd name="connsiteX1" fmla="*/ 629728 w 871268"/>
              <a:gd name="connsiteY1" fmla="*/ 15815 h 327804"/>
              <a:gd name="connsiteX2" fmla="*/ 439947 w 871268"/>
              <a:gd name="connsiteY2" fmla="*/ 300487 h 327804"/>
              <a:gd name="connsiteX3" fmla="*/ 0 w 871268"/>
              <a:gd name="connsiteY3" fmla="*/ 179717 h 32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268" h="327804">
                <a:moveTo>
                  <a:pt x="871268" y="205596"/>
                </a:moveTo>
                <a:cubicBezTo>
                  <a:pt x="786441" y="102798"/>
                  <a:pt x="701615" y="0"/>
                  <a:pt x="629728" y="15815"/>
                </a:cubicBezTo>
                <a:cubicBezTo>
                  <a:pt x="557841" y="31630"/>
                  <a:pt x="544902" y="273170"/>
                  <a:pt x="439947" y="300487"/>
                </a:cubicBezTo>
                <a:cubicBezTo>
                  <a:pt x="334992" y="327804"/>
                  <a:pt x="167496" y="253760"/>
                  <a:pt x="0" y="17971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 flipV="1"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 flipV="1">
            <a:off x="1752600" y="2590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2"/>
          <p:cNvSpPr/>
          <p:nvPr/>
        </p:nvSpPr>
        <p:spPr>
          <a:xfrm>
            <a:off x="3476445" y="3010619"/>
            <a:ext cx="500332" cy="724619"/>
          </a:xfrm>
          <a:custGeom>
            <a:avLst/>
            <a:gdLst>
              <a:gd name="connsiteX0" fmla="*/ 0 w 500332"/>
              <a:gd name="connsiteY0" fmla="*/ 0 h 724619"/>
              <a:gd name="connsiteX1" fmla="*/ 293298 w 500332"/>
              <a:gd name="connsiteY1" fmla="*/ 77638 h 724619"/>
              <a:gd name="connsiteX2" fmla="*/ 172529 w 500332"/>
              <a:gd name="connsiteY2" fmla="*/ 327804 h 724619"/>
              <a:gd name="connsiteX3" fmla="*/ 500332 w 500332"/>
              <a:gd name="connsiteY3" fmla="*/ 724619 h 72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332" h="724619">
                <a:moveTo>
                  <a:pt x="0" y="0"/>
                </a:moveTo>
                <a:cubicBezTo>
                  <a:pt x="132271" y="11502"/>
                  <a:pt x="264543" y="23004"/>
                  <a:pt x="293298" y="77638"/>
                </a:cubicBezTo>
                <a:cubicBezTo>
                  <a:pt x="322053" y="132272"/>
                  <a:pt x="138023" y="219974"/>
                  <a:pt x="172529" y="327804"/>
                </a:cubicBezTo>
                <a:cubicBezTo>
                  <a:pt x="207035" y="435634"/>
                  <a:pt x="353683" y="580126"/>
                  <a:pt x="500332" y="72461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3968151" y="3181709"/>
            <a:ext cx="638355" cy="562155"/>
          </a:xfrm>
          <a:custGeom>
            <a:avLst/>
            <a:gdLst>
              <a:gd name="connsiteX0" fmla="*/ 638355 w 638355"/>
              <a:gd name="connsiteY0" fmla="*/ 70449 h 562155"/>
              <a:gd name="connsiteX1" fmla="*/ 405441 w 638355"/>
              <a:gd name="connsiteY1" fmla="*/ 27317 h 562155"/>
              <a:gd name="connsiteX2" fmla="*/ 250166 w 638355"/>
              <a:gd name="connsiteY2" fmla="*/ 234351 h 562155"/>
              <a:gd name="connsiteX3" fmla="*/ 0 w 638355"/>
              <a:gd name="connsiteY3" fmla="*/ 562155 h 56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355" h="562155">
                <a:moveTo>
                  <a:pt x="638355" y="70449"/>
                </a:moveTo>
                <a:cubicBezTo>
                  <a:pt x="554247" y="35224"/>
                  <a:pt x="470139" y="0"/>
                  <a:pt x="405441" y="27317"/>
                </a:cubicBezTo>
                <a:cubicBezTo>
                  <a:pt x="340743" y="54634"/>
                  <a:pt x="250166" y="234351"/>
                  <a:pt x="250166" y="234351"/>
                </a:cubicBezTo>
                <a:lnTo>
                  <a:pt x="0" y="562155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>
            <a:off x="3994030" y="3391619"/>
            <a:ext cx="1457864" cy="357996"/>
          </a:xfrm>
          <a:custGeom>
            <a:avLst/>
            <a:gdLst>
              <a:gd name="connsiteX0" fmla="*/ 1457864 w 1457864"/>
              <a:gd name="connsiteY0" fmla="*/ 145211 h 357996"/>
              <a:gd name="connsiteX1" fmla="*/ 1155940 w 1457864"/>
              <a:gd name="connsiteY1" fmla="*/ 33068 h 357996"/>
              <a:gd name="connsiteX2" fmla="*/ 948906 w 1457864"/>
              <a:gd name="connsiteY2" fmla="*/ 343619 h 357996"/>
              <a:gd name="connsiteX3" fmla="*/ 483079 w 1457864"/>
              <a:gd name="connsiteY3" fmla="*/ 119332 h 357996"/>
              <a:gd name="connsiteX4" fmla="*/ 0 w 1457864"/>
              <a:gd name="connsiteY4" fmla="*/ 343619 h 3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864" h="357996">
                <a:moveTo>
                  <a:pt x="1457864" y="145211"/>
                </a:moveTo>
                <a:cubicBezTo>
                  <a:pt x="1349315" y="72605"/>
                  <a:pt x="1240766" y="0"/>
                  <a:pt x="1155940" y="33068"/>
                </a:cubicBezTo>
                <a:cubicBezTo>
                  <a:pt x="1071114" y="66136"/>
                  <a:pt x="1061049" y="329242"/>
                  <a:pt x="948906" y="343619"/>
                </a:cubicBezTo>
                <a:cubicBezTo>
                  <a:pt x="836763" y="357996"/>
                  <a:pt x="641230" y="119332"/>
                  <a:pt x="483079" y="119332"/>
                </a:cubicBezTo>
                <a:cubicBezTo>
                  <a:pt x="324928" y="119332"/>
                  <a:pt x="162464" y="231475"/>
                  <a:pt x="0" y="34361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>
            <a:off x="3968151" y="3735238"/>
            <a:ext cx="810883" cy="488830"/>
          </a:xfrm>
          <a:custGeom>
            <a:avLst/>
            <a:gdLst>
              <a:gd name="connsiteX0" fmla="*/ 810883 w 810883"/>
              <a:gd name="connsiteY0" fmla="*/ 422694 h 488830"/>
              <a:gd name="connsiteX1" fmla="*/ 586596 w 810883"/>
              <a:gd name="connsiteY1" fmla="*/ 439947 h 488830"/>
              <a:gd name="connsiteX2" fmla="*/ 491706 w 810883"/>
              <a:gd name="connsiteY2" fmla="*/ 129396 h 488830"/>
              <a:gd name="connsiteX3" fmla="*/ 0 w 810883"/>
              <a:gd name="connsiteY3" fmla="*/ 0 h 488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83" h="488830">
                <a:moveTo>
                  <a:pt x="810883" y="422694"/>
                </a:moveTo>
                <a:cubicBezTo>
                  <a:pt x="725337" y="455762"/>
                  <a:pt x="639792" y="488830"/>
                  <a:pt x="586596" y="439947"/>
                </a:cubicBezTo>
                <a:cubicBezTo>
                  <a:pt x="533400" y="391064"/>
                  <a:pt x="589472" y="202720"/>
                  <a:pt x="491706" y="129396"/>
                </a:cubicBezTo>
                <a:cubicBezTo>
                  <a:pt x="393940" y="56072"/>
                  <a:pt x="196970" y="28036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>
            <a:off x="3252158" y="3726611"/>
            <a:ext cx="724619" cy="687238"/>
          </a:xfrm>
          <a:custGeom>
            <a:avLst/>
            <a:gdLst>
              <a:gd name="connsiteX0" fmla="*/ 0 w 724619"/>
              <a:gd name="connsiteY0" fmla="*/ 655608 h 687238"/>
              <a:gd name="connsiteX1" fmla="*/ 215661 w 724619"/>
              <a:gd name="connsiteY1" fmla="*/ 612476 h 687238"/>
              <a:gd name="connsiteX2" fmla="*/ 181155 w 724619"/>
              <a:gd name="connsiteY2" fmla="*/ 207034 h 687238"/>
              <a:gd name="connsiteX3" fmla="*/ 724619 w 724619"/>
              <a:gd name="connsiteY3" fmla="*/ 0 h 6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619" h="687238">
                <a:moveTo>
                  <a:pt x="0" y="655608"/>
                </a:moveTo>
                <a:cubicBezTo>
                  <a:pt x="92734" y="671423"/>
                  <a:pt x="185469" y="687238"/>
                  <a:pt x="215661" y="612476"/>
                </a:cubicBezTo>
                <a:cubicBezTo>
                  <a:pt x="245853" y="537714"/>
                  <a:pt x="96329" y="309113"/>
                  <a:pt x="181155" y="207034"/>
                </a:cubicBezTo>
                <a:cubicBezTo>
                  <a:pt x="265981" y="104955"/>
                  <a:pt x="495300" y="52477"/>
                  <a:pt x="724619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>
            <a:off x="3183147" y="3394495"/>
            <a:ext cx="759125" cy="370935"/>
          </a:xfrm>
          <a:custGeom>
            <a:avLst/>
            <a:gdLst>
              <a:gd name="connsiteX0" fmla="*/ 0 w 759125"/>
              <a:gd name="connsiteY0" fmla="*/ 142335 h 370935"/>
              <a:gd name="connsiteX1" fmla="*/ 138023 w 759125"/>
              <a:gd name="connsiteY1" fmla="*/ 30192 h 370935"/>
              <a:gd name="connsiteX2" fmla="*/ 267419 w 759125"/>
              <a:gd name="connsiteY2" fmla="*/ 323490 h 370935"/>
              <a:gd name="connsiteX3" fmla="*/ 759125 w 759125"/>
              <a:gd name="connsiteY3" fmla="*/ 314863 h 37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125" h="370935">
                <a:moveTo>
                  <a:pt x="0" y="142335"/>
                </a:moveTo>
                <a:cubicBezTo>
                  <a:pt x="46726" y="71167"/>
                  <a:pt x="93453" y="0"/>
                  <a:pt x="138023" y="30192"/>
                </a:cubicBezTo>
                <a:cubicBezTo>
                  <a:pt x="182593" y="60385"/>
                  <a:pt x="163902" y="276045"/>
                  <a:pt x="267419" y="323490"/>
                </a:cubicBezTo>
                <a:cubicBezTo>
                  <a:pt x="370936" y="370935"/>
                  <a:pt x="565030" y="342899"/>
                  <a:pt x="759125" y="31486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flipH="1" flipV="1">
            <a:off x="3886200" y="3657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8"/>
          <p:cNvSpPr/>
          <p:nvPr/>
        </p:nvSpPr>
        <p:spPr>
          <a:xfrm>
            <a:off x="1913861" y="933893"/>
            <a:ext cx="3459125" cy="2535865"/>
          </a:xfrm>
          <a:custGeom>
            <a:avLst/>
            <a:gdLst>
              <a:gd name="connsiteX0" fmla="*/ 85060 w 3459125"/>
              <a:gd name="connsiteY0" fmla="*/ 629093 h 2535865"/>
              <a:gd name="connsiteX1" fmla="*/ 659218 w 3459125"/>
              <a:gd name="connsiteY1" fmla="*/ 352647 h 2535865"/>
              <a:gd name="connsiteX2" fmla="*/ 956930 w 3459125"/>
              <a:gd name="connsiteY2" fmla="*/ 256954 h 2535865"/>
              <a:gd name="connsiteX3" fmla="*/ 1350334 w 3459125"/>
              <a:gd name="connsiteY3" fmla="*/ 129363 h 2535865"/>
              <a:gd name="connsiteX4" fmla="*/ 1839432 w 3459125"/>
              <a:gd name="connsiteY4" fmla="*/ 65567 h 2535865"/>
              <a:gd name="connsiteX5" fmla="*/ 2392325 w 3459125"/>
              <a:gd name="connsiteY5" fmla="*/ 23037 h 2535865"/>
              <a:gd name="connsiteX6" fmla="*/ 2955851 w 3459125"/>
              <a:gd name="connsiteY6" fmla="*/ 1772 h 2535865"/>
              <a:gd name="connsiteX7" fmla="*/ 3157869 w 3459125"/>
              <a:gd name="connsiteY7" fmla="*/ 33670 h 2535865"/>
              <a:gd name="connsiteX8" fmla="*/ 3423683 w 3459125"/>
              <a:gd name="connsiteY8" fmla="*/ 129363 h 2535865"/>
              <a:gd name="connsiteX9" fmla="*/ 3370520 w 3459125"/>
              <a:gd name="connsiteY9" fmla="*/ 342014 h 2535865"/>
              <a:gd name="connsiteX10" fmla="*/ 3200399 w 3459125"/>
              <a:gd name="connsiteY10" fmla="*/ 501502 h 2535865"/>
              <a:gd name="connsiteX11" fmla="*/ 2902688 w 3459125"/>
              <a:gd name="connsiteY11" fmla="*/ 650358 h 2535865"/>
              <a:gd name="connsiteX12" fmla="*/ 2796362 w 3459125"/>
              <a:gd name="connsiteY12" fmla="*/ 777949 h 2535865"/>
              <a:gd name="connsiteX13" fmla="*/ 2775097 w 3459125"/>
              <a:gd name="connsiteY13" fmla="*/ 1065028 h 2535865"/>
              <a:gd name="connsiteX14" fmla="*/ 2913320 w 3459125"/>
              <a:gd name="connsiteY14" fmla="*/ 1171354 h 2535865"/>
              <a:gd name="connsiteX15" fmla="*/ 3147237 w 3459125"/>
              <a:gd name="connsiteY15" fmla="*/ 1245781 h 2535865"/>
              <a:gd name="connsiteX16" fmla="*/ 3285460 w 3459125"/>
              <a:gd name="connsiteY16" fmla="*/ 1394637 h 2535865"/>
              <a:gd name="connsiteX17" fmla="*/ 3211032 w 3459125"/>
              <a:gd name="connsiteY17" fmla="*/ 1649819 h 2535865"/>
              <a:gd name="connsiteX18" fmla="*/ 3094074 w 3459125"/>
              <a:gd name="connsiteY18" fmla="*/ 1841205 h 2535865"/>
              <a:gd name="connsiteX19" fmla="*/ 2466753 w 3459125"/>
              <a:gd name="connsiteY19" fmla="*/ 1894367 h 2535865"/>
              <a:gd name="connsiteX20" fmla="*/ 2179674 w 3459125"/>
              <a:gd name="connsiteY20" fmla="*/ 1894367 h 2535865"/>
              <a:gd name="connsiteX21" fmla="*/ 2147776 w 3459125"/>
              <a:gd name="connsiteY21" fmla="*/ 2213344 h 2535865"/>
              <a:gd name="connsiteX22" fmla="*/ 2041451 w 3459125"/>
              <a:gd name="connsiteY22" fmla="*/ 2468526 h 2535865"/>
              <a:gd name="connsiteX23" fmla="*/ 1743739 w 3459125"/>
              <a:gd name="connsiteY23" fmla="*/ 2511056 h 2535865"/>
              <a:gd name="connsiteX24" fmla="*/ 1446027 w 3459125"/>
              <a:gd name="connsiteY24" fmla="*/ 2319670 h 2535865"/>
              <a:gd name="connsiteX25" fmla="*/ 882502 w 3459125"/>
              <a:gd name="connsiteY25" fmla="*/ 2160181 h 2535865"/>
              <a:gd name="connsiteX26" fmla="*/ 446567 w 3459125"/>
              <a:gd name="connsiteY26" fmla="*/ 1926265 h 2535865"/>
              <a:gd name="connsiteX27" fmla="*/ 350874 w 3459125"/>
              <a:gd name="connsiteY27" fmla="*/ 1660451 h 2535865"/>
              <a:gd name="connsiteX28" fmla="*/ 233916 w 3459125"/>
              <a:gd name="connsiteY28" fmla="*/ 1107558 h 2535865"/>
              <a:gd name="connsiteX29" fmla="*/ 127590 w 3459125"/>
              <a:gd name="connsiteY29" fmla="*/ 990600 h 2535865"/>
              <a:gd name="connsiteX30" fmla="*/ 148855 w 3459125"/>
              <a:gd name="connsiteY30" fmla="*/ 756684 h 2535865"/>
              <a:gd name="connsiteX31" fmla="*/ 85060 w 3459125"/>
              <a:gd name="connsiteY31" fmla="*/ 629093 h 25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459125" h="2535865">
                <a:moveTo>
                  <a:pt x="85060" y="629093"/>
                </a:moveTo>
                <a:cubicBezTo>
                  <a:pt x="170121" y="561754"/>
                  <a:pt x="513906" y="414670"/>
                  <a:pt x="659218" y="352647"/>
                </a:cubicBezTo>
                <a:cubicBezTo>
                  <a:pt x="804530" y="290624"/>
                  <a:pt x="956930" y="256954"/>
                  <a:pt x="956930" y="256954"/>
                </a:cubicBezTo>
                <a:cubicBezTo>
                  <a:pt x="1072116" y="219740"/>
                  <a:pt x="1203250" y="161261"/>
                  <a:pt x="1350334" y="129363"/>
                </a:cubicBezTo>
                <a:cubicBezTo>
                  <a:pt x="1497418" y="97465"/>
                  <a:pt x="1665767" y="83288"/>
                  <a:pt x="1839432" y="65567"/>
                </a:cubicBezTo>
                <a:cubicBezTo>
                  <a:pt x="2013097" y="47846"/>
                  <a:pt x="2206255" y="33669"/>
                  <a:pt x="2392325" y="23037"/>
                </a:cubicBezTo>
                <a:cubicBezTo>
                  <a:pt x="2578395" y="12405"/>
                  <a:pt x="2828260" y="0"/>
                  <a:pt x="2955851" y="1772"/>
                </a:cubicBezTo>
                <a:cubicBezTo>
                  <a:pt x="3083442" y="3544"/>
                  <a:pt x="3079897" y="12405"/>
                  <a:pt x="3157869" y="33670"/>
                </a:cubicBezTo>
                <a:cubicBezTo>
                  <a:pt x="3235841" y="54935"/>
                  <a:pt x="3388241" y="77972"/>
                  <a:pt x="3423683" y="129363"/>
                </a:cubicBezTo>
                <a:cubicBezTo>
                  <a:pt x="3459125" y="180754"/>
                  <a:pt x="3407734" y="279991"/>
                  <a:pt x="3370520" y="342014"/>
                </a:cubicBezTo>
                <a:cubicBezTo>
                  <a:pt x="3333306" y="404037"/>
                  <a:pt x="3278371" y="450111"/>
                  <a:pt x="3200399" y="501502"/>
                </a:cubicBezTo>
                <a:cubicBezTo>
                  <a:pt x="3122427" y="552893"/>
                  <a:pt x="2970028" y="604283"/>
                  <a:pt x="2902688" y="650358"/>
                </a:cubicBezTo>
                <a:cubicBezTo>
                  <a:pt x="2835348" y="696433"/>
                  <a:pt x="2817627" y="708837"/>
                  <a:pt x="2796362" y="777949"/>
                </a:cubicBezTo>
                <a:cubicBezTo>
                  <a:pt x="2775097" y="847061"/>
                  <a:pt x="2755604" y="999461"/>
                  <a:pt x="2775097" y="1065028"/>
                </a:cubicBezTo>
                <a:cubicBezTo>
                  <a:pt x="2794590" y="1130596"/>
                  <a:pt x="2851297" y="1141229"/>
                  <a:pt x="2913320" y="1171354"/>
                </a:cubicBezTo>
                <a:cubicBezTo>
                  <a:pt x="2975343" y="1201479"/>
                  <a:pt x="3085214" y="1208567"/>
                  <a:pt x="3147237" y="1245781"/>
                </a:cubicBezTo>
                <a:cubicBezTo>
                  <a:pt x="3209260" y="1282995"/>
                  <a:pt x="3274828" y="1327297"/>
                  <a:pt x="3285460" y="1394637"/>
                </a:cubicBezTo>
                <a:cubicBezTo>
                  <a:pt x="3296093" y="1461977"/>
                  <a:pt x="3242930" y="1575391"/>
                  <a:pt x="3211032" y="1649819"/>
                </a:cubicBezTo>
                <a:cubicBezTo>
                  <a:pt x="3179134" y="1724247"/>
                  <a:pt x="3218120" y="1800447"/>
                  <a:pt x="3094074" y="1841205"/>
                </a:cubicBezTo>
                <a:cubicBezTo>
                  <a:pt x="2970028" y="1881963"/>
                  <a:pt x="2619153" y="1885507"/>
                  <a:pt x="2466753" y="1894367"/>
                </a:cubicBezTo>
                <a:cubicBezTo>
                  <a:pt x="2314353" y="1903227"/>
                  <a:pt x="2232837" y="1841204"/>
                  <a:pt x="2179674" y="1894367"/>
                </a:cubicBezTo>
                <a:cubicBezTo>
                  <a:pt x="2126511" y="1947530"/>
                  <a:pt x="2170813" y="2117651"/>
                  <a:pt x="2147776" y="2213344"/>
                </a:cubicBezTo>
                <a:cubicBezTo>
                  <a:pt x="2124739" y="2309037"/>
                  <a:pt x="2108790" y="2418907"/>
                  <a:pt x="2041451" y="2468526"/>
                </a:cubicBezTo>
                <a:cubicBezTo>
                  <a:pt x="1974112" y="2518145"/>
                  <a:pt x="1842976" y="2535865"/>
                  <a:pt x="1743739" y="2511056"/>
                </a:cubicBezTo>
                <a:cubicBezTo>
                  <a:pt x="1644502" y="2486247"/>
                  <a:pt x="1589566" y="2378149"/>
                  <a:pt x="1446027" y="2319670"/>
                </a:cubicBezTo>
                <a:cubicBezTo>
                  <a:pt x="1302488" y="2261191"/>
                  <a:pt x="1049079" y="2225749"/>
                  <a:pt x="882502" y="2160181"/>
                </a:cubicBezTo>
                <a:cubicBezTo>
                  <a:pt x="715925" y="2094613"/>
                  <a:pt x="535171" y="2009553"/>
                  <a:pt x="446567" y="1926265"/>
                </a:cubicBezTo>
                <a:cubicBezTo>
                  <a:pt x="357963" y="1842977"/>
                  <a:pt x="386316" y="1796902"/>
                  <a:pt x="350874" y="1660451"/>
                </a:cubicBezTo>
                <a:cubicBezTo>
                  <a:pt x="315432" y="1524000"/>
                  <a:pt x="271130" y="1219200"/>
                  <a:pt x="233916" y="1107558"/>
                </a:cubicBezTo>
                <a:cubicBezTo>
                  <a:pt x="196702" y="995916"/>
                  <a:pt x="141767" y="1049079"/>
                  <a:pt x="127590" y="990600"/>
                </a:cubicBezTo>
                <a:cubicBezTo>
                  <a:pt x="113413" y="932121"/>
                  <a:pt x="157715" y="816935"/>
                  <a:pt x="148855" y="756684"/>
                </a:cubicBezTo>
                <a:cubicBezTo>
                  <a:pt x="139995" y="696433"/>
                  <a:pt x="0" y="696433"/>
                  <a:pt x="85060" y="629093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29"/>
          <p:cNvSpPr/>
          <p:nvPr/>
        </p:nvSpPr>
        <p:spPr>
          <a:xfrm>
            <a:off x="4263656" y="925033"/>
            <a:ext cx="3361660" cy="2121195"/>
          </a:xfrm>
          <a:custGeom>
            <a:avLst/>
            <a:gdLst>
              <a:gd name="connsiteX0" fmla="*/ 0 w 3361660"/>
              <a:gd name="connsiteY0" fmla="*/ 42530 h 2121195"/>
              <a:gd name="connsiteX1" fmla="*/ 382772 w 3361660"/>
              <a:gd name="connsiteY1" fmla="*/ 0 h 2121195"/>
              <a:gd name="connsiteX2" fmla="*/ 861237 w 3361660"/>
              <a:gd name="connsiteY2" fmla="*/ 42530 h 2121195"/>
              <a:gd name="connsiteX3" fmla="*/ 1318437 w 3361660"/>
              <a:gd name="connsiteY3" fmla="*/ 116958 h 2121195"/>
              <a:gd name="connsiteX4" fmla="*/ 1839432 w 3361660"/>
              <a:gd name="connsiteY4" fmla="*/ 212651 h 2121195"/>
              <a:gd name="connsiteX5" fmla="*/ 2445488 w 3361660"/>
              <a:gd name="connsiteY5" fmla="*/ 382772 h 2121195"/>
              <a:gd name="connsiteX6" fmla="*/ 2860158 w 3361660"/>
              <a:gd name="connsiteY6" fmla="*/ 542260 h 2121195"/>
              <a:gd name="connsiteX7" fmla="*/ 3296093 w 3361660"/>
              <a:gd name="connsiteY7" fmla="*/ 829339 h 2121195"/>
              <a:gd name="connsiteX8" fmla="*/ 3253563 w 3361660"/>
              <a:gd name="connsiteY8" fmla="*/ 1084520 h 2121195"/>
              <a:gd name="connsiteX9" fmla="*/ 2966484 w 3361660"/>
              <a:gd name="connsiteY9" fmla="*/ 1297172 h 2121195"/>
              <a:gd name="connsiteX10" fmla="*/ 2721935 w 3361660"/>
              <a:gd name="connsiteY10" fmla="*/ 1626781 h 2121195"/>
              <a:gd name="connsiteX11" fmla="*/ 2615609 w 3361660"/>
              <a:gd name="connsiteY11" fmla="*/ 1807534 h 2121195"/>
              <a:gd name="connsiteX12" fmla="*/ 2360428 w 3361660"/>
              <a:gd name="connsiteY12" fmla="*/ 1881962 h 2121195"/>
              <a:gd name="connsiteX13" fmla="*/ 1850065 w 3361660"/>
              <a:gd name="connsiteY13" fmla="*/ 1903227 h 2121195"/>
              <a:gd name="connsiteX14" fmla="*/ 1637414 w 3361660"/>
              <a:gd name="connsiteY14" fmla="*/ 2062716 h 2121195"/>
              <a:gd name="connsiteX15" fmla="*/ 1488558 w 3361660"/>
              <a:gd name="connsiteY15" fmla="*/ 2094614 h 2121195"/>
              <a:gd name="connsiteX16" fmla="*/ 1095153 w 3361660"/>
              <a:gd name="connsiteY16" fmla="*/ 2083981 h 2121195"/>
              <a:gd name="connsiteX17" fmla="*/ 744279 w 3361660"/>
              <a:gd name="connsiteY17" fmla="*/ 1871330 h 2121195"/>
              <a:gd name="connsiteX18" fmla="*/ 723014 w 3361660"/>
              <a:gd name="connsiteY18" fmla="*/ 1754372 h 2121195"/>
              <a:gd name="connsiteX19" fmla="*/ 925032 w 3361660"/>
              <a:gd name="connsiteY19" fmla="*/ 1562986 h 2121195"/>
              <a:gd name="connsiteX20" fmla="*/ 903767 w 3361660"/>
              <a:gd name="connsiteY20" fmla="*/ 1318437 h 2121195"/>
              <a:gd name="connsiteX21" fmla="*/ 478465 w 3361660"/>
              <a:gd name="connsiteY21" fmla="*/ 1148316 h 2121195"/>
              <a:gd name="connsiteX22" fmla="*/ 446567 w 3361660"/>
              <a:gd name="connsiteY22" fmla="*/ 818707 h 2121195"/>
              <a:gd name="connsiteX23" fmla="*/ 308344 w 3361660"/>
              <a:gd name="connsiteY23" fmla="*/ 637953 h 2121195"/>
              <a:gd name="connsiteX24" fmla="*/ 63795 w 3361660"/>
              <a:gd name="connsiteY24" fmla="*/ 520995 h 2121195"/>
              <a:gd name="connsiteX25" fmla="*/ 42530 w 3361660"/>
              <a:gd name="connsiteY25" fmla="*/ 170120 h 2121195"/>
              <a:gd name="connsiteX26" fmla="*/ 127591 w 3361660"/>
              <a:gd name="connsiteY26" fmla="*/ 21265 h 212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61660" h="2121195">
                <a:moveTo>
                  <a:pt x="0" y="42530"/>
                </a:moveTo>
                <a:cubicBezTo>
                  <a:pt x="119616" y="21265"/>
                  <a:pt x="239233" y="0"/>
                  <a:pt x="382772" y="0"/>
                </a:cubicBezTo>
                <a:cubicBezTo>
                  <a:pt x="526311" y="0"/>
                  <a:pt x="705293" y="23037"/>
                  <a:pt x="861237" y="42530"/>
                </a:cubicBezTo>
                <a:cubicBezTo>
                  <a:pt x="1017181" y="62023"/>
                  <a:pt x="1318437" y="116958"/>
                  <a:pt x="1318437" y="116958"/>
                </a:cubicBezTo>
                <a:cubicBezTo>
                  <a:pt x="1481469" y="145311"/>
                  <a:pt x="1651590" y="168349"/>
                  <a:pt x="1839432" y="212651"/>
                </a:cubicBezTo>
                <a:cubicBezTo>
                  <a:pt x="2027274" y="256953"/>
                  <a:pt x="2275367" y="327837"/>
                  <a:pt x="2445488" y="382772"/>
                </a:cubicBezTo>
                <a:cubicBezTo>
                  <a:pt x="2615609" y="437707"/>
                  <a:pt x="2718391" y="467832"/>
                  <a:pt x="2860158" y="542260"/>
                </a:cubicBezTo>
                <a:cubicBezTo>
                  <a:pt x="3001925" y="616688"/>
                  <a:pt x="3230526" y="738962"/>
                  <a:pt x="3296093" y="829339"/>
                </a:cubicBezTo>
                <a:cubicBezTo>
                  <a:pt x="3361660" y="919716"/>
                  <a:pt x="3308498" y="1006548"/>
                  <a:pt x="3253563" y="1084520"/>
                </a:cubicBezTo>
                <a:cubicBezTo>
                  <a:pt x="3198628" y="1162492"/>
                  <a:pt x="3055089" y="1206795"/>
                  <a:pt x="2966484" y="1297172"/>
                </a:cubicBezTo>
                <a:cubicBezTo>
                  <a:pt x="2877879" y="1387549"/>
                  <a:pt x="2780414" y="1541721"/>
                  <a:pt x="2721935" y="1626781"/>
                </a:cubicBezTo>
                <a:cubicBezTo>
                  <a:pt x="2663456" y="1711841"/>
                  <a:pt x="2675860" y="1765004"/>
                  <a:pt x="2615609" y="1807534"/>
                </a:cubicBezTo>
                <a:cubicBezTo>
                  <a:pt x="2555358" y="1850064"/>
                  <a:pt x="2488018" y="1866013"/>
                  <a:pt x="2360428" y="1881962"/>
                </a:cubicBezTo>
                <a:cubicBezTo>
                  <a:pt x="2232838" y="1897911"/>
                  <a:pt x="1970567" y="1873101"/>
                  <a:pt x="1850065" y="1903227"/>
                </a:cubicBezTo>
                <a:cubicBezTo>
                  <a:pt x="1729563" y="1933353"/>
                  <a:pt x="1697665" y="2030818"/>
                  <a:pt x="1637414" y="2062716"/>
                </a:cubicBezTo>
                <a:cubicBezTo>
                  <a:pt x="1577163" y="2094614"/>
                  <a:pt x="1578935" y="2091070"/>
                  <a:pt x="1488558" y="2094614"/>
                </a:cubicBezTo>
                <a:cubicBezTo>
                  <a:pt x="1398181" y="2098158"/>
                  <a:pt x="1219199" y="2121195"/>
                  <a:pt x="1095153" y="2083981"/>
                </a:cubicBezTo>
                <a:cubicBezTo>
                  <a:pt x="971107" y="2046767"/>
                  <a:pt x="806302" y="1926265"/>
                  <a:pt x="744279" y="1871330"/>
                </a:cubicBezTo>
                <a:cubicBezTo>
                  <a:pt x="682256" y="1816395"/>
                  <a:pt x="692889" y="1805763"/>
                  <a:pt x="723014" y="1754372"/>
                </a:cubicBezTo>
                <a:cubicBezTo>
                  <a:pt x="753139" y="1702981"/>
                  <a:pt x="894907" y="1635642"/>
                  <a:pt x="925032" y="1562986"/>
                </a:cubicBezTo>
                <a:cubicBezTo>
                  <a:pt x="955157" y="1490330"/>
                  <a:pt x="978195" y="1387549"/>
                  <a:pt x="903767" y="1318437"/>
                </a:cubicBezTo>
                <a:cubicBezTo>
                  <a:pt x="829339" y="1249325"/>
                  <a:pt x="554665" y="1231604"/>
                  <a:pt x="478465" y="1148316"/>
                </a:cubicBezTo>
                <a:cubicBezTo>
                  <a:pt x="402265" y="1065028"/>
                  <a:pt x="474920" y="903767"/>
                  <a:pt x="446567" y="818707"/>
                </a:cubicBezTo>
                <a:cubicBezTo>
                  <a:pt x="418214" y="733647"/>
                  <a:pt x="372139" y="687572"/>
                  <a:pt x="308344" y="637953"/>
                </a:cubicBezTo>
                <a:cubicBezTo>
                  <a:pt x="244549" y="588334"/>
                  <a:pt x="108097" y="598967"/>
                  <a:pt x="63795" y="520995"/>
                </a:cubicBezTo>
                <a:cubicBezTo>
                  <a:pt x="19493" y="443023"/>
                  <a:pt x="31897" y="253408"/>
                  <a:pt x="42530" y="170120"/>
                </a:cubicBezTo>
                <a:cubicBezTo>
                  <a:pt x="53163" y="86832"/>
                  <a:pt x="90377" y="54048"/>
                  <a:pt x="127591" y="21265"/>
                </a:cubicBezTo>
              </a:path>
            </a:pathLst>
          </a:custGeom>
          <a:solidFill>
            <a:schemeClr val="accent2">
              <a:alpha val="39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1"/>
          <p:cNvSpPr/>
          <p:nvPr/>
        </p:nvSpPr>
        <p:spPr>
          <a:xfrm>
            <a:off x="5831958" y="1430080"/>
            <a:ext cx="3179136" cy="2760920"/>
          </a:xfrm>
          <a:custGeom>
            <a:avLst/>
            <a:gdLst>
              <a:gd name="connsiteX0" fmla="*/ 1770321 w 3179136"/>
              <a:gd name="connsiteY0" fmla="*/ 388087 h 2760920"/>
              <a:gd name="connsiteX1" fmla="*/ 2014870 w 3179136"/>
              <a:gd name="connsiteY1" fmla="*/ 515678 h 2760920"/>
              <a:gd name="connsiteX2" fmla="*/ 2355112 w 3179136"/>
              <a:gd name="connsiteY2" fmla="*/ 781492 h 2760920"/>
              <a:gd name="connsiteX3" fmla="*/ 2642191 w 3179136"/>
              <a:gd name="connsiteY3" fmla="*/ 1089836 h 2760920"/>
              <a:gd name="connsiteX4" fmla="*/ 2865475 w 3179136"/>
              <a:gd name="connsiteY4" fmla="*/ 1387548 h 2760920"/>
              <a:gd name="connsiteX5" fmla="*/ 3003698 w 3179136"/>
              <a:gd name="connsiteY5" fmla="*/ 1738422 h 2760920"/>
              <a:gd name="connsiteX6" fmla="*/ 3152554 w 3179136"/>
              <a:gd name="connsiteY6" fmla="*/ 2291315 h 2760920"/>
              <a:gd name="connsiteX7" fmla="*/ 3131289 w 3179136"/>
              <a:gd name="connsiteY7" fmla="*/ 2684720 h 2760920"/>
              <a:gd name="connsiteX8" fmla="*/ 2865475 w 3179136"/>
              <a:gd name="connsiteY8" fmla="*/ 2748515 h 2760920"/>
              <a:gd name="connsiteX9" fmla="*/ 2631558 w 3179136"/>
              <a:gd name="connsiteY9" fmla="*/ 2620925 h 2760920"/>
              <a:gd name="connsiteX10" fmla="*/ 2323214 w 3179136"/>
              <a:gd name="connsiteY10" fmla="*/ 2589027 h 2760920"/>
              <a:gd name="connsiteX11" fmla="*/ 1759689 w 3179136"/>
              <a:gd name="connsiteY11" fmla="*/ 2355111 h 2760920"/>
              <a:gd name="connsiteX12" fmla="*/ 1493875 w 3179136"/>
              <a:gd name="connsiteY12" fmla="*/ 2323213 h 2760920"/>
              <a:gd name="connsiteX13" fmla="*/ 1089837 w 3179136"/>
              <a:gd name="connsiteY13" fmla="*/ 2493334 h 2760920"/>
              <a:gd name="connsiteX14" fmla="*/ 802758 w 3179136"/>
              <a:gd name="connsiteY14" fmla="*/ 2493334 h 2760920"/>
              <a:gd name="connsiteX15" fmla="*/ 292395 w 3179136"/>
              <a:gd name="connsiteY15" fmla="*/ 2408273 h 2760920"/>
              <a:gd name="connsiteX16" fmla="*/ 111642 w 3179136"/>
              <a:gd name="connsiteY16" fmla="*/ 2184990 h 2760920"/>
              <a:gd name="connsiteX17" fmla="*/ 37214 w 3179136"/>
              <a:gd name="connsiteY17" fmla="*/ 1749055 h 2760920"/>
              <a:gd name="connsiteX18" fmla="*/ 37214 w 3179136"/>
              <a:gd name="connsiteY18" fmla="*/ 1578934 h 2760920"/>
              <a:gd name="connsiteX19" fmla="*/ 260498 w 3179136"/>
              <a:gd name="connsiteY19" fmla="*/ 1408813 h 2760920"/>
              <a:gd name="connsiteX20" fmla="*/ 473149 w 3179136"/>
              <a:gd name="connsiteY20" fmla="*/ 1387548 h 2760920"/>
              <a:gd name="connsiteX21" fmla="*/ 494414 w 3179136"/>
              <a:gd name="connsiteY21" fmla="*/ 845287 h 2760920"/>
              <a:gd name="connsiteX22" fmla="*/ 685800 w 3179136"/>
              <a:gd name="connsiteY22" fmla="*/ 441250 h 2760920"/>
              <a:gd name="connsiteX23" fmla="*/ 1089837 w 3179136"/>
              <a:gd name="connsiteY23" fmla="*/ 47846 h 2760920"/>
              <a:gd name="connsiteX24" fmla="*/ 1483242 w 3179136"/>
              <a:gd name="connsiteY24" fmla="*/ 154171 h 2760920"/>
              <a:gd name="connsiteX25" fmla="*/ 1770321 w 3179136"/>
              <a:gd name="connsiteY25" fmla="*/ 388087 h 276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79136" h="2760920">
                <a:moveTo>
                  <a:pt x="1770321" y="388087"/>
                </a:moveTo>
                <a:cubicBezTo>
                  <a:pt x="1858926" y="448338"/>
                  <a:pt x="1917405" y="450111"/>
                  <a:pt x="2014870" y="515678"/>
                </a:cubicBezTo>
                <a:cubicBezTo>
                  <a:pt x="2112335" y="581245"/>
                  <a:pt x="2250559" y="685799"/>
                  <a:pt x="2355112" y="781492"/>
                </a:cubicBezTo>
                <a:cubicBezTo>
                  <a:pt x="2459666" y="877185"/>
                  <a:pt x="2557131" y="988827"/>
                  <a:pt x="2642191" y="1089836"/>
                </a:cubicBezTo>
                <a:cubicBezTo>
                  <a:pt x="2727251" y="1190845"/>
                  <a:pt x="2805224" y="1279450"/>
                  <a:pt x="2865475" y="1387548"/>
                </a:cubicBezTo>
                <a:cubicBezTo>
                  <a:pt x="2925726" y="1495646"/>
                  <a:pt x="2955852" y="1587794"/>
                  <a:pt x="3003698" y="1738422"/>
                </a:cubicBezTo>
                <a:cubicBezTo>
                  <a:pt x="3051544" y="1889050"/>
                  <a:pt x="3131289" y="2133599"/>
                  <a:pt x="3152554" y="2291315"/>
                </a:cubicBezTo>
                <a:cubicBezTo>
                  <a:pt x="3173819" y="2449031"/>
                  <a:pt x="3179136" y="2608520"/>
                  <a:pt x="3131289" y="2684720"/>
                </a:cubicBezTo>
                <a:cubicBezTo>
                  <a:pt x="3083443" y="2760920"/>
                  <a:pt x="2948763" y="2759147"/>
                  <a:pt x="2865475" y="2748515"/>
                </a:cubicBezTo>
                <a:cubicBezTo>
                  <a:pt x="2782187" y="2737883"/>
                  <a:pt x="2721935" y="2647506"/>
                  <a:pt x="2631558" y="2620925"/>
                </a:cubicBezTo>
                <a:cubicBezTo>
                  <a:pt x="2541181" y="2594344"/>
                  <a:pt x="2468525" y="2633329"/>
                  <a:pt x="2323214" y="2589027"/>
                </a:cubicBezTo>
                <a:cubicBezTo>
                  <a:pt x="2177903" y="2544725"/>
                  <a:pt x="1897912" y="2399413"/>
                  <a:pt x="1759689" y="2355111"/>
                </a:cubicBezTo>
                <a:cubicBezTo>
                  <a:pt x="1621466" y="2310809"/>
                  <a:pt x="1605517" y="2300176"/>
                  <a:pt x="1493875" y="2323213"/>
                </a:cubicBezTo>
                <a:cubicBezTo>
                  <a:pt x="1382233" y="2346250"/>
                  <a:pt x="1205023" y="2464980"/>
                  <a:pt x="1089837" y="2493334"/>
                </a:cubicBezTo>
                <a:cubicBezTo>
                  <a:pt x="974651" y="2521688"/>
                  <a:pt x="935665" y="2507511"/>
                  <a:pt x="802758" y="2493334"/>
                </a:cubicBezTo>
                <a:cubicBezTo>
                  <a:pt x="669851" y="2479157"/>
                  <a:pt x="407581" y="2459664"/>
                  <a:pt x="292395" y="2408273"/>
                </a:cubicBezTo>
                <a:cubicBezTo>
                  <a:pt x="177209" y="2356882"/>
                  <a:pt x="154172" y="2294860"/>
                  <a:pt x="111642" y="2184990"/>
                </a:cubicBezTo>
                <a:cubicBezTo>
                  <a:pt x="69112" y="2075120"/>
                  <a:pt x="49619" y="1850064"/>
                  <a:pt x="37214" y="1749055"/>
                </a:cubicBezTo>
                <a:cubicBezTo>
                  <a:pt x="24809" y="1648046"/>
                  <a:pt x="0" y="1635641"/>
                  <a:pt x="37214" y="1578934"/>
                </a:cubicBezTo>
                <a:cubicBezTo>
                  <a:pt x="74428" y="1522227"/>
                  <a:pt x="187842" y="1440711"/>
                  <a:pt x="260498" y="1408813"/>
                </a:cubicBezTo>
                <a:cubicBezTo>
                  <a:pt x="333154" y="1376915"/>
                  <a:pt x="434163" y="1481469"/>
                  <a:pt x="473149" y="1387548"/>
                </a:cubicBezTo>
                <a:cubicBezTo>
                  <a:pt x="512135" y="1293627"/>
                  <a:pt x="458972" y="1003003"/>
                  <a:pt x="494414" y="845287"/>
                </a:cubicBezTo>
                <a:cubicBezTo>
                  <a:pt x="529856" y="687571"/>
                  <a:pt x="586563" y="574157"/>
                  <a:pt x="685800" y="441250"/>
                </a:cubicBezTo>
                <a:cubicBezTo>
                  <a:pt x="785037" y="308343"/>
                  <a:pt x="956930" y="95692"/>
                  <a:pt x="1089837" y="47846"/>
                </a:cubicBezTo>
                <a:cubicBezTo>
                  <a:pt x="1222744" y="0"/>
                  <a:pt x="1373372" y="97464"/>
                  <a:pt x="1483242" y="154171"/>
                </a:cubicBezTo>
                <a:cubicBezTo>
                  <a:pt x="1593112" y="210878"/>
                  <a:pt x="1681716" y="327836"/>
                  <a:pt x="1770321" y="388087"/>
                </a:cubicBezTo>
                <a:close/>
              </a:path>
            </a:pathLst>
          </a:custGeom>
          <a:solidFill>
            <a:srgbClr val="FFFF00">
              <a:alpha val="4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2528776" y="4120117"/>
            <a:ext cx="4276061" cy="2558902"/>
          </a:xfrm>
          <a:custGeom>
            <a:avLst/>
            <a:gdLst>
              <a:gd name="connsiteX0" fmla="*/ 1384005 w 4276061"/>
              <a:gd name="connsiteY0" fmla="*/ 47846 h 2558902"/>
              <a:gd name="connsiteX1" fmla="*/ 1384005 w 4276061"/>
              <a:gd name="connsiteY1" fmla="*/ 334925 h 2558902"/>
              <a:gd name="connsiteX2" fmla="*/ 1394638 w 4276061"/>
              <a:gd name="connsiteY2" fmla="*/ 526311 h 2558902"/>
              <a:gd name="connsiteX3" fmla="*/ 1171354 w 4276061"/>
              <a:gd name="connsiteY3" fmla="*/ 526311 h 2558902"/>
              <a:gd name="connsiteX4" fmla="*/ 852377 w 4276061"/>
              <a:gd name="connsiteY4" fmla="*/ 579474 h 2558902"/>
              <a:gd name="connsiteX5" fmla="*/ 618461 w 4276061"/>
              <a:gd name="connsiteY5" fmla="*/ 622004 h 2558902"/>
              <a:gd name="connsiteX6" fmla="*/ 405810 w 4276061"/>
              <a:gd name="connsiteY6" fmla="*/ 515678 h 2558902"/>
              <a:gd name="connsiteX7" fmla="*/ 171894 w 4276061"/>
              <a:gd name="connsiteY7" fmla="*/ 611371 h 2558902"/>
              <a:gd name="connsiteX8" fmla="*/ 12405 w 4276061"/>
              <a:gd name="connsiteY8" fmla="*/ 855920 h 2558902"/>
              <a:gd name="connsiteX9" fmla="*/ 97466 w 4276061"/>
              <a:gd name="connsiteY9" fmla="*/ 1068571 h 2558902"/>
              <a:gd name="connsiteX10" fmla="*/ 97466 w 4276061"/>
              <a:gd name="connsiteY10" fmla="*/ 1355650 h 2558902"/>
              <a:gd name="connsiteX11" fmla="*/ 129364 w 4276061"/>
              <a:gd name="connsiteY11" fmla="*/ 1472609 h 2558902"/>
              <a:gd name="connsiteX12" fmla="*/ 320750 w 4276061"/>
              <a:gd name="connsiteY12" fmla="*/ 1642730 h 2558902"/>
              <a:gd name="connsiteX13" fmla="*/ 256954 w 4276061"/>
              <a:gd name="connsiteY13" fmla="*/ 1866013 h 2558902"/>
              <a:gd name="connsiteX14" fmla="*/ 193159 w 4276061"/>
              <a:gd name="connsiteY14" fmla="*/ 2036134 h 2558902"/>
              <a:gd name="connsiteX15" fmla="*/ 139996 w 4276061"/>
              <a:gd name="connsiteY15" fmla="*/ 2195623 h 2558902"/>
              <a:gd name="connsiteX16" fmla="*/ 320750 w 4276061"/>
              <a:gd name="connsiteY16" fmla="*/ 2301948 h 2558902"/>
              <a:gd name="connsiteX17" fmla="*/ 703522 w 4276061"/>
              <a:gd name="connsiteY17" fmla="*/ 2408274 h 2558902"/>
              <a:gd name="connsiteX18" fmla="*/ 1022498 w 4276061"/>
              <a:gd name="connsiteY18" fmla="*/ 2472069 h 2558902"/>
              <a:gd name="connsiteX19" fmla="*/ 1394638 w 4276061"/>
              <a:gd name="connsiteY19" fmla="*/ 2514599 h 2558902"/>
              <a:gd name="connsiteX20" fmla="*/ 1671084 w 4276061"/>
              <a:gd name="connsiteY20" fmla="*/ 2535864 h 2558902"/>
              <a:gd name="connsiteX21" fmla="*/ 2000694 w 4276061"/>
              <a:gd name="connsiteY21" fmla="*/ 2557130 h 2558902"/>
              <a:gd name="connsiteX22" fmla="*/ 2553587 w 4276061"/>
              <a:gd name="connsiteY22" fmla="*/ 2525232 h 2558902"/>
              <a:gd name="connsiteX23" fmla="*/ 2861931 w 4276061"/>
              <a:gd name="connsiteY23" fmla="*/ 2503967 h 2558902"/>
              <a:gd name="connsiteX24" fmla="*/ 3244703 w 4276061"/>
              <a:gd name="connsiteY24" fmla="*/ 2440171 h 2558902"/>
              <a:gd name="connsiteX25" fmla="*/ 3606210 w 4276061"/>
              <a:gd name="connsiteY25" fmla="*/ 2344478 h 2558902"/>
              <a:gd name="connsiteX26" fmla="*/ 4010247 w 4276061"/>
              <a:gd name="connsiteY26" fmla="*/ 2227520 h 2558902"/>
              <a:gd name="connsiteX27" fmla="*/ 4233531 w 4276061"/>
              <a:gd name="connsiteY27" fmla="*/ 2014869 h 2558902"/>
              <a:gd name="connsiteX28" fmla="*/ 4265429 w 4276061"/>
              <a:gd name="connsiteY28" fmla="*/ 1908543 h 2558902"/>
              <a:gd name="connsiteX29" fmla="*/ 4212266 w 4276061"/>
              <a:gd name="connsiteY29" fmla="*/ 1780953 h 2558902"/>
              <a:gd name="connsiteX30" fmla="*/ 4063410 w 4276061"/>
              <a:gd name="connsiteY30" fmla="*/ 1557669 h 2558902"/>
              <a:gd name="connsiteX31" fmla="*/ 3627475 w 4276061"/>
              <a:gd name="connsiteY31" fmla="*/ 1355650 h 2558902"/>
              <a:gd name="connsiteX32" fmla="*/ 3499884 w 4276061"/>
              <a:gd name="connsiteY32" fmla="*/ 1015409 h 2558902"/>
              <a:gd name="connsiteX33" fmla="*/ 3361661 w 4276061"/>
              <a:gd name="connsiteY33" fmla="*/ 685799 h 2558902"/>
              <a:gd name="connsiteX34" fmla="*/ 3223438 w 4276061"/>
              <a:gd name="connsiteY34" fmla="*/ 653902 h 2558902"/>
              <a:gd name="connsiteX35" fmla="*/ 2915094 w 4276061"/>
              <a:gd name="connsiteY35" fmla="*/ 760227 h 2558902"/>
              <a:gd name="connsiteX36" fmla="*/ 2702443 w 4276061"/>
              <a:gd name="connsiteY36" fmla="*/ 877185 h 2558902"/>
              <a:gd name="connsiteX37" fmla="*/ 2468526 w 4276061"/>
              <a:gd name="connsiteY37" fmla="*/ 792125 h 2558902"/>
              <a:gd name="connsiteX38" fmla="*/ 2245243 w 4276061"/>
              <a:gd name="connsiteY38" fmla="*/ 611371 h 2558902"/>
              <a:gd name="connsiteX39" fmla="*/ 1968796 w 4276061"/>
              <a:gd name="connsiteY39" fmla="*/ 303027 h 2558902"/>
              <a:gd name="connsiteX40" fmla="*/ 1819940 w 4276061"/>
              <a:gd name="connsiteY40" fmla="*/ 143539 h 2558902"/>
              <a:gd name="connsiteX41" fmla="*/ 1660452 w 4276061"/>
              <a:gd name="connsiteY41" fmla="*/ 47846 h 2558902"/>
              <a:gd name="connsiteX42" fmla="*/ 1384005 w 4276061"/>
              <a:gd name="connsiteY42" fmla="*/ 47846 h 255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76061" h="2558902">
                <a:moveTo>
                  <a:pt x="1384005" y="47846"/>
                </a:moveTo>
                <a:cubicBezTo>
                  <a:pt x="1337931" y="95693"/>
                  <a:pt x="1382233" y="255181"/>
                  <a:pt x="1384005" y="334925"/>
                </a:cubicBezTo>
                <a:cubicBezTo>
                  <a:pt x="1385777" y="414669"/>
                  <a:pt x="1430080" y="494413"/>
                  <a:pt x="1394638" y="526311"/>
                </a:cubicBezTo>
                <a:cubicBezTo>
                  <a:pt x="1359196" y="558209"/>
                  <a:pt x="1261731" y="517451"/>
                  <a:pt x="1171354" y="526311"/>
                </a:cubicBezTo>
                <a:cubicBezTo>
                  <a:pt x="1080977" y="535171"/>
                  <a:pt x="852377" y="579474"/>
                  <a:pt x="852377" y="579474"/>
                </a:cubicBezTo>
                <a:cubicBezTo>
                  <a:pt x="760228" y="595423"/>
                  <a:pt x="692889" y="632637"/>
                  <a:pt x="618461" y="622004"/>
                </a:cubicBezTo>
                <a:cubicBezTo>
                  <a:pt x="544033" y="611371"/>
                  <a:pt x="480238" y="517450"/>
                  <a:pt x="405810" y="515678"/>
                </a:cubicBezTo>
                <a:cubicBezTo>
                  <a:pt x="331382" y="513906"/>
                  <a:pt x="237461" y="554664"/>
                  <a:pt x="171894" y="611371"/>
                </a:cubicBezTo>
                <a:cubicBezTo>
                  <a:pt x="106327" y="668078"/>
                  <a:pt x="24810" y="779720"/>
                  <a:pt x="12405" y="855920"/>
                </a:cubicBezTo>
                <a:cubicBezTo>
                  <a:pt x="0" y="932120"/>
                  <a:pt x="83289" y="985283"/>
                  <a:pt x="97466" y="1068571"/>
                </a:cubicBezTo>
                <a:cubicBezTo>
                  <a:pt x="111643" y="1151859"/>
                  <a:pt x="92150" y="1288310"/>
                  <a:pt x="97466" y="1355650"/>
                </a:cubicBezTo>
                <a:cubicBezTo>
                  <a:pt x="102782" y="1422990"/>
                  <a:pt x="92150" y="1424762"/>
                  <a:pt x="129364" y="1472609"/>
                </a:cubicBezTo>
                <a:cubicBezTo>
                  <a:pt x="166578" y="1520456"/>
                  <a:pt x="299485" y="1577163"/>
                  <a:pt x="320750" y="1642730"/>
                </a:cubicBezTo>
                <a:cubicBezTo>
                  <a:pt x="342015" y="1708297"/>
                  <a:pt x="278219" y="1800446"/>
                  <a:pt x="256954" y="1866013"/>
                </a:cubicBezTo>
                <a:cubicBezTo>
                  <a:pt x="235689" y="1931580"/>
                  <a:pt x="212652" y="1981199"/>
                  <a:pt x="193159" y="2036134"/>
                </a:cubicBezTo>
                <a:cubicBezTo>
                  <a:pt x="173666" y="2091069"/>
                  <a:pt x="118731" y="2151321"/>
                  <a:pt x="139996" y="2195623"/>
                </a:cubicBezTo>
                <a:cubicBezTo>
                  <a:pt x="161261" y="2239925"/>
                  <a:pt x="226829" y="2266506"/>
                  <a:pt x="320750" y="2301948"/>
                </a:cubicBezTo>
                <a:cubicBezTo>
                  <a:pt x="414671" y="2337390"/>
                  <a:pt x="586564" y="2379921"/>
                  <a:pt x="703522" y="2408274"/>
                </a:cubicBezTo>
                <a:cubicBezTo>
                  <a:pt x="820480" y="2436628"/>
                  <a:pt x="907312" y="2454348"/>
                  <a:pt x="1022498" y="2472069"/>
                </a:cubicBezTo>
                <a:cubicBezTo>
                  <a:pt x="1137684" y="2489790"/>
                  <a:pt x="1286540" y="2503967"/>
                  <a:pt x="1394638" y="2514599"/>
                </a:cubicBezTo>
                <a:cubicBezTo>
                  <a:pt x="1502736" y="2525232"/>
                  <a:pt x="1671084" y="2535864"/>
                  <a:pt x="1671084" y="2535864"/>
                </a:cubicBezTo>
                <a:cubicBezTo>
                  <a:pt x="1772093" y="2542953"/>
                  <a:pt x="1853610" y="2558902"/>
                  <a:pt x="2000694" y="2557130"/>
                </a:cubicBezTo>
                <a:cubicBezTo>
                  <a:pt x="2147778" y="2555358"/>
                  <a:pt x="2553587" y="2525232"/>
                  <a:pt x="2553587" y="2525232"/>
                </a:cubicBezTo>
                <a:cubicBezTo>
                  <a:pt x="2697126" y="2516372"/>
                  <a:pt x="2746745" y="2518144"/>
                  <a:pt x="2861931" y="2503967"/>
                </a:cubicBezTo>
                <a:cubicBezTo>
                  <a:pt x="2977117" y="2489790"/>
                  <a:pt x="3120657" y="2466752"/>
                  <a:pt x="3244703" y="2440171"/>
                </a:cubicBezTo>
                <a:cubicBezTo>
                  <a:pt x="3368749" y="2413590"/>
                  <a:pt x="3478619" y="2379920"/>
                  <a:pt x="3606210" y="2344478"/>
                </a:cubicBezTo>
                <a:cubicBezTo>
                  <a:pt x="3733801" y="2309036"/>
                  <a:pt x="3905694" y="2282455"/>
                  <a:pt x="4010247" y="2227520"/>
                </a:cubicBezTo>
                <a:cubicBezTo>
                  <a:pt x="4114800" y="2172585"/>
                  <a:pt x="4191001" y="2068032"/>
                  <a:pt x="4233531" y="2014869"/>
                </a:cubicBezTo>
                <a:cubicBezTo>
                  <a:pt x="4276061" y="1961706"/>
                  <a:pt x="4268973" y="1947529"/>
                  <a:pt x="4265429" y="1908543"/>
                </a:cubicBezTo>
                <a:cubicBezTo>
                  <a:pt x="4261885" y="1869557"/>
                  <a:pt x="4245936" y="1839432"/>
                  <a:pt x="4212266" y="1780953"/>
                </a:cubicBezTo>
                <a:cubicBezTo>
                  <a:pt x="4178596" y="1722474"/>
                  <a:pt x="4160875" y="1628553"/>
                  <a:pt x="4063410" y="1557669"/>
                </a:cubicBezTo>
                <a:cubicBezTo>
                  <a:pt x="3965945" y="1486785"/>
                  <a:pt x="3721396" y="1446027"/>
                  <a:pt x="3627475" y="1355650"/>
                </a:cubicBezTo>
                <a:cubicBezTo>
                  <a:pt x="3533554" y="1265273"/>
                  <a:pt x="3544186" y="1127051"/>
                  <a:pt x="3499884" y="1015409"/>
                </a:cubicBezTo>
                <a:cubicBezTo>
                  <a:pt x="3455582" y="903767"/>
                  <a:pt x="3407735" y="746050"/>
                  <a:pt x="3361661" y="685799"/>
                </a:cubicBezTo>
                <a:cubicBezTo>
                  <a:pt x="3315587" y="625548"/>
                  <a:pt x="3297866" y="641497"/>
                  <a:pt x="3223438" y="653902"/>
                </a:cubicBezTo>
                <a:cubicBezTo>
                  <a:pt x="3149010" y="666307"/>
                  <a:pt x="3001927" y="723013"/>
                  <a:pt x="2915094" y="760227"/>
                </a:cubicBezTo>
                <a:cubicBezTo>
                  <a:pt x="2828261" y="797441"/>
                  <a:pt x="2776871" y="871869"/>
                  <a:pt x="2702443" y="877185"/>
                </a:cubicBezTo>
                <a:cubicBezTo>
                  <a:pt x="2628015" y="882501"/>
                  <a:pt x="2544726" y="836427"/>
                  <a:pt x="2468526" y="792125"/>
                </a:cubicBezTo>
                <a:cubicBezTo>
                  <a:pt x="2392326" y="747823"/>
                  <a:pt x="2328531" y="692887"/>
                  <a:pt x="2245243" y="611371"/>
                </a:cubicBezTo>
                <a:cubicBezTo>
                  <a:pt x="2161955" y="529855"/>
                  <a:pt x="2039680" y="380999"/>
                  <a:pt x="1968796" y="303027"/>
                </a:cubicBezTo>
                <a:cubicBezTo>
                  <a:pt x="1897912" y="225055"/>
                  <a:pt x="1871331" y="186069"/>
                  <a:pt x="1819940" y="143539"/>
                </a:cubicBezTo>
                <a:cubicBezTo>
                  <a:pt x="1768549" y="101009"/>
                  <a:pt x="1733108" y="69111"/>
                  <a:pt x="1660452" y="47846"/>
                </a:cubicBezTo>
                <a:cubicBezTo>
                  <a:pt x="1587796" y="26581"/>
                  <a:pt x="1430080" y="0"/>
                  <a:pt x="1384005" y="47846"/>
                </a:cubicBezTo>
                <a:close/>
              </a:path>
            </a:pathLst>
          </a:custGeom>
          <a:solidFill>
            <a:srgbClr val="7030A0">
              <a:alpha val="4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3"/>
          <p:cNvSpPr/>
          <p:nvPr/>
        </p:nvSpPr>
        <p:spPr>
          <a:xfrm>
            <a:off x="154173" y="1584251"/>
            <a:ext cx="2977115" cy="2720162"/>
          </a:xfrm>
          <a:custGeom>
            <a:avLst/>
            <a:gdLst>
              <a:gd name="connsiteX0" fmla="*/ 1823483 w 2977115"/>
              <a:gd name="connsiteY0" fmla="*/ 21265 h 2720162"/>
              <a:gd name="connsiteX1" fmla="*/ 1653362 w 2977115"/>
              <a:gd name="connsiteY1" fmla="*/ 42530 h 2720162"/>
              <a:gd name="connsiteX2" fmla="*/ 1376915 w 2977115"/>
              <a:gd name="connsiteY2" fmla="*/ 191386 h 2720162"/>
              <a:gd name="connsiteX3" fmla="*/ 1057939 w 2977115"/>
              <a:gd name="connsiteY3" fmla="*/ 382772 h 2720162"/>
              <a:gd name="connsiteX4" fmla="*/ 781492 w 2977115"/>
              <a:gd name="connsiteY4" fmla="*/ 659219 h 2720162"/>
              <a:gd name="connsiteX5" fmla="*/ 536943 w 2977115"/>
              <a:gd name="connsiteY5" fmla="*/ 893135 h 2720162"/>
              <a:gd name="connsiteX6" fmla="*/ 366822 w 2977115"/>
              <a:gd name="connsiteY6" fmla="*/ 1137684 h 2720162"/>
              <a:gd name="connsiteX7" fmla="*/ 228599 w 2977115"/>
              <a:gd name="connsiteY7" fmla="*/ 1414130 h 2720162"/>
              <a:gd name="connsiteX8" fmla="*/ 132906 w 2977115"/>
              <a:gd name="connsiteY8" fmla="*/ 1637414 h 2720162"/>
              <a:gd name="connsiteX9" fmla="*/ 37213 w 2977115"/>
              <a:gd name="connsiteY9" fmla="*/ 1903228 h 2720162"/>
              <a:gd name="connsiteX10" fmla="*/ 5315 w 2977115"/>
              <a:gd name="connsiteY10" fmla="*/ 2169042 h 2720162"/>
              <a:gd name="connsiteX11" fmla="*/ 47846 w 2977115"/>
              <a:gd name="connsiteY11" fmla="*/ 2402958 h 2720162"/>
              <a:gd name="connsiteX12" fmla="*/ 292394 w 2977115"/>
              <a:gd name="connsiteY12" fmla="*/ 2466754 h 2720162"/>
              <a:gd name="connsiteX13" fmla="*/ 483780 w 2977115"/>
              <a:gd name="connsiteY13" fmla="*/ 2466754 h 2720162"/>
              <a:gd name="connsiteX14" fmla="*/ 717697 w 2977115"/>
              <a:gd name="connsiteY14" fmla="*/ 2349796 h 2720162"/>
              <a:gd name="connsiteX15" fmla="*/ 781492 w 2977115"/>
              <a:gd name="connsiteY15" fmla="*/ 2200940 h 2720162"/>
              <a:gd name="connsiteX16" fmla="*/ 951613 w 2977115"/>
              <a:gd name="connsiteY16" fmla="*/ 2115879 h 2720162"/>
              <a:gd name="connsiteX17" fmla="*/ 1206794 w 2977115"/>
              <a:gd name="connsiteY17" fmla="*/ 2094614 h 2720162"/>
              <a:gd name="connsiteX18" fmla="*/ 1472608 w 2977115"/>
              <a:gd name="connsiteY18" fmla="*/ 2190307 h 2720162"/>
              <a:gd name="connsiteX19" fmla="*/ 1547036 w 2977115"/>
              <a:gd name="connsiteY19" fmla="*/ 2286000 h 2720162"/>
              <a:gd name="connsiteX20" fmla="*/ 1600199 w 2977115"/>
              <a:gd name="connsiteY20" fmla="*/ 2509284 h 2720162"/>
              <a:gd name="connsiteX21" fmla="*/ 1674627 w 2977115"/>
              <a:gd name="connsiteY21" fmla="*/ 2647507 h 2720162"/>
              <a:gd name="connsiteX22" fmla="*/ 1812850 w 2977115"/>
              <a:gd name="connsiteY22" fmla="*/ 2711302 h 2720162"/>
              <a:gd name="connsiteX23" fmla="*/ 2110562 w 2977115"/>
              <a:gd name="connsiteY23" fmla="*/ 2594344 h 2720162"/>
              <a:gd name="connsiteX24" fmla="*/ 2248785 w 2977115"/>
              <a:gd name="connsiteY24" fmla="*/ 2519916 h 2720162"/>
              <a:gd name="connsiteX25" fmla="*/ 2450804 w 2977115"/>
              <a:gd name="connsiteY25" fmla="*/ 2381693 h 2720162"/>
              <a:gd name="connsiteX26" fmla="*/ 2620925 w 2977115"/>
              <a:gd name="connsiteY26" fmla="*/ 2211572 h 2720162"/>
              <a:gd name="connsiteX27" fmla="*/ 2642190 w 2977115"/>
              <a:gd name="connsiteY27" fmla="*/ 1977656 h 2720162"/>
              <a:gd name="connsiteX28" fmla="*/ 2695353 w 2977115"/>
              <a:gd name="connsiteY28" fmla="*/ 1701209 h 2720162"/>
              <a:gd name="connsiteX29" fmla="*/ 2695353 w 2977115"/>
              <a:gd name="connsiteY29" fmla="*/ 1626782 h 2720162"/>
              <a:gd name="connsiteX30" fmla="*/ 2865474 w 2977115"/>
              <a:gd name="connsiteY30" fmla="*/ 1488558 h 2720162"/>
              <a:gd name="connsiteX31" fmla="*/ 2971799 w 2977115"/>
              <a:gd name="connsiteY31" fmla="*/ 1414130 h 2720162"/>
              <a:gd name="connsiteX32" fmla="*/ 2897371 w 2977115"/>
              <a:gd name="connsiteY32" fmla="*/ 1180214 h 2720162"/>
              <a:gd name="connsiteX33" fmla="*/ 2812311 w 2977115"/>
              <a:gd name="connsiteY33" fmla="*/ 946298 h 2720162"/>
              <a:gd name="connsiteX34" fmla="*/ 2663455 w 2977115"/>
              <a:gd name="connsiteY34" fmla="*/ 808075 h 2720162"/>
              <a:gd name="connsiteX35" fmla="*/ 2301948 w 2977115"/>
              <a:gd name="connsiteY35" fmla="*/ 680484 h 2720162"/>
              <a:gd name="connsiteX36" fmla="*/ 2004236 w 2977115"/>
              <a:gd name="connsiteY36" fmla="*/ 478465 h 2720162"/>
              <a:gd name="connsiteX37" fmla="*/ 1887278 w 2977115"/>
              <a:gd name="connsiteY37" fmla="*/ 318977 h 2720162"/>
              <a:gd name="connsiteX38" fmla="*/ 1908543 w 2977115"/>
              <a:gd name="connsiteY38" fmla="*/ 170121 h 2720162"/>
              <a:gd name="connsiteX39" fmla="*/ 1823483 w 2977115"/>
              <a:gd name="connsiteY39" fmla="*/ 21265 h 272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977115" h="2720162">
                <a:moveTo>
                  <a:pt x="1823483" y="21265"/>
                </a:moveTo>
                <a:cubicBezTo>
                  <a:pt x="1780953" y="0"/>
                  <a:pt x="1727790" y="14177"/>
                  <a:pt x="1653362" y="42530"/>
                </a:cubicBezTo>
                <a:cubicBezTo>
                  <a:pt x="1578934" y="70883"/>
                  <a:pt x="1476152" y="134679"/>
                  <a:pt x="1376915" y="191386"/>
                </a:cubicBezTo>
                <a:cubicBezTo>
                  <a:pt x="1277678" y="248093"/>
                  <a:pt x="1157176" y="304800"/>
                  <a:pt x="1057939" y="382772"/>
                </a:cubicBezTo>
                <a:cubicBezTo>
                  <a:pt x="958702" y="460744"/>
                  <a:pt x="868325" y="574159"/>
                  <a:pt x="781492" y="659219"/>
                </a:cubicBezTo>
                <a:cubicBezTo>
                  <a:pt x="694659" y="744279"/>
                  <a:pt x="606055" y="813391"/>
                  <a:pt x="536943" y="893135"/>
                </a:cubicBezTo>
                <a:cubicBezTo>
                  <a:pt x="467831" y="972879"/>
                  <a:pt x="418213" y="1050852"/>
                  <a:pt x="366822" y="1137684"/>
                </a:cubicBezTo>
                <a:cubicBezTo>
                  <a:pt x="315431" y="1224517"/>
                  <a:pt x="267585" y="1330842"/>
                  <a:pt x="228599" y="1414130"/>
                </a:cubicBezTo>
                <a:cubicBezTo>
                  <a:pt x="189613" y="1497418"/>
                  <a:pt x="164804" y="1555898"/>
                  <a:pt x="132906" y="1637414"/>
                </a:cubicBezTo>
                <a:cubicBezTo>
                  <a:pt x="101008" y="1718930"/>
                  <a:pt x="58478" y="1814623"/>
                  <a:pt x="37213" y="1903228"/>
                </a:cubicBezTo>
                <a:cubicBezTo>
                  <a:pt x="15948" y="1991833"/>
                  <a:pt x="3543" y="2085754"/>
                  <a:pt x="5315" y="2169042"/>
                </a:cubicBezTo>
                <a:cubicBezTo>
                  <a:pt x="7087" y="2252330"/>
                  <a:pt x="0" y="2353339"/>
                  <a:pt x="47846" y="2402958"/>
                </a:cubicBezTo>
                <a:cubicBezTo>
                  <a:pt x="95692" y="2452577"/>
                  <a:pt x="219738" y="2456121"/>
                  <a:pt x="292394" y="2466754"/>
                </a:cubicBezTo>
                <a:cubicBezTo>
                  <a:pt x="365050" y="2477387"/>
                  <a:pt x="412896" y="2486247"/>
                  <a:pt x="483780" y="2466754"/>
                </a:cubicBezTo>
                <a:cubicBezTo>
                  <a:pt x="554664" y="2447261"/>
                  <a:pt x="668078" y="2394098"/>
                  <a:pt x="717697" y="2349796"/>
                </a:cubicBezTo>
                <a:cubicBezTo>
                  <a:pt x="767316" y="2305494"/>
                  <a:pt x="742506" y="2239926"/>
                  <a:pt x="781492" y="2200940"/>
                </a:cubicBezTo>
                <a:cubicBezTo>
                  <a:pt x="820478" y="2161954"/>
                  <a:pt x="880729" y="2133600"/>
                  <a:pt x="951613" y="2115879"/>
                </a:cubicBezTo>
                <a:cubicBezTo>
                  <a:pt x="1022497" y="2098158"/>
                  <a:pt x="1119962" y="2082209"/>
                  <a:pt x="1206794" y="2094614"/>
                </a:cubicBezTo>
                <a:cubicBezTo>
                  <a:pt x="1293627" y="2107019"/>
                  <a:pt x="1415901" y="2158409"/>
                  <a:pt x="1472608" y="2190307"/>
                </a:cubicBezTo>
                <a:cubicBezTo>
                  <a:pt x="1529315" y="2222205"/>
                  <a:pt x="1525771" y="2232837"/>
                  <a:pt x="1547036" y="2286000"/>
                </a:cubicBezTo>
                <a:cubicBezTo>
                  <a:pt x="1568301" y="2339163"/>
                  <a:pt x="1578934" y="2449033"/>
                  <a:pt x="1600199" y="2509284"/>
                </a:cubicBezTo>
                <a:cubicBezTo>
                  <a:pt x="1621464" y="2569535"/>
                  <a:pt x="1639185" y="2613837"/>
                  <a:pt x="1674627" y="2647507"/>
                </a:cubicBezTo>
                <a:cubicBezTo>
                  <a:pt x="1710069" y="2681177"/>
                  <a:pt x="1740194" y="2720162"/>
                  <a:pt x="1812850" y="2711302"/>
                </a:cubicBezTo>
                <a:cubicBezTo>
                  <a:pt x="1885506" y="2702442"/>
                  <a:pt x="2037906" y="2626242"/>
                  <a:pt x="2110562" y="2594344"/>
                </a:cubicBezTo>
                <a:cubicBezTo>
                  <a:pt x="2183218" y="2562446"/>
                  <a:pt x="2192078" y="2555358"/>
                  <a:pt x="2248785" y="2519916"/>
                </a:cubicBezTo>
                <a:cubicBezTo>
                  <a:pt x="2305492" y="2484474"/>
                  <a:pt x="2388781" y="2433084"/>
                  <a:pt x="2450804" y="2381693"/>
                </a:cubicBezTo>
                <a:cubicBezTo>
                  <a:pt x="2512827" y="2330302"/>
                  <a:pt x="2589027" y="2278912"/>
                  <a:pt x="2620925" y="2211572"/>
                </a:cubicBezTo>
                <a:cubicBezTo>
                  <a:pt x="2652823" y="2144233"/>
                  <a:pt x="2629785" y="2062716"/>
                  <a:pt x="2642190" y="1977656"/>
                </a:cubicBezTo>
                <a:cubicBezTo>
                  <a:pt x="2654595" y="1892596"/>
                  <a:pt x="2686493" y="1759688"/>
                  <a:pt x="2695353" y="1701209"/>
                </a:cubicBezTo>
                <a:cubicBezTo>
                  <a:pt x="2704214" y="1642730"/>
                  <a:pt x="2666999" y="1662224"/>
                  <a:pt x="2695353" y="1626782"/>
                </a:cubicBezTo>
                <a:cubicBezTo>
                  <a:pt x="2723707" y="1591340"/>
                  <a:pt x="2819400" y="1524000"/>
                  <a:pt x="2865474" y="1488558"/>
                </a:cubicBezTo>
                <a:cubicBezTo>
                  <a:pt x="2911548" y="1453116"/>
                  <a:pt x="2966483" y="1465521"/>
                  <a:pt x="2971799" y="1414130"/>
                </a:cubicBezTo>
                <a:cubicBezTo>
                  <a:pt x="2977115" y="1362739"/>
                  <a:pt x="2923952" y="1258186"/>
                  <a:pt x="2897371" y="1180214"/>
                </a:cubicBezTo>
                <a:cubicBezTo>
                  <a:pt x="2870790" y="1102242"/>
                  <a:pt x="2851297" y="1008321"/>
                  <a:pt x="2812311" y="946298"/>
                </a:cubicBezTo>
                <a:cubicBezTo>
                  <a:pt x="2773325" y="884275"/>
                  <a:pt x="2748516" y="852377"/>
                  <a:pt x="2663455" y="808075"/>
                </a:cubicBezTo>
                <a:cubicBezTo>
                  <a:pt x="2578395" y="763773"/>
                  <a:pt x="2411818" y="735419"/>
                  <a:pt x="2301948" y="680484"/>
                </a:cubicBezTo>
                <a:cubicBezTo>
                  <a:pt x="2192078" y="625549"/>
                  <a:pt x="2073348" y="538716"/>
                  <a:pt x="2004236" y="478465"/>
                </a:cubicBezTo>
                <a:cubicBezTo>
                  <a:pt x="1935124" y="418214"/>
                  <a:pt x="1903227" y="370367"/>
                  <a:pt x="1887278" y="318977"/>
                </a:cubicBezTo>
                <a:cubicBezTo>
                  <a:pt x="1871329" y="267587"/>
                  <a:pt x="1919175" y="219740"/>
                  <a:pt x="1908543" y="170121"/>
                </a:cubicBezTo>
                <a:cubicBezTo>
                  <a:pt x="1897911" y="120502"/>
                  <a:pt x="1866013" y="42530"/>
                  <a:pt x="1823483" y="21265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 flipH="1" flipV="1">
            <a:off x="1752600" y="2590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 flipH="1" flipV="1"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 flipH="1" flipV="1">
            <a:off x="43434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 flipH="1" flipV="1">
            <a:off x="67818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9" name="Oval 238"/>
          <p:cNvSpPr/>
          <p:nvPr/>
        </p:nvSpPr>
        <p:spPr>
          <a:xfrm flipH="1" flipV="1">
            <a:off x="6019800" y="205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0"/>
          <p:cNvSpPr/>
          <p:nvPr/>
        </p:nvSpPr>
        <p:spPr>
          <a:xfrm>
            <a:off x="171893" y="1593111"/>
            <a:ext cx="3138377" cy="4756298"/>
          </a:xfrm>
          <a:custGeom>
            <a:avLst/>
            <a:gdLst>
              <a:gd name="connsiteX0" fmla="*/ 2539409 w 3138377"/>
              <a:gd name="connsiteY0" fmla="*/ 2298405 h 4756298"/>
              <a:gd name="connsiteX1" fmla="*/ 2613837 w 3138377"/>
              <a:gd name="connsiteY1" fmla="*/ 2053856 h 4756298"/>
              <a:gd name="connsiteX2" fmla="*/ 2688265 w 3138377"/>
              <a:gd name="connsiteY2" fmla="*/ 1745512 h 4756298"/>
              <a:gd name="connsiteX3" fmla="*/ 2911549 w 3138377"/>
              <a:gd name="connsiteY3" fmla="*/ 1415903 h 4756298"/>
              <a:gd name="connsiteX4" fmla="*/ 2837121 w 3138377"/>
              <a:gd name="connsiteY4" fmla="*/ 1096926 h 4756298"/>
              <a:gd name="connsiteX5" fmla="*/ 2645735 w 3138377"/>
              <a:gd name="connsiteY5" fmla="*/ 767317 h 4756298"/>
              <a:gd name="connsiteX6" fmla="*/ 2199167 w 3138377"/>
              <a:gd name="connsiteY6" fmla="*/ 650359 h 4756298"/>
              <a:gd name="connsiteX7" fmla="*/ 2018414 w 3138377"/>
              <a:gd name="connsiteY7" fmla="*/ 490870 h 4756298"/>
              <a:gd name="connsiteX8" fmla="*/ 1869558 w 3138377"/>
              <a:gd name="connsiteY8" fmla="*/ 203791 h 4756298"/>
              <a:gd name="connsiteX9" fmla="*/ 1816395 w 3138377"/>
              <a:gd name="connsiteY9" fmla="*/ 44303 h 4756298"/>
              <a:gd name="connsiteX10" fmla="*/ 1720702 w 3138377"/>
              <a:gd name="connsiteY10" fmla="*/ 12405 h 4756298"/>
              <a:gd name="connsiteX11" fmla="*/ 1476154 w 3138377"/>
              <a:gd name="connsiteY11" fmla="*/ 118731 h 4756298"/>
              <a:gd name="connsiteX12" fmla="*/ 1167809 w 3138377"/>
              <a:gd name="connsiteY12" fmla="*/ 278219 h 4756298"/>
              <a:gd name="connsiteX13" fmla="*/ 880730 w 3138377"/>
              <a:gd name="connsiteY13" fmla="*/ 544033 h 4756298"/>
              <a:gd name="connsiteX14" fmla="*/ 625549 w 3138377"/>
              <a:gd name="connsiteY14" fmla="*/ 767317 h 4756298"/>
              <a:gd name="connsiteX15" fmla="*/ 476693 w 3138377"/>
              <a:gd name="connsiteY15" fmla="*/ 926805 h 4756298"/>
              <a:gd name="connsiteX16" fmla="*/ 338470 w 3138377"/>
              <a:gd name="connsiteY16" fmla="*/ 1150089 h 4756298"/>
              <a:gd name="connsiteX17" fmla="*/ 221512 w 3138377"/>
              <a:gd name="connsiteY17" fmla="*/ 1394638 h 4756298"/>
              <a:gd name="connsiteX18" fmla="*/ 93921 w 3138377"/>
              <a:gd name="connsiteY18" fmla="*/ 1649819 h 4756298"/>
              <a:gd name="connsiteX19" fmla="*/ 19493 w 3138377"/>
              <a:gd name="connsiteY19" fmla="*/ 1979429 h 4756298"/>
              <a:gd name="connsiteX20" fmla="*/ 19493 w 3138377"/>
              <a:gd name="connsiteY20" fmla="*/ 2457894 h 4756298"/>
              <a:gd name="connsiteX21" fmla="*/ 136451 w 3138377"/>
              <a:gd name="connsiteY21" fmla="*/ 2861931 h 4756298"/>
              <a:gd name="connsiteX22" fmla="*/ 274674 w 3138377"/>
              <a:gd name="connsiteY22" fmla="*/ 3180908 h 4756298"/>
              <a:gd name="connsiteX23" fmla="*/ 508591 w 3138377"/>
              <a:gd name="connsiteY23" fmla="*/ 3521149 h 4756298"/>
              <a:gd name="connsiteX24" fmla="*/ 774405 w 3138377"/>
              <a:gd name="connsiteY24" fmla="*/ 3786963 h 4756298"/>
              <a:gd name="connsiteX25" fmla="*/ 1050851 w 3138377"/>
              <a:gd name="connsiteY25" fmla="*/ 4052777 h 4756298"/>
              <a:gd name="connsiteX26" fmla="*/ 1465521 w 3138377"/>
              <a:gd name="connsiteY26" fmla="*/ 4276061 h 4756298"/>
              <a:gd name="connsiteX27" fmla="*/ 1784498 w 3138377"/>
              <a:gd name="connsiteY27" fmla="*/ 4520610 h 4756298"/>
              <a:gd name="connsiteX28" fmla="*/ 2220433 w 3138377"/>
              <a:gd name="connsiteY28" fmla="*/ 4690731 h 4756298"/>
              <a:gd name="connsiteX29" fmla="*/ 2486247 w 3138377"/>
              <a:gd name="connsiteY29" fmla="*/ 4711996 h 4756298"/>
              <a:gd name="connsiteX30" fmla="*/ 2592572 w 3138377"/>
              <a:gd name="connsiteY30" fmla="*/ 4424917 h 4756298"/>
              <a:gd name="connsiteX31" fmla="*/ 2890284 w 3138377"/>
              <a:gd name="connsiteY31" fmla="*/ 4169736 h 4756298"/>
              <a:gd name="connsiteX32" fmla="*/ 3102935 w 3138377"/>
              <a:gd name="connsiteY32" fmla="*/ 3935819 h 4756298"/>
              <a:gd name="connsiteX33" fmla="*/ 3102935 w 3138377"/>
              <a:gd name="connsiteY33" fmla="*/ 3467987 h 4756298"/>
              <a:gd name="connsiteX34" fmla="*/ 2985977 w 3138377"/>
              <a:gd name="connsiteY34" fmla="*/ 3032052 h 4756298"/>
              <a:gd name="connsiteX35" fmla="*/ 2688265 w 3138377"/>
              <a:gd name="connsiteY35" fmla="*/ 2755605 h 4756298"/>
              <a:gd name="connsiteX36" fmla="*/ 2486247 w 3138377"/>
              <a:gd name="connsiteY36" fmla="*/ 2617382 h 4756298"/>
              <a:gd name="connsiteX37" fmla="*/ 2284228 w 3138377"/>
              <a:gd name="connsiteY37" fmla="*/ 2564219 h 4756298"/>
              <a:gd name="connsiteX38" fmla="*/ 2273595 w 3138377"/>
              <a:gd name="connsiteY38" fmla="*/ 2489791 h 4756298"/>
              <a:gd name="connsiteX39" fmla="*/ 2539409 w 3138377"/>
              <a:gd name="connsiteY39" fmla="*/ 2298405 h 475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38377" h="4756298">
                <a:moveTo>
                  <a:pt x="2539409" y="2298405"/>
                </a:moveTo>
                <a:cubicBezTo>
                  <a:pt x="2596116" y="2225749"/>
                  <a:pt x="2589028" y="2146005"/>
                  <a:pt x="2613837" y="2053856"/>
                </a:cubicBezTo>
                <a:cubicBezTo>
                  <a:pt x="2638646" y="1961707"/>
                  <a:pt x="2638646" y="1851837"/>
                  <a:pt x="2688265" y="1745512"/>
                </a:cubicBezTo>
                <a:cubicBezTo>
                  <a:pt x="2737884" y="1639187"/>
                  <a:pt x="2886740" y="1524001"/>
                  <a:pt x="2911549" y="1415903"/>
                </a:cubicBezTo>
                <a:cubicBezTo>
                  <a:pt x="2936358" y="1307805"/>
                  <a:pt x="2881423" y="1205024"/>
                  <a:pt x="2837121" y="1096926"/>
                </a:cubicBezTo>
                <a:cubicBezTo>
                  <a:pt x="2792819" y="988828"/>
                  <a:pt x="2752061" y="841745"/>
                  <a:pt x="2645735" y="767317"/>
                </a:cubicBezTo>
                <a:cubicBezTo>
                  <a:pt x="2539409" y="692889"/>
                  <a:pt x="2303720" y="696433"/>
                  <a:pt x="2199167" y="650359"/>
                </a:cubicBezTo>
                <a:cubicBezTo>
                  <a:pt x="2094614" y="604285"/>
                  <a:pt x="2073349" y="565298"/>
                  <a:pt x="2018414" y="490870"/>
                </a:cubicBezTo>
                <a:cubicBezTo>
                  <a:pt x="1963479" y="416442"/>
                  <a:pt x="1903228" y="278219"/>
                  <a:pt x="1869558" y="203791"/>
                </a:cubicBezTo>
                <a:cubicBezTo>
                  <a:pt x="1835888" y="129363"/>
                  <a:pt x="1841204" y="76201"/>
                  <a:pt x="1816395" y="44303"/>
                </a:cubicBezTo>
                <a:cubicBezTo>
                  <a:pt x="1791586" y="12405"/>
                  <a:pt x="1777409" y="0"/>
                  <a:pt x="1720702" y="12405"/>
                </a:cubicBezTo>
                <a:cubicBezTo>
                  <a:pt x="1663995" y="24810"/>
                  <a:pt x="1568303" y="74429"/>
                  <a:pt x="1476154" y="118731"/>
                </a:cubicBezTo>
                <a:cubicBezTo>
                  <a:pt x="1384005" y="163033"/>
                  <a:pt x="1267046" y="207335"/>
                  <a:pt x="1167809" y="278219"/>
                </a:cubicBezTo>
                <a:cubicBezTo>
                  <a:pt x="1068572" y="349103"/>
                  <a:pt x="971107" y="462517"/>
                  <a:pt x="880730" y="544033"/>
                </a:cubicBezTo>
                <a:cubicBezTo>
                  <a:pt x="790353" y="625549"/>
                  <a:pt x="692888" y="703522"/>
                  <a:pt x="625549" y="767317"/>
                </a:cubicBezTo>
                <a:cubicBezTo>
                  <a:pt x="558210" y="831112"/>
                  <a:pt x="524539" y="863010"/>
                  <a:pt x="476693" y="926805"/>
                </a:cubicBezTo>
                <a:cubicBezTo>
                  <a:pt x="428847" y="990600"/>
                  <a:pt x="381000" y="1072117"/>
                  <a:pt x="338470" y="1150089"/>
                </a:cubicBezTo>
                <a:cubicBezTo>
                  <a:pt x="295940" y="1228061"/>
                  <a:pt x="262270" y="1311350"/>
                  <a:pt x="221512" y="1394638"/>
                </a:cubicBezTo>
                <a:cubicBezTo>
                  <a:pt x="180754" y="1477926"/>
                  <a:pt x="127591" y="1552354"/>
                  <a:pt x="93921" y="1649819"/>
                </a:cubicBezTo>
                <a:cubicBezTo>
                  <a:pt x="60251" y="1747284"/>
                  <a:pt x="31898" y="1844750"/>
                  <a:pt x="19493" y="1979429"/>
                </a:cubicBezTo>
                <a:cubicBezTo>
                  <a:pt x="7088" y="2114108"/>
                  <a:pt x="0" y="2310810"/>
                  <a:pt x="19493" y="2457894"/>
                </a:cubicBezTo>
                <a:cubicBezTo>
                  <a:pt x="38986" y="2604978"/>
                  <a:pt x="93921" y="2741429"/>
                  <a:pt x="136451" y="2861931"/>
                </a:cubicBezTo>
                <a:cubicBezTo>
                  <a:pt x="178981" y="2982433"/>
                  <a:pt x="212651" y="3071038"/>
                  <a:pt x="274674" y="3180908"/>
                </a:cubicBezTo>
                <a:cubicBezTo>
                  <a:pt x="336697" y="3290778"/>
                  <a:pt x="425303" y="3420140"/>
                  <a:pt x="508591" y="3521149"/>
                </a:cubicBezTo>
                <a:cubicBezTo>
                  <a:pt x="591879" y="3622158"/>
                  <a:pt x="684028" y="3698358"/>
                  <a:pt x="774405" y="3786963"/>
                </a:cubicBezTo>
                <a:cubicBezTo>
                  <a:pt x="864782" y="3875568"/>
                  <a:pt x="935665" y="3971261"/>
                  <a:pt x="1050851" y="4052777"/>
                </a:cubicBezTo>
                <a:cubicBezTo>
                  <a:pt x="1166037" y="4134293"/>
                  <a:pt x="1343247" y="4198089"/>
                  <a:pt x="1465521" y="4276061"/>
                </a:cubicBezTo>
                <a:cubicBezTo>
                  <a:pt x="1587796" y="4354033"/>
                  <a:pt x="1658679" y="4451498"/>
                  <a:pt x="1784498" y="4520610"/>
                </a:cubicBezTo>
                <a:cubicBezTo>
                  <a:pt x="1910317" y="4589722"/>
                  <a:pt x="2103475" y="4658833"/>
                  <a:pt x="2220433" y="4690731"/>
                </a:cubicBezTo>
                <a:cubicBezTo>
                  <a:pt x="2337391" y="4722629"/>
                  <a:pt x="2424224" y="4756298"/>
                  <a:pt x="2486247" y="4711996"/>
                </a:cubicBezTo>
                <a:cubicBezTo>
                  <a:pt x="2548270" y="4667694"/>
                  <a:pt x="2525232" y="4515294"/>
                  <a:pt x="2592572" y="4424917"/>
                </a:cubicBezTo>
                <a:cubicBezTo>
                  <a:pt x="2659912" y="4334540"/>
                  <a:pt x="2805224" y="4251252"/>
                  <a:pt x="2890284" y="4169736"/>
                </a:cubicBezTo>
                <a:cubicBezTo>
                  <a:pt x="2975344" y="4088220"/>
                  <a:pt x="3067493" y="4052777"/>
                  <a:pt x="3102935" y="3935819"/>
                </a:cubicBezTo>
                <a:cubicBezTo>
                  <a:pt x="3138377" y="3818861"/>
                  <a:pt x="3122428" y="3618615"/>
                  <a:pt x="3102935" y="3467987"/>
                </a:cubicBezTo>
                <a:cubicBezTo>
                  <a:pt x="3083442" y="3317359"/>
                  <a:pt x="3055089" y="3150782"/>
                  <a:pt x="2985977" y="3032052"/>
                </a:cubicBezTo>
                <a:cubicBezTo>
                  <a:pt x="2916865" y="2913322"/>
                  <a:pt x="2771553" y="2824717"/>
                  <a:pt x="2688265" y="2755605"/>
                </a:cubicBezTo>
                <a:cubicBezTo>
                  <a:pt x="2604977" y="2686493"/>
                  <a:pt x="2553587" y="2649280"/>
                  <a:pt x="2486247" y="2617382"/>
                </a:cubicBezTo>
                <a:cubicBezTo>
                  <a:pt x="2418908" y="2585484"/>
                  <a:pt x="2319670" y="2585484"/>
                  <a:pt x="2284228" y="2564219"/>
                </a:cubicBezTo>
                <a:cubicBezTo>
                  <a:pt x="2248786" y="2542954"/>
                  <a:pt x="2229293" y="2535865"/>
                  <a:pt x="2273595" y="2489791"/>
                </a:cubicBezTo>
                <a:cubicBezTo>
                  <a:pt x="2317897" y="2443717"/>
                  <a:pt x="2482702" y="2371061"/>
                  <a:pt x="2539409" y="22984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6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Freeform 239"/>
          <p:cNvSpPr/>
          <p:nvPr/>
        </p:nvSpPr>
        <p:spPr>
          <a:xfrm>
            <a:off x="1951075" y="946297"/>
            <a:ext cx="5649432" cy="2542954"/>
          </a:xfrm>
          <a:custGeom>
            <a:avLst/>
            <a:gdLst>
              <a:gd name="connsiteX0" fmla="*/ 5316 w 5649432"/>
              <a:gd name="connsiteY0" fmla="*/ 659219 h 2542954"/>
              <a:gd name="connsiteX1" fmla="*/ 175437 w 5649432"/>
              <a:gd name="connsiteY1" fmla="*/ 1095154 h 2542954"/>
              <a:gd name="connsiteX2" fmla="*/ 292395 w 5649432"/>
              <a:gd name="connsiteY2" fmla="*/ 1477926 h 2542954"/>
              <a:gd name="connsiteX3" fmla="*/ 366823 w 5649432"/>
              <a:gd name="connsiteY3" fmla="*/ 1850066 h 2542954"/>
              <a:gd name="connsiteX4" fmla="*/ 600739 w 5649432"/>
              <a:gd name="connsiteY4" fmla="*/ 2052084 h 2542954"/>
              <a:gd name="connsiteX5" fmla="*/ 930348 w 5649432"/>
              <a:gd name="connsiteY5" fmla="*/ 2169043 h 2542954"/>
              <a:gd name="connsiteX6" fmla="*/ 1291855 w 5649432"/>
              <a:gd name="connsiteY6" fmla="*/ 2264736 h 2542954"/>
              <a:gd name="connsiteX7" fmla="*/ 1589567 w 5649432"/>
              <a:gd name="connsiteY7" fmla="*/ 2381694 h 2542954"/>
              <a:gd name="connsiteX8" fmla="*/ 1706525 w 5649432"/>
              <a:gd name="connsiteY8" fmla="*/ 2519917 h 2542954"/>
              <a:gd name="connsiteX9" fmla="*/ 1940441 w 5649432"/>
              <a:gd name="connsiteY9" fmla="*/ 2519917 h 2542954"/>
              <a:gd name="connsiteX10" fmla="*/ 2110562 w 5649432"/>
              <a:gd name="connsiteY10" fmla="*/ 2392326 h 2542954"/>
              <a:gd name="connsiteX11" fmla="*/ 2131827 w 5649432"/>
              <a:gd name="connsiteY11" fmla="*/ 2115880 h 2542954"/>
              <a:gd name="connsiteX12" fmla="*/ 2131827 w 5649432"/>
              <a:gd name="connsiteY12" fmla="*/ 1903229 h 2542954"/>
              <a:gd name="connsiteX13" fmla="*/ 2312581 w 5649432"/>
              <a:gd name="connsiteY13" fmla="*/ 1850066 h 2542954"/>
              <a:gd name="connsiteX14" fmla="*/ 2727251 w 5649432"/>
              <a:gd name="connsiteY14" fmla="*/ 1871331 h 2542954"/>
              <a:gd name="connsiteX15" fmla="*/ 3003697 w 5649432"/>
              <a:gd name="connsiteY15" fmla="*/ 1871331 h 2542954"/>
              <a:gd name="connsiteX16" fmla="*/ 3141920 w 5649432"/>
              <a:gd name="connsiteY16" fmla="*/ 1945759 h 2542954"/>
              <a:gd name="connsiteX17" fmla="*/ 3312041 w 5649432"/>
              <a:gd name="connsiteY17" fmla="*/ 2041452 h 2542954"/>
              <a:gd name="connsiteX18" fmla="*/ 3833037 w 5649432"/>
              <a:gd name="connsiteY18" fmla="*/ 2073350 h 2542954"/>
              <a:gd name="connsiteX19" fmla="*/ 4098851 w 5649432"/>
              <a:gd name="connsiteY19" fmla="*/ 1945759 h 2542954"/>
              <a:gd name="connsiteX20" fmla="*/ 4290237 w 5649432"/>
              <a:gd name="connsiteY20" fmla="*/ 1913861 h 2542954"/>
              <a:gd name="connsiteX21" fmla="*/ 4375297 w 5649432"/>
              <a:gd name="connsiteY21" fmla="*/ 1850066 h 2542954"/>
              <a:gd name="connsiteX22" fmla="*/ 4673009 w 5649432"/>
              <a:gd name="connsiteY22" fmla="*/ 1850066 h 2542954"/>
              <a:gd name="connsiteX23" fmla="*/ 4917558 w 5649432"/>
              <a:gd name="connsiteY23" fmla="*/ 1807536 h 2542954"/>
              <a:gd name="connsiteX24" fmla="*/ 5002618 w 5649432"/>
              <a:gd name="connsiteY24" fmla="*/ 1648047 h 2542954"/>
              <a:gd name="connsiteX25" fmla="*/ 5119576 w 5649432"/>
              <a:gd name="connsiteY25" fmla="*/ 1477926 h 2542954"/>
              <a:gd name="connsiteX26" fmla="*/ 5300330 w 5649432"/>
              <a:gd name="connsiteY26" fmla="*/ 1275908 h 2542954"/>
              <a:gd name="connsiteX27" fmla="*/ 5566144 w 5649432"/>
              <a:gd name="connsiteY27" fmla="*/ 1084522 h 2542954"/>
              <a:gd name="connsiteX28" fmla="*/ 5640572 w 5649432"/>
              <a:gd name="connsiteY28" fmla="*/ 903768 h 2542954"/>
              <a:gd name="connsiteX29" fmla="*/ 5512981 w 5649432"/>
              <a:gd name="connsiteY29" fmla="*/ 712382 h 2542954"/>
              <a:gd name="connsiteX30" fmla="*/ 5257799 w 5649432"/>
              <a:gd name="connsiteY30" fmla="*/ 574159 h 2542954"/>
              <a:gd name="connsiteX31" fmla="*/ 4970720 w 5649432"/>
              <a:gd name="connsiteY31" fmla="*/ 435936 h 2542954"/>
              <a:gd name="connsiteX32" fmla="*/ 4747437 w 5649432"/>
              <a:gd name="connsiteY32" fmla="*/ 329610 h 2542954"/>
              <a:gd name="connsiteX33" fmla="*/ 4290237 w 5649432"/>
              <a:gd name="connsiteY33" fmla="*/ 223284 h 2542954"/>
              <a:gd name="connsiteX34" fmla="*/ 3875567 w 5649432"/>
              <a:gd name="connsiteY34" fmla="*/ 116959 h 2542954"/>
              <a:gd name="connsiteX35" fmla="*/ 3524692 w 5649432"/>
              <a:gd name="connsiteY35" fmla="*/ 74429 h 2542954"/>
              <a:gd name="connsiteX36" fmla="*/ 3152553 w 5649432"/>
              <a:gd name="connsiteY36" fmla="*/ 10633 h 2542954"/>
              <a:gd name="connsiteX37" fmla="*/ 2716618 w 5649432"/>
              <a:gd name="connsiteY37" fmla="*/ 10633 h 2542954"/>
              <a:gd name="connsiteX38" fmla="*/ 2323213 w 5649432"/>
              <a:gd name="connsiteY38" fmla="*/ 21266 h 2542954"/>
              <a:gd name="connsiteX39" fmla="*/ 1738423 w 5649432"/>
              <a:gd name="connsiteY39" fmla="*/ 63796 h 2542954"/>
              <a:gd name="connsiteX40" fmla="*/ 1249325 w 5649432"/>
              <a:gd name="connsiteY40" fmla="*/ 138224 h 2542954"/>
              <a:gd name="connsiteX41" fmla="*/ 675167 w 5649432"/>
              <a:gd name="connsiteY41" fmla="*/ 350875 h 2542954"/>
              <a:gd name="connsiteX42" fmla="*/ 143539 w 5649432"/>
              <a:gd name="connsiteY42" fmla="*/ 584791 h 2542954"/>
              <a:gd name="connsiteX43" fmla="*/ 5316 w 5649432"/>
              <a:gd name="connsiteY43" fmla="*/ 659219 h 254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649432" h="2542954">
                <a:moveTo>
                  <a:pt x="5316" y="659219"/>
                </a:moveTo>
                <a:cubicBezTo>
                  <a:pt x="10632" y="744279"/>
                  <a:pt x="127591" y="958703"/>
                  <a:pt x="175437" y="1095154"/>
                </a:cubicBezTo>
                <a:cubicBezTo>
                  <a:pt x="223283" y="1231605"/>
                  <a:pt x="260497" y="1352107"/>
                  <a:pt x="292395" y="1477926"/>
                </a:cubicBezTo>
                <a:cubicBezTo>
                  <a:pt x="324293" y="1603745"/>
                  <a:pt x="315432" y="1754373"/>
                  <a:pt x="366823" y="1850066"/>
                </a:cubicBezTo>
                <a:cubicBezTo>
                  <a:pt x="418214" y="1945759"/>
                  <a:pt x="506818" y="1998921"/>
                  <a:pt x="600739" y="2052084"/>
                </a:cubicBezTo>
                <a:cubicBezTo>
                  <a:pt x="694660" y="2105247"/>
                  <a:pt x="815162" y="2133601"/>
                  <a:pt x="930348" y="2169043"/>
                </a:cubicBezTo>
                <a:cubicBezTo>
                  <a:pt x="1045534" y="2204485"/>
                  <a:pt x="1181985" y="2229294"/>
                  <a:pt x="1291855" y="2264736"/>
                </a:cubicBezTo>
                <a:cubicBezTo>
                  <a:pt x="1401725" y="2300178"/>
                  <a:pt x="1520455" y="2339164"/>
                  <a:pt x="1589567" y="2381694"/>
                </a:cubicBezTo>
                <a:cubicBezTo>
                  <a:pt x="1658679" y="2424224"/>
                  <a:pt x="1648046" y="2496880"/>
                  <a:pt x="1706525" y="2519917"/>
                </a:cubicBezTo>
                <a:cubicBezTo>
                  <a:pt x="1765004" y="2542954"/>
                  <a:pt x="1873102" y="2541182"/>
                  <a:pt x="1940441" y="2519917"/>
                </a:cubicBezTo>
                <a:cubicBezTo>
                  <a:pt x="2007780" y="2498652"/>
                  <a:pt x="2078664" y="2459666"/>
                  <a:pt x="2110562" y="2392326"/>
                </a:cubicBezTo>
                <a:cubicBezTo>
                  <a:pt x="2142460" y="2324987"/>
                  <a:pt x="2128283" y="2197396"/>
                  <a:pt x="2131827" y="2115880"/>
                </a:cubicBezTo>
                <a:cubicBezTo>
                  <a:pt x="2135371" y="2034364"/>
                  <a:pt x="2101701" y="1947531"/>
                  <a:pt x="2131827" y="1903229"/>
                </a:cubicBezTo>
                <a:cubicBezTo>
                  <a:pt x="2161953" y="1858927"/>
                  <a:pt x="2213344" y="1855382"/>
                  <a:pt x="2312581" y="1850066"/>
                </a:cubicBezTo>
                <a:lnTo>
                  <a:pt x="2727251" y="1871331"/>
                </a:lnTo>
                <a:cubicBezTo>
                  <a:pt x="2842437" y="1874875"/>
                  <a:pt x="2934586" y="1858926"/>
                  <a:pt x="3003697" y="1871331"/>
                </a:cubicBezTo>
                <a:cubicBezTo>
                  <a:pt x="3072808" y="1883736"/>
                  <a:pt x="3090529" y="1917406"/>
                  <a:pt x="3141920" y="1945759"/>
                </a:cubicBezTo>
                <a:cubicBezTo>
                  <a:pt x="3193311" y="1974113"/>
                  <a:pt x="3196855" y="2020187"/>
                  <a:pt x="3312041" y="2041452"/>
                </a:cubicBezTo>
                <a:cubicBezTo>
                  <a:pt x="3427227" y="2062717"/>
                  <a:pt x="3701902" y="2089299"/>
                  <a:pt x="3833037" y="2073350"/>
                </a:cubicBezTo>
                <a:cubicBezTo>
                  <a:pt x="3964172" y="2057401"/>
                  <a:pt x="4022651" y="1972340"/>
                  <a:pt x="4098851" y="1945759"/>
                </a:cubicBezTo>
                <a:cubicBezTo>
                  <a:pt x="4175051" y="1919178"/>
                  <a:pt x="4244163" y="1929810"/>
                  <a:pt x="4290237" y="1913861"/>
                </a:cubicBezTo>
                <a:cubicBezTo>
                  <a:pt x="4336311" y="1897912"/>
                  <a:pt x="4311502" y="1860698"/>
                  <a:pt x="4375297" y="1850066"/>
                </a:cubicBezTo>
                <a:cubicBezTo>
                  <a:pt x="4439092" y="1839434"/>
                  <a:pt x="4582632" y="1857154"/>
                  <a:pt x="4673009" y="1850066"/>
                </a:cubicBezTo>
                <a:cubicBezTo>
                  <a:pt x="4763386" y="1842978"/>
                  <a:pt x="4862623" y="1841206"/>
                  <a:pt x="4917558" y="1807536"/>
                </a:cubicBezTo>
                <a:cubicBezTo>
                  <a:pt x="4972493" y="1773866"/>
                  <a:pt x="4968948" y="1702982"/>
                  <a:pt x="5002618" y="1648047"/>
                </a:cubicBezTo>
                <a:cubicBezTo>
                  <a:pt x="5036288" y="1593112"/>
                  <a:pt x="5069957" y="1539949"/>
                  <a:pt x="5119576" y="1477926"/>
                </a:cubicBezTo>
                <a:cubicBezTo>
                  <a:pt x="5169195" y="1415903"/>
                  <a:pt x="5225902" y="1341475"/>
                  <a:pt x="5300330" y="1275908"/>
                </a:cubicBezTo>
                <a:cubicBezTo>
                  <a:pt x="5374758" y="1210341"/>
                  <a:pt x="5509437" y="1146545"/>
                  <a:pt x="5566144" y="1084522"/>
                </a:cubicBezTo>
                <a:cubicBezTo>
                  <a:pt x="5622851" y="1022499"/>
                  <a:pt x="5649432" y="965791"/>
                  <a:pt x="5640572" y="903768"/>
                </a:cubicBezTo>
                <a:cubicBezTo>
                  <a:pt x="5631712" y="841745"/>
                  <a:pt x="5576777" y="767317"/>
                  <a:pt x="5512981" y="712382"/>
                </a:cubicBezTo>
                <a:cubicBezTo>
                  <a:pt x="5449185" y="657447"/>
                  <a:pt x="5348176" y="620233"/>
                  <a:pt x="5257799" y="574159"/>
                </a:cubicBezTo>
                <a:cubicBezTo>
                  <a:pt x="5167422" y="528085"/>
                  <a:pt x="4970720" y="435936"/>
                  <a:pt x="4970720" y="435936"/>
                </a:cubicBezTo>
                <a:cubicBezTo>
                  <a:pt x="4885660" y="395178"/>
                  <a:pt x="4860851" y="365052"/>
                  <a:pt x="4747437" y="329610"/>
                </a:cubicBezTo>
                <a:cubicBezTo>
                  <a:pt x="4634023" y="294168"/>
                  <a:pt x="4435549" y="258726"/>
                  <a:pt x="4290237" y="223284"/>
                </a:cubicBezTo>
                <a:cubicBezTo>
                  <a:pt x="4144925" y="187842"/>
                  <a:pt x="4003158" y="141768"/>
                  <a:pt x="3875567" y="116959"/>
                </a:cubicBezTo>
                <a:cubicBezTo>
                  <a:pt x="3747976" y="92150"/>
                  <a:pt x="3645194" y="92150"/>
                  <a:pt x="3524692" y="74429"/>
                </a:cubicBezTo>
                <a:cubicBezTo>
                  <a:pt x="3404190" y="56708"/>
                  <a:pt x="3287232" y="21266"/>
                  <a:pt x="3152553" y="10633"/>
                </a:cubicBezTo>
                <a:cubicBezTo>
                  <a:pt x="3017874" y="0"/>
                  <a:pt x="2854841" y="8861"/>
                  <a:pt x="2716618" y="10633"/>
                </a:cubicBezTo>
                <a:cubicBezTo>
                  <a:pt x="2578395" y="12405"/>
                  <a:pt x="2486246" y="12406"/>
                  <a:pt x="2323213" y="21266"/>
                </a:cubicBezTo>
                <a:cubicBezTo>
                  <a:pt x="2160181" y="30127"/>
                  <a:pt x="1917404" y="44303"/>
                  <a:pt x="1738423" y="63796"/>
                </a:cubicBezTo>
                <a:cubicBezTo>
                  <a:pt x="1559442" y="83289"/>
                  <a:pt x="1426534" y="90378"/>
                  <a:pt x="1249325" y="138224"/>
                </a:cubicBezTo>
                <a:cubicBezTo>
                  <a:pt x="1072116" y="186070"/>
                  <a:pt x="859465" y="276447"/>
                  <a:pt x="675167" y="350875"/>
                </a:cubicBezTo>
                <a:cubicBezTo>
                  <a:pt x="490869" y="425303"/>
                  <a:pt x="253409" y="533400"/>
                  <a:pt x="143539" y="584791"/>
                </a:cubicBezTo>
                <a:cubicBezTo>
                  <a:pt x="33669" y="636182"/>
                  <a:pt x="0" y="574159"/>
                  <a:pt x="5316" y="659219"/>
                </a:cubicBez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 241"/>
          <p:cNvSpPr/>
          <p:nvPr/>
        </p:nvSpPr>
        <p:spPr>
          <a:xfrm>
            <a:off x="4857307" y="1461977"/>
            <a:ext cx="4111255" cy="4991986"/>
          </a:xfrm>
          <a:custGeom>
            <a:avLst/>
            <a:gdLst>
              <a:gd name="connsiteX0" fmla="*/ 2149549 w 4111255"/>
              <a:gd name="connsiteY0" fmla="*/ 5316 h 4991986"/>
              <a:gd name="connsiteX1" fmla="*/ 1936898 w 4111255"/>
              <a:gd name="connsiteY1" fmla="*/ 101009 h 4991986"/>
              <a:gd name="connsiteX2" fmla="*/ 1788042 w 4111255"/>
              <a:gd name="connsiteY2" fmla="*/ 292395 h 4991986"/>
              <a:gd name="connsiteX3" fmla="*/ 1575391 w 4111255"/>
              <a:gd name="connsiteY3" fmla="*/ 558209 h 4991986"/>
              <a:gd name="connsiteX4" fmla="*/ 1458433 w 4111255"/>
              <a:gd name="connsiteY4" fmla="*/ 898451 h 4991986"/>
              <a:gd name="connsiteX5" fmla="*/ 1426535 w 4111255"/>
              <a:gd name="connsiteY5" fmla="*/ 1334386 h 4991986"/>
              <a:gd name="connsiteX6" fmla="*/ 1245781 w 4111255"/>
              <a:gd name="connsiteY6" fmla="*/ 1408814 h 4991986"/>
              <a:gd name="connsiteX7" fmla="*/ 1022498 w 4111255"/>
              <a:gd name="connsiteY7" fmla="*/ 1547037 h 4991986"/>
              <a:gd name="connsiteX8" fmla="*/ 1033130 w 4111255"/>
              <a:gd name="connsiteY8" fmla="*/ 1823483 h 4991986"/>
              <a:gd name="connsiteX9" fmla="*/ 1075660 w 4111255"/>
              <a:gd name="connsiteY9" fmla="*/ 2291316 h 4991986"/>
              <a:gd name="connsiteX10" fmla="*/ 969335 w 4111255"/>
              <a:gd name="connsiteY10" fmla="*/ 2642190 h 4991986"/>
              <a:gd name="connsiteX11" fmla="*/ 629093 w 4111255"/>
              <a:gd name="connsiteY11" fmla="*/ 2705986 h 4991986"/>
              <a:gd name="connsiteX12" fmla="*/ 458972 w 4111255"/>
              <a:gd name="connsiteY12" fmla="*/ 2674088 h 4991986"/>
              <a:gd name="connsiteX13" fmla="*/ 278219 w 4111255"/>
              <a:gd name="connsiteY13" fmla="*/ 2716618 h 4991986"/>
              <a:gd name="connsiteX14" fmla="*/ 118730 w 4111255"/>
              <a:gd name="connsiteY14" fmla="*/ 2982432 h 4991986"/>
              <a:gd name="connsiteX15" fmla="*/ 12405 w 4111255"/>
              <a:gd name="connsiteY15" fmla="*/ 3280144 h 4991986"/>
              <a:gd name="connsiteX16" fmla="*/ 193158 w 4111255"/>
              <a:gd name="connsiteY16" fmla="*/ 3482163 h 4991986"/>
              <a:gd name="connsiteX17" fmla="*/ 384544 w 4111255"/>
              <a:gd name="connsiteY17" fmla="*/ 3567223 h 4991986"/>
              <a:gd name="connsiteX18" fmla="*/ 437707 w 4111255"/>
              <a:gd name="connsiteY18" fmla="*/ 3822404 h 4991986"/>
              <a:gd name="connsiteX19" fmla="*/ 544033 w 4111255"/>
              <a:gd name="connsiteY19" fmla="*/ 4066953 h 4991986"/>
              <a:gd name="connsiteX20" fmla="*/ 799214 w 4111255"/>
              <a:gd name="connsiteY20" fmla="*/ 4215809 h 4991986"/>
              <a:gd name="connsiteX21" fmla="*/ 1096926 w 4111255"/>
              <a:gd name="connsiteY21" fmla="*/ 4258339 h 4991986"/>
              <a:gd name="connsiteX22" fmla="*/ 1213884 w 4111255"/>
              <a:gd name="connsiteY22" fmla="*/ 4439093 h 4991986"/>
              <a:gd name="connsiteX23" fmla="*/ 1213884 w 4111255"/>
              <a:gd name="connsiteY23" fmla="*/ 4577316 h 4991986"/>
              <a:gd name="connsiteX24" fmla="*/ 1203251 w 4111255"/>
              <a:gd name="connsiteY24" fmla="*/ 4832497 h 4991986"/>
              <a:gd name="connsiteX25" fmla="*/ 1235149 w 4111255"/>
              <a:gd name="connsiteY25" fmla="*/ 4970721 h 4991986"/>
              <a:gd name="connsiteX26" fmla="*/ 1469065 w 4111255"/>
              <a:gd name="connsiteY26" fmla="*/ 4960088 h 4991986"/>
              <a:gd name="connsiteX27" fmla="*/ 1830572 w 4111255"/>
              <a:gd name="connsiteY27" fmla="*/ 4821865 h 4991986"/>
              <a:gd name="connsiteX28" fmla="*/ 2330302 w 4111255"/>
              <a:gd name="connsiteY28" fmla="*/ 4641111 h 4991986"/>
              <a:gd name="connsiteX29" fmla="*/ 2713074 w 4111255"/>
              <a:gd name="connsiteY29" fmla="*/ 4449725 h 4991986"/>
              <a:gd name="connsiteX30" fmla="*/ 3127744 w 4111255"/>
              <a:gd name="connsiteY30" fmla="*/ 4194544 h 4991986"/>
              <a:gd name="connsiteX31" fmla="*/ 3595577 w 4111255"/>
              <a:gd name="connsiteY31" fmla="*/ 3705446 h 4991986"/>
              <a:gd name="connsiteX32" fmla="*/ 3925186 w 4111255"/>
              <a:gd name="connsiteY32" fmla="*/ 3088758 h 4991986"/>
              <a:gd name="connsiteX33" fmla="*/ 4084674 w 4111255"/>
              <a:gd name="connsiteY33" fmla="*/ 2631558 h 4991986"/>
              <a:gd name="connsiteX34" fmla="*/ 4084674 w 4111255"/>
              <a:gd name="connsiteY34" fmla="*/ 2089297 h 4991986"/>
              <a:gd name="connsiteX35" fmla="*/ 3935819 w 4111255"/>
              <a:gd name="connsiteY35" fmla="*/ 1632097 h 4991986"/>
              <a:gd name="connsiteX36" fmla="*/ 3786963 w 4111255"/>
              <a:gd name="connsiteY36" fmla="*/ 1270590 h 4991986"/>
              <a:gd name="connsiteX37" fmla="*/ 3521149 w 4111255"/>
              <a:gd name="connsiteY37" fmla="*/ 951614 h 4991986"/>
              <a:gd name="connsiteX38" fmla="*/ 3276600 w 4111255"/>
              <a:gd name="connsiteY38" fmla="*/ 675167 h 4991986"/>
              <a:gd name="connsiteX39" fmla="*/ 2915093 w 4111255"/>
              <a:gd name="connsiteY39" fmla="*/ 430618 h 4991986"/>
              <a:gd name="connsiteX40" fmla="*/ 2617381 w 4111255"/>
              <a:gd name="connsiteY40" fmla="*/ 207335 h 4991986"/>
              <a:gd name="connsiteX41" fmla="*/ 2340935 w 4111255"/>
              <a:gd name="connsiteY41" fmla="*/ 69111 h 4991986"/>
              <a:gd name="connsiteX42" fmla="*/ 2149549 w 4111255"/>
              <a:gd name="connsiteY42" fmla="*/ 5316 h 499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111255" h="4991986">
                <a:moveTo>
                  <a:pt x="2149549" y="5316"/>
                </a:moveTo>
                <a:cubicBezTo>
                  <a:pt x="2082210" y="10632"/>
                  <a:pt x="1997149" y="53163"/>
                  <a:pt x="1936898" y="101009"/>
                </a:cubicBezTo>
                <a:cubicBezTo>
                  <a:pt x="1876647" y="148856"/>
                  <a:pt x="1848293" y="216195"/>
                  <a:pt x="1788042" y="292395"/>
                </a:cubicBezTo>
                <a:cubicBezTo>
                  <a:pt x="1727791" y="368595"/>
                  <a:pt x="1630326" y="457200"/>
                  <a:pt x="1575391" y="558209"/>
                </a:cubicBezTo>
                <a:cubicBezTo>
                  <a:pt x="1520456" y="659218"/>
                  <a:pt x="1483242" y="769088"/>
                  <a:pt x="1458433" y="898451"/>
                </a:cubicBezTo>
                <a:cubicBezTo>
                  <a:pt x="1433624" y="1027814"/>
                  <a:pt x="1461977" y="1249326"/>
                  <a:pt x="1426535" y="1334386"/>
                </a:cubicBezTo>
                <a:cubicBezTo>
                  <a:pt x="1391093" y="1419447"/>
                  <a:pt x="1313120" y="1373372"/>
                  <a:pt x="1245781" y="1408814"/>
                </a:cubicBezTo>
                <a:cubicBezTo>
                  <a:pt x="1178442" y="1444256"/>
                  <a:pt x="1057940" y="1477926"/>
                  <a:pt x="1022498" y="1547037"/>
                </a:cubicBezTo>
                <a:cubicBezTo>
                  <a:pt x="987056" y="1616148"/>
                  <a:pt x="1024270" y="1699436"/>
                  <a:pt x="1033130" y="1823483"/>
                </a:cubicBezTo>
                <a:cubicBezTo>
                  <a:pt x="1041990" y="1947530"/>
                  <a:pt x="1086292" y="2154865"/>
                  <a:pt x="1075660" y="2291316"/>
                </a:cubicBezTo>
                <a:cubicBezTo>
                  <a:pt x="1065028" y="2427767"/>
                  <a:pt x="1043763" y="2573078"/>
                  <a:pt x="969335" y="2642190"/>
                </a:cubicBezTo>
                <a:cubicBezTo>
                  <a:pt x="894907" y="2711302"/>
                  <a:pt x="714153" y="2700670"/>
                  <a:pt x="629093" y="2705986"/>
                </a:cubicBezTo>
                <a:cubicBezTo>
                  <a:pt x="544033" y="2711302"/>
                  <a:pt x="517451" y="2672316"/>
                  <a:pt x="458972" y="2674088"/>
                </a:cubicBezTo>
                <a:cubicBezTo>
                  <a:pt x="400493" y="2675860"/>
                  <a:pt x="334926" y="2665227"/>
                  <a:pt x="278219" y="2716618"/>
                </a:cubicBezTo>
                <a:cubicBezTo>
                  <a:pt x="221512" y="2768009"/>
                  <a:pt x="163032" y="2888511"/>
                  <a:pt x="118730" y="2982432"/>
                </a:cubicBezTo>
                <a:cubicBezTo>
                  <a:pt x="74428" y="3076353"/>
                  <a:pt x="0" y="3196856"/>
                  <a:pt x="12405" y="3280144"/>
                </a:cubicBezTo>
                <a:cubicBezTo>
                  <a:pt x="24810" y="3363432"/>
                  <a:pt x="131135" y="3434317"/>
                  <a:pt x="193158" y="3482163"/>
                </a:cubicBezTo>
                <a:cubicBezTo>
                  <a:pt x="255181" y="3530010"/>
                  <a:pt x="343786" y="3510516"/>
                  <a:pt x="384544" y="3567223"/>
                </a:cubicBezTo>
                <a:cubicBezTo>
                  <a:pt x="425302" y="3623930"/>
                  <a:pt x="411126" y="3739116"/>
                  <a:pt x="437707" y="3822404"/>
                </a:cubicBezTo>
                <a:cubicBezTo>
                  <a:pt x="464288" y="3905692"/>
                  <a:pt x="483782" y="4001386"/>
                  <a:pt x="544033" y="4066953"/>
                </a:cubicBezTo>
                <a:cubicBezTo>
                  <a:pt x="604284" y="4132520"/>
                  <a:pt x="707065" y="4183911"/>
                  <a:pt x="799214" y="4215809"/>
                </a:cubicBezTo>
                <a:cubicBezTo>
                  <a:pt x="891363" y="4247707"/>
                  <a:pt x="1027814" y="4221125"/>
                  <a:pt x="1096926" y="4258339"/>
                </a:cubicBezTo>
                <a:cubicBezTo>
                  <a:pt x="1166038" y="4295553"/>
                  <a:pt x="1194391" y="4385930"/>
                  <a:pt x="1213884" y="4439093"/>
                </a:cubicBezTo>
                <a:cubicBezTo>
                  <a:pt x="1233377" y="4492256"/>
                  <a:pt x="1215656" y="4511749"/>
                  <a:pt x="1213884" y="4577316"/>
                </a:cubicBezTo>
                <a:cubicBezTo>
                  <a:pt x="1212112" y="4642883"/>
                  <a:pt x="1199707" y="4766930"/>
                  <a:pt x="1203251" y="4832497"/>
                </a:cubicBezTo>
                <a:cubicBezTo>
                  <a:pt x="1206795" y="4898065"/>
                  <a:pt x="1190847" y="4949456"/>
                  <a:pt x="1235149" y="4970721"/>
                </a:cubicBezTo>
                <a:cubicBezTo>
                  <a:pt x="1279451" y="4991986"/>
                  <a:pt x="1369828" y="4984897"/>
                  <a:pt x="1469065" y="4960088"/>
                </a:cubicBezTo>
                <a:cubicBezTo>
                  <a:pt x="1568302" y="4935279"/>
                  <a:pt x="1830572" y="4821865"/>
                  <a:pt x="1830572" y="4821865"/>
                </a:cubicBezTo>
                <a:cubicBezTo>
                  <a:pt x="1974111" y="4768702"/>
                  <a:pt x="2183218" y="4703134"/>
                  <a:pt x="2330302" y="4641111"/>
                </a:cubicBezTo>
                <a:cubicBezTo>
                  <a:pt x="2477386" y="4579088"/>
                  <a:pt x="2580167" y="4524153"/>
                  <a:pt x="2713074" y="4449725"/>
                </a:cubicBezTo>
                <a:cubicBezTo>
                  <a:pt x="2845981" y="4375297"/>
                  <a:pt x="2980660" y="4318591"/>
                  <a:pt x="3127744" y="4194544"/>
                </a:cubicBezTo>
                <a:cubicBezTo>
                  <a:pt x="3274828" y="4070498"/>
                  <a:pt x="3462670" y="3889744"/>
                  <a:pt x="3595577" y="3705446"/>
                </a:cubicBezTo>
                <a:cubicBezTo>
                  <a:pt x="3728484" y="3521148"/>
                  <a:pt x="3843670" y="3267739"/>
                  <a:pt x="3925186" y="3088758"/>
                </a:cubicBezTo>
                <a:cubicBezTo>
                  <a:pt x="4006702" y="2909777"/>
                  <a:pt x="4058093" y="2798135"/>
                  <a:pt x="4084674" y="2631558"/>
                </a:cubicBezTo>
                <a:cubicBezTo>
                  <a:pt x="4111255" y="2464981"/>
                  <a:pt x="4109483" y="2255874"/>
                  <a:pt x="4084674" y="2089297"/>
                </a:cubicBezTo>
                <a:cubicBezTo>
                  <a:pt x="4059865" y="1922720"/>
                  <a:pt x="3985437" y="1768548"/>
                  <a:pt x="3935819" y="1632097"/>
                </a:cubicBezTo>
                <a:cubicBezTo>
                  <a:pt x="3886201" y="1495646"/>
                  <a:pt x="3856075" y="1384004"/>
                  <a:pt x="3786963" y="1270590"/>
                </a:cubicBezTo>
                <a:cubicBezTo>
                  <a:pt x="3717851" y="1157176"/>
                  <a:pt x="3606209" y="1050851"/>
                  <a:pt x="3521149" y="951614"/>
                </a:cubicBezTo>
                <a:cubicBezTo>
                  <a:pt x="3436089" y="852377"/>
                  <a:pt x="3377609" y="762000"/>
                  <a:pt x="3276600" y="675167"/>
                </a:cubicBezTo>
                <a:cubicBezTo>
                  <a:pt x="3175591" y="588334"/>
                  <a:pt x="3024963" y="508590"/>
                  <a:pt x="2915093" y="430618"/>
                </a:cubicBezTo>
                <a:cubicBezTo>
                  <a:pt x="2805223" y="352646"/>
                  <a:pt x="2713074" y="267586"/>
                  <a:pt x="2617381" y="207335"/>
                </a:cubicBezTo>
                <a:cubicBezTo>
                  <a:pt x="2521688" y="147084"/>
                  <a:pt x="2422451" y="101009"/>
                  <a:pt x="2340935" y="69111"/>
                </a:cubicBezTo>
                <a:cubicBezTo>
                  <a:pt x="2259419" y="37213"/>
                  <a:pt x="2216888" y="0"/>
                  <a:pt x="2149549" y="531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6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Freeform 242"/>
          <p:cNvSpPr/>
          <p:nvPr/>
        </p:nvSpPr>
        <p:spPr>
          <a:xfrm>
            <a:off x="2431312" y="2766237"/>
            <a:ext cx="4350488" cy="3926958"/>
          </a:xfrm>
          <a:custGeom>
            <a:avLst/>
            <a:gdLst>
              <a:gd name="connsiteX0" fmla="*/ 556437 w 4350488"/>
              <a:gd name="connsiteY0" fmla="*/ 391633 h 3926958"/>
              <a:gd name="connsiteX1" fmla="*/ 407581 w 4350488"/>
              <a:gd name="connsiteY1" fmla="*/ 551121 h 3926958"/>
              <a:gd name="connsiteX2" fmla="*/ 386316 w 4350488"/>
              <a:gd name="connsiteY2" fmla="*/ 923261 h 3926958"/>
              <a:gd name="connsiteX3" fmla="*/ 205562 w 4350488"/>
              <a:gd name="connsiteY3" fmla="*/ 1189075 h 3926958"/>
              <a:gd name="connsiteX4" fmla="*/ 3544 w 4350488"/>
              <a:gd name="connsiteY4" fmla="*/ 1327298 h 3926958"/>
              <a:gd name="connsiteX5" fmla="*/ 226828 w 4350488"/>
              <a:gd name="connsiteY5" fmla="*/ 1412358 h 3926958"/>
              <a:gd name="connsiteX6" fmla="*/ 450111 w 4350488"/>
              <a:gd name="connsiteY6" fmla="*/ 1571847 h 3926958"/>
              <a:gd name="connsiteX7" fmla="*/ 567069 w 4350488"/>
              <a:gd name="connsiteY7" fmla="*/ 1752600 h 3926958"/>
              <a:gd name="connsiteX8" fmla="*/ 418214 w 4350488"/>
              <a:gd name="connsiteY8" fmla="*/ 1848293 h 3926958"/>
              <a:gd name="connsiteX9" fmla="*/ 152400 w 4350488"/>
              <a:gd name="connsiteY9" fmla="*/ 2018414 h 3926958"/>
              <a:gd name="connsiteX10" fmla="*/ 35441 w 4350488"/>
              <a:gd name="connsiteY10" fmla="*/ 2262963 h 3926958"/>
              <a:gd name="connsiteX11" fmla="*/ 163032 w 4350488"/>
              <a:gd name="connsiteY11" fmla="*/ 2464982 h 3926958"/>
              <a:gd name="connsiteX12" fmla="*/ 163032 w 4350488"/>
              <a:gd name="connsiteY12" fmla="*/ 2720163 h 3926958"/>
              <a:gd name="connsiteX13" fmla="*/ 248093 w 4350488"/>
              <a:gd name="connsiteY13" fmla="*/ 2879651 h 3926958"/>
              <a:gd name="connsiteX14" fmla="*/ 418214 w 4350488"/>
              <a:gd name="connsiteY14" fmla="*/ 2943447 h 3926958"/>
              <a:gd name="connsiteX15" fmla="*/ 428846 w 4350488"/>
              <a:gd name="connsiteY15" fmla="*/ 3124200 h 3926958"/>
              <a:gd name="connsiteX16" fmla="*/ 269358 w 4350488"/>
              <a:gd name="connsiteY16" fmla="*/ 3400647 h 3926958"/>
              <a:gd name="connsiteX17" fmla="*/ 226828 w 4350488"/>
              <a:gd name="connsiteY17" fmla="*/ 3560135 h 3926958"/>
              <a:gd name="connsiteX18" fmla="*/ 524539 w 4350488"/>
              <a:gd name="connsiteY18" fmla="*/ 3687726 h 3926958"/>
              <a:gd name="connsiteX19" fmla="*/ 992372 w 4350488"/>
              <a:gd name="connsiteY19" fmla="*/ 3825949 h 3926958"/>
              <a:gd name="connsiteX20" fmla="*/ 1407041 w 4350488"/>
              <a:gd name="connsiteY20" fmla="*/ 3857847 h 3926958"/>
              <a:gd name="connsiteX21" fmla="*/ 2013097 w 4350488"/>
              <a:gd name="connsiteY21" fmla="*/ 3921642 h 3926958"/>
              <a:gd name="connsiteX22" fmla="*/ 2619153 w 4350488"/>
              <a:gd name="connsiteY22" fmla="*/ 3889744 h 3926958"/>
              <a:gd name="connsiteX23" fmla="*/ 3203944 w 4350488"/>
              <a:gd name="connsiteY23" fmla="*/ 3825949 h 3926958"/>
              <a:gd name="connsiteX24" fmla="*/ 3565451 w 4350488"/>
              <a:gd name="connsiteY24" fmla="*/ 3740889 h 3926958"/>
              <a:gd name="connsiteX25" fmla="*/ 4012018 w 4350488"/>
              <a:gd name="connsiteY25" fmla="*/ 3645196 h 3926958"/>
              <a:gd name="connsiteX26" fmla="*/ 4299097 w 4350488"/>
              <a:gd name="connsiteY26" fmla="*/ 3421912 h 3926958"/>
              <a:gd name="connsiteX27" fmla="*/ 4320362 w 4350488"/>
              <a:gd name="connsiteY27" fmla="*/ 3177363 h 3926958"/>
              <a:gd name="connsiteX28" fmla="*/ 4128976 w 4350488"/>
              <a:gd name="connsiteY28" fmla="*/ 2890284 h 3926958"/>
              <a:gd name="connsiteX29" fmla="*/ 3714307 w 4350488"/>
              <a:gd name="connsiteY29" fmla="*/ 2720163 h 3926958"/>
              <a:gd name="connsiteX30" fmla="*/ 3565451 w 4350488"/>
              <a:gd name="connsiteY30" fmla="*/ 2316126 h 3926958"/>
              <a:gd name="connsiteX31" fmla="*/ 3480390 w 4350488"/>
              <a:gd name="connsiteY31" fmla="*/ 2060944 h 3926958"/>
              <a:gd name="connsiteX32" fmla="*/ 3352800 w 4350488"/>
              <a:gd name="connsiteY32" fmla="*/ 1965251 h 3926958"/>
              <a:gd name="connsiteX33" fmla="*/ 3044455 w 4350488"/>
              <a:gd name="connsiteY33" fmla="*/ 2114107 h 3926958"/>
              <a:gd name="connsiteX34" fmla="*/ 2863702 w 4350488"/>
              <a:gd name="connsiteY34" fmla="*/ 2199168 h 3926958"/>
              <a:gd name="connsiteX35" fmla="*/ 2512828 w 4350488"/>
              <a:gd name="connsiteY35" fmla="*/ 2103475 h 3926958"/>
              <a:gd name="connsiteX36" fmla="*/ 2480930 w 4350488"/>
              <a:gd name="connsiteY36" fmla="*/ 1943986 h 3926958"/>
              <a:gd name="connsiteX37" fmla="*/ 2576623 w 4350488"/>
              <a:gd name="connsiteY37" fmla="*/ 1582479 h 3926958"/>
              <a:gd name="connsiteX38" fmla="*/ 2810539 w 4350488"/>
              <a:gd name="connsiteY38" fmla="*/ 1369828 h 3926958"/>
              <a:gd name="connsiteX39" fmla="*/ 3150781 w 4350488"/>
              <a:gd name="connsiteY39" fmla="*/ 1359196 h 3926958"/>
              <a:gd name="connsiteX40" fmla="*/ 3374065 w 4350488"/>
              <a:gd name="connsiteY40" fmla="*/ 1337930 h 3926958"/>
              <a:gd name="connsiteX41" fmla="*/ 3522921 w 4350488"/>
              <a:gd name="connsiteY41" fmla="*/ 923261 h 3926958"/>
              <a:gd name="connsiteX42" fmla="*/ 3448493 w 4350488"/>
              <a:gd name="connsiteY42" fmla="*/ 497958 h 3926958"/>
              <a:gd name="connsiteX43" fmla="*/ 3437860 w 4350488"/>
              <a:gd name="connsiteY43" fmla="*/ 232144 h 3926958"/>
              <a:gd name="connsiteX44" fmla="*/ 3086986 w 4350488"/>
              <a:gd name="connsiteY44" fmla="*/ 264042 h 3926958"/>
              <a:gd name="connsiteX45" fmla="*/ 2821172 w 4350488"/>
              <a:gd name="connsiteY45" fmla="*/ 200247 h 3926958"/>
              <a:gd name="connsiteX46" fmla="*/ 2576623 w 4350488"/>
              <a:gd name="connsiteY46" fmla="*/ 72656 h 3926958"/>
              <a:gd name="connsiteX47" fmla="*/ 2257646 w 4350488"/>
              <a:gd name="connsiteY47" fmla="*/ 72656 h 3926958"/>
              <a:gd name="connsiteX48" fmla="*/ 1864241 w 4350488"/>
              <a:gd name="connsiteY48" fmla="*/ 30126 h 3926958"/>
              <a:gd name="connsiteX49" fmla="*/ 1662223 w 4350488"/>
              <a:gd name="connsiteY49" fmla="*/ 62023 h 3926958"/>
              <a:gd name="connsiteX50" fmla="*/ 1640958 w 4350488"/>
              <a:gd name="connsiteY50" fmla="*/ 402265 h 3926958"/>
              <a:gd name="connsiteX51" fmla="*/ 1566530 w 4350488"/>
              <a:gd name="connsiteY51" fmla="*/ 636182 h 3926958"/>
              <a:gd name="connsiteX52" fmla="*/ 1364511 w 4350488"/>
              <a:gd name="connsiteY52" fmla="*/ 710610 h 3926958"/>
              <a:gd name="connsiteX53" fmla="*/ 1141228 w 4350488"/>
              <a:gd name="connsiteY53" fmla="*/ 646814 h 3926958"/>
              <a:gd name="connsiteX54" fmla="*/ 917944 w 4350488"/>
              <a:gd name="connsiteY54" fmla="*/ 497958 h 3926958"/>
              <a:gd name="connsiteX55" fmla="*/ 662762 w 4350488"/>
              <a:gd name="connsiteY55" fmla="*/ 434163 h 3926958"/>
              <a:gd name="connsiteX56" fmla="*/ 556437 w 4350488"/>
              <a:gd name="connsiteY56" fmla="*/ 391633 h 392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0488" h="3926958">
                <a:moveTo>
                  <a:pt x="556437" y="391633"/>
                </a:moveTo>
                <a:cubicBezTo>
                  <a:pt x="513907" y="411126"/>
                  <a:pt x="435934" y="462516"/>
                  <a:pt x="407581" y="551121"/>
                </a:cubicBezTo>
                <a:cubicBezTo>
                  <a:pt x="379228" y="639726"/>
                  <a:pt x="419986" y="816935"/>
                  <a:pt x="386316" y="923261"/>
                </a:cubicBezTo>
                <a:cubicBezTo>
                  <a:pt x="352646" y="1029587"/>
                  <a:pt x="269357" y="1121736"/>
                  <a:pt x="205562" y="1189075"/>
                </a:cubicBezTo>
                <a:cubicBezTo>
                  <a:pt x="141767" y="1256414"/>
                  <a:pt x="0" y="1290084"/>
                  <a:pt x="3544" y="1327298"/>
                </a:cubicBezTo>
                <a:cubicBezTo>
                  <a:pt x="7088" y="1364512"/>
                  <a:pt x="152400" y="1371600"/>
                  <a:pt x="226828" y="1412358"/>
                </a:cubicBezTo>
                <a:cubicBezTo>
                  <a:pt x="301256" y="1453116"/>
                  <a:pt x="393404" y="1515140"/>
                  <a:pt x="450111" y="1571847"/>
                </a:cubicBezTo>
                <a:cubicBezTo>
                  <a:pt x="506818" y="1628554"/>
                  <a:pt x="572385" y="1706526"/>
                  <a:pt x="567069" y="1752600"/>
                </a:cubicBezTo>
                <a:cubicBezTo>
                  <a:pt x="561753" y="1798674"/>
                  <a:pt x="418214" y="1848293"/>
                  <a:pt x="418214" y="1848293"/>
                </a:cubicBezTo>
                <a:cubicBezTo>
                  <a:pt x="349103" y="1892595"/>
                  <a:pt x="216195" y="1949302"/>
                  <a:pt x="152400" y="2018414"/>
                </a:cubicBezTo>
                <a:cubicBezTo>
                  <a:pt x="88605" y="2087526"/>
                  <a:pt x="33669" y="2188535"/>
                  <a:pt x="35441" y="2262963"/>
                </a:cubicBezTo>
                <a:cubicBezTo>
                  <a:pt x="37213" y="2337391"/>
                  <a:pt x="141767" y="2388782"/>
                  <a:pt x="163032" y="2464982"/>
                </a:cubicBezTo>
                <a:cubicBezTo>
                  <a:pt x="184297" y="2541182"/>
                  <a:pt x="148855" y="2651052"/>
                  <a:pt x="163032" y="2720163"/>
                </a:cubicBezTo>
                <a:cubicBezTo>
                  <a:pt x="177209" y="2789274"/>
                  <a:pt x="205563" y="2842437"/>
                  <a:pt x="248093" y="2879651"/>
                </a:cubicBezTo>
                <a:cubicBezTo>
                  <a:pt x="290623" y="2916865"/>
                  <a:pt x="388088" y="2902689"/>
                  <a:pt x="418214" y="2943447"/>
                </a:cubicBezTo>
                <a:cubicBezTo>
                  <a:pt x="448340" y="2984205"/>
                  <a:pt x="453655" y="3048000"/>
                  <a:pt x="428846" y="3124200"/>
                </a:cubicBezTo>
                <a:cubicBezTo>
                  <a:pt x="404037" y="3200400"/>
                  <a:pt x="303028" y="3327991"/>
                  <a:pt x="269358" y="3400647"/>
                </a:cubicBezTo>
                <a:cubicBezTo>
                  <a:pt x="235688" y="3473303"/>
                  <a:pt x="184298" y="3512289"/>
                  <a:pt x="226828" y="3560135"/>
                </a:cubicBezTo>
                <a:cubicBezTo>
                  <a:pt x="269358" y="3607981"/>
                  <a:pt x="396948" y="3643424"/>
                  <a:pt x="524539" y="3687726"/>
                </a:cubicBezTo>
                <a:cubicBezTo>
                  <a:pt x="652130" y="3732028"/>
                  <a:pt x="845288" y="3797596"/>
                  <a:pt x="992372" y="3825949"/>
                </a:cubicBezTo>
                <a:cubicBezTo>
                  <a:pt x="1139456" y="3854302"/>
                  <a:pt x="1236920" y="3841898"/>
                  <a:pt x="1407041" y="3857847"/>
                </a:cubicBezTo>
                <a:cubicBezTo>
                  <a:pt x="1577162" y="3873796"/>
                  <a:pt x="1811078" y="3916326"/>
                  <a:pt x="2013097" y="3921642"/>
                </a:cubicBezTo>
                <a:cubicBezTo>
                  <a:pt x="2215116" y="3926958"/>
                  <a:pt x="2420679" y="3905693"/>
                  <a:pt x="2619153" y="3889744"/>
                </a:cubicBezTo>
                <a:cubicBezTo>
                  <a:pt x="2817627" y="3873795"/>
                  <a:pt x="3046228" y="3850758"/>
                  <a:pt x="3203944" y="3825949"/>
                </a:cubicBezTo>
                <a:cubicBezTo>
                  <a:pt x="3361660" y="3801140"/>
                  <a:pt x="3565451" y="3740889"/>
                  <a:pt x="3565451" y="3740889"/>
                </a:cubicBezTo>
                <a:cubicBezTo>
                  <a:pt x="3700130" y="3710764"/>
                  <a:pt x="3889744" y="3698359"/>
                  <a:pt x="4012018" y="3645196"/>
                </a:cubicBezTo>
                <a:cubicBezTo>
                  <a:pt x="4134292" y="3592033"/>
                  <a:pt x="4247706" y="3499884"/>
                  <a:pt x="4299097" y="3421912"/>
                </a:cubicBezTo>
                <a:cubicBezTo>
                  <a:pt x="4350488" y="3343940"/>
                  <a:pt x="4348715" y="3265968"/>
                  <a:pt x="4320362" y="3177363"/>
                </a:cubicBezTo>
                <a:cubicBezTo>
                  <a:pt x="4292009" y="3088758"/>
                  <a:pt x="4229985" y="2966484"/>
                  <a:pt x="4128976" y="2890284"/>
                </a:cubicBezTo>
                <a:cubicBezTo>
                  <a:pt x="4027967" y="2814084"/>
                  <a:pt x="3808228" y="2815856"/>
                  <a:pt x="3714307" y="2720163"/>
                </a:cubicBezTo>
                <a:cubicBezTo>
                  <a:pt x="3620386" y="2624470"/>
                  <a:pt x="3604437" y="2425996"/>
                  <a:pt x="3565451" y="2316126"/>
                </a:cubicBezTo>
                <a:cubicBezTo>
                  <a:pt x="3526465" y="2206256"/>
                  <a:pt x="3515832" y="2119423"/>
                  <a:pt x="3480390" y="2060944"/>
                </a:cubicBezTo>
                <a:cubicBezTo>
                  <a:pt x="3444948" y="2002465"/>
                  <a:pt x="3425456" y="1956391"/>
                  <a:pt x="3352800" y="1965251"/>
                </a:cubicBezTo>
                <a:cubicBezTo>
                  <a:pt x="3280144" y="1974111"/>
                  <a:pt x="3044455" y="2114107"/>
                  <a:pt x="3044455" y="2114107"/>
                </a:cubicBezTo>
                <a:cubicBezTo>
                  <a:pt x="2962939" y="2153093"/>
                  <a:pt x="2952306" y="2200940"/>
                  <a:pt x="2863702" y="2199168"/>
                </a:cubicBezTo>
                <a:cubicBezTo>
                  <a:pt x="2775098" y="2197396"/>
                  <a:pt x="2576623" y="2146005"/>
                  <a:pt x="2512828" y="2103475"/>
                </a:cubicBezTo>
                <a:cubicBezTo>
                  <a:pt x="2449033" y="2060945"/>
                  <a:pt x="2470298" y="2030819"/>
                  <a:pt x="2480930" y="1943986"/>
                </a:cubicBezTo>
                <a:cubicBezTo>
                  <a:pt x="2491562" y="1857153"/>
                  <a:pt x="2521688" y="1678172"/>
                  <a:pt x="2576623" y="1582479"/>
                </a:cubicBezTo>
                <a:cubicBezTo>
                  <a:pt x="2631558" y="1486786"/>
                  <a:pt x="2714846" y="1407042"/>
                  <a:pt x="2810539" y="1369828"/>
                </a:cubicBezTo>
                <a:cubicBezTo>
                  <a:pt x="2906232" y="1332614"/>
                  <a:pt x="3056860" y="1364512"/>
                  <a:pt x="3150781" y="1359196"/>
                </a:cubicBezTo>
                <a:cubicBezTo>
                  <a:pt x="3244702" y="1353880"/>
                  <a:pt x="3312042" y="1410586"/>
                  <a:pt x="3374065" y="1337930"/>
                </a:cubicBezTo>
                <a:cubicBezTo>
                  <a:pt x="3436088" y="1265274"/>
                  <a:pt x="3510516" y="1063256"/>
                  <a:pt x="3522921" y="923261"/>
                </a:cubicBezTo>
                <a:cubicBezTo>
                  <a:pt x="3535326" y="783266"/>
                  <a:pt x="3462670" y="613144"/>
                  <a:pt x="3448493" y="497958"/>
                </a:cubicBezTo>
                <a:cubicBezTo>
                  <a:pt x="3434316" y="382772"/>
                  <a:pt x="3498111" y="271130"/>
                  <a:pt x="3437860" y="232144"/>
                </a:cubicBezTo>
                <a:cubicBezTo>
                  <a:pt x="3377609" y="193158"/>
                  <a:pt x="3189767" y="269358"/>
                  <a:pt x="3086986" y="264042"/>
                </a:cubicBezTo>
                <a:cubicBezTo>
                  <a:pt x="2984205" y="258726"/>
                  <a:pt x="2906232" y="232145"/>
                  <a:pt x="2821172" y="200247"/>
                </a:cubicBezTo>
                <a:cubicBezTo>
                  <a:pt x="2736112" y="168349"/>
                  <a:pt x="2670544" y="93921"/>
                  <a:pt x="2576623" y="72656"/>
                </a:cubicBezTo>
                <a:cubicBezTo>
                  <a:pt x="2482702" y="51391"/>
                  <a:pt x="2376376" y="79744"/>
                  <a:pt x="2257646" y="72656"/>
                </a:cubicBezTo>
                <a:cubicBezTo>
                  <a:pt x="2138916" y="65568"/>
                  <a:pt x="1963478" y="31898"/>
                  <a:pt x="1864241" y="30126"/>
                </a:cubicBezTo>
                <a:cubicBezTo>
                  <a:pt x="1765004" y="28354"/>
                  <a:pt x="1699437" y="0"/>
                  <a:pt x="1662223" y="62023"/>
                </a:cubicBezTo>
                <a:cubicBezTo>
                  <a:pt x="1625009" y="124046"/>
                  <a:pt x="1656907" y="306572"/>
                  <a:pt x="1640958" y="402265"/>
                </a:cubicBezTo>
                <a:cubicBezTo>
                  <a:pt x="1625009" y="497958"/>
                  <a:pt x="1612605" y="584791"/>
                  <a:pt x="1566530" y="636182"/>
                </a:cubicBezTo>
                <a:cubicBezTo>
                  <a:pt x="1520456" y="687573"/>
                  <a:pt x="1435395" y="708838"/>
                  <a:pt x="1364511" y="710610"/>
                </a:cubicBezTo>
                <a:cubicBezTo>
                  <a:pt x="1293627" y="712382"/>
                  <a:pt x="1215656" y="682256"/>
                  <a:pt x="1141228" y="646814"/>
                </a:cubicBezTo>
                <a:cubicBezTo>
                  <a:pt x="1066800" y="611372"/>
                  <a:pt x="997688" y="533400"/>
                  <a:pt x="917944" y="497958"/>
                </a:cubicBezTo>
                <a:cubicBezTo>
                  <a:pt x="838200" y="462516"/>
                  <a:pt x="728330" y="451884"/>
                  <a:pt x="662762" y="434163"/>
                </a:cubicBezTo>
                <a:cubicBezTo>
                  <a:pt x="597195" y="416442"/>
                  <a:pt x="598967" y="372140"/>
                  <a:pt x="556437" y="391633"/>
                </a:cubicBezTo>
                <a:close/>
              </a:path>
            </a:pathLst>
          </a:custGeom>
          <a:solidFill>
            <a:srgbClr val="FFFF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 flipH="1" flipV="1">
            <a:off x="4267200" y="4419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4" name="Freeform 243"/>
          <p:cNvSpPr/>
          <p:nvPr/>
        </p:nvSpPr>
        <p:spPr>
          <a:xfrm>
            <a:off x="1298944" y="2690037"/>
            <a:ext cx="529856" cy="552893"/>
          </a:xfrm>
          <a:custGeom>
            <a:avLst/>
            <a:gdLst>
              <a:gd name="connsiteX0" fmla="*/ 529856 w 529856"/>
              <a:gd name="connsiteY0" fmla="*/ 0 h 552893"/>
              <a:gd name="connsiteX1" fmla="*/ 402265 w 529856"/>
              <a:gd name="connsiteY1" fmla="*/ 74428 h 552893"/>
              <a:gd name="connsiteX2" fmla="*/ 359735 w 529856"/>
              <a:gd name="connsiteY2" fmla="*/ 255182 h 552893"/>
              <a:gd name="connsiteX3" fmla="*/ 402265 w 529856"/>
              <a:gd name="connsiteY3" fmla="*/ 382772 h 552893"/>
              <a:gd name="connsiteX4" fmla="*/ 221512 w 529856"/>
              <a:gd name="connsiteY4" fmla="*/ 446568 h 552893"/>
              <a:gd name="connsiteX5" fmla="*/ 30126 w 529856"/>
              <a:gd name="connsiteY5" fmla="*/ 435935 h 552893"/>
              <a:gd name="connsiteX6" fmla="*/ 40758 w 529856"/>
              <a:gd name="connsiteY6" fmla="*/ 552893 h 552893"/>
              <a:gd name="connsiteX7" fmla="*/ 40758 w 529856"/>
              <a:gd name="connsiteY7" fmla="*/ 552893 h 55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856" h="552893">
                <a:moveTo>
                  <a:pt x="529856" y="0"/>
                </a:moveTo>
                <a:cubicBezTo>
                  <a:pt x="480237" y="15949"/>
                  <a:pt x="430618" y="31898"/>
                  <a:pt x="402265" y="74428"/>
                </a:cubicBezTo>
                <a:cubicBezTo>
                  <a:pt x="373912" y="116958"/>
                  <a:pt x="359735" y="203791"/>
                  <a:pt x="359735" y="255182"/>
                </a:cubicBezTo>
                <a:cubicBezTo>
                  <a:pt x="359735" y="306573"/>
                  <a:pt x="425302" y="350874"/>
                  <a:pt x="402265" y="382772"/>
                </a:cubicBezTo>
                <a:cubicBezTo>
                  <a:pt x="379228" y="414670"/>
                  <a:pt x="283535" y="437708"/>
                  <a:pt x="221512" y="446568"/>
                </a:cubicBezTo>
                <a:cubicBezTo>
                  <a:pt x="159489" y="455428"/>
                  <a:pt x="60252" y="418214"/>
                  <a:pt x="30126" y="435935"/>
                </a:cubicBezTo>
                <a:cubicBezTo>
                  <a:pt x="0" y="453656"/>
                  <a:pt x="40758" y="552893"/>
                  <a:pt x="40758" y="552893"/>
                </a:cubicBezTo>
                <a:lnTo>
                  <a:pt x="40758" y="552893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Freeform 246"/>
          <p:cNvSpPr/>
          <p:nvPr/>
        </p:nvSpPr>
        <p:spPr>
          <a:xfrm>
            <a:off x="1477926" y="3444949"/>
            <a:ext cx="723014" cy="1031358"/>
          </a:xfrm>
          <a:custGeom>
            <a:avLst/>
            <a:gdLst>
              <a:gd name="connsiteX0" fmla="*/ 723014 w 723014"/>
              <a:gd name="connsiteY0" fmla="*/ 1031358 h 1031358"/>
              <a:gd name="connsiteX1" fmla="*/ 616688 w 723014"/>
              <a:gd name="connsiteY1" fmla="*/ 786809 h 1031358"/>
              <a:gd name="connsiteX2" fmla="*/ 308344 w 723014"/>
              <a:gd name="connsiteY2" fmla="*/ 637953 h 1031358"/>
              <a:gd name="connsiteX3" fmla="*/ 0 w 723014"/>
              <a:gd name="connsiteY3" fmla="*/ 0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014" h="1031358">
                <a:moveTo>
                  <a:pt x="723014" y="1031358"/>
                </a:moveTo>
                <a:cubicBezTo>
                  <a:pt x="704407" y="941867"/>
                  <a:pt x="685800" y="852376"/>
                  <a:pt x="616688" y="786809"/>
                </a:cubicBezTo>
                <a:cubicBezTo>
                  <a:pt x="547576" y="721242"/>
                  <a:pt x="411125" y="769088"/>
                  <a:pt x="308344" y="637953"/>
                </a:cubicBezTo>
                <a:cubicBezTo>
                  <a:pt x="205563" y="506818"/>
                  <a:pt x="102781" y="253409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 flipH="1" flipV="1">
            <a:off x="1295400" y="32004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8" name="Freeform 247"/>
          <p:cNvSpPr/>
          <p:nvPr/>
        </p:nvSpPr>
        <p:spPr>
          <a:xfrm>
            <a:off x="3891516" y="1881963"/>
            <a:ext cx="414670" cy="467832"/>
          </a:xfrm>
          <a:custGeom>
            <a:avLst/>
            <a:gdLst>
              <a:gd name="connsiteX0" fmla="*/ 0 w 414670"/>
              <a:gd name="connsiteY0" fmla="*/ 467832 h 467832"/>
              <a:gd name="connsiteX1" fmla="*/ 223284 w 414670"/>
              <a:gd name="connsiteY1" fmla="*/ 318977 h 467832"/>
              <a:gd name="connsiteX2" fmla="*/ 244549 w 414670"/>
              <a:gd name="connsiteY2" fmla="*/ 159488 h 467832"/>
              <a:gd name="connsiteX3" fmla="*/ 244549 w 414670"/>
              <a:gd name="connsiteY3" fmla="*/ 42530 h 467832"/>
              <a:gd name="connsiteX4" fmla="*/ 414670 w 414670"/>
              <a:gd name="connsiteY4" fmla="*/ 0 h 4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670" h="467832">
                <a:moveTo>
                  <a:pt x="0" y="467832"/>
                </a:moveTo>
                <a:cubicBezTo>
                  <a:pt x="91263" y="419100"/>
                  <a:pt x="182526" y="370368"/>
                  <a:pt x="223284" y="318977"/>
                </a:cubicBezTo>
                <a:cubicBezTo>
                  <a:pt x="264042" y="267586"/>
                  <a:pt x="241005" y="205562"/>
                  <a:pt x="244549" y="159488"/>
                </a:cubicBezTo>
                <a:cubicBezTo>
                  <a:pt x="248093" y="113414"/>
                  <a:pt x="216196" y="69111"/>
                  <a:pt x="244549" y="42530"/>
                </a:cubicBezTo>
                <a:cubicBezTo>
                  <a:pt x="272902" y="15949"/>
                  <a:pt x="343786" y="7974"/>
                  <a:pt x="41467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Freeform 248"/>
          <p:cNvSpPr/>
          <p:nvPr/>
        </p:nvSpPr>
        <p:spPr>
          <a:xfrm>
            <a:off x="4455042" y="1839433"/>
            <a:ext cx="1626781" cy="444795"/>
          </a:xfrm>
          <a:custGeom>
            <a:avLst/>
            <a:gdLst>
              <a:gd name="connsiteX0" fmla="*/ 1626781 w 1626781"/>
              <a:gd name="connsiteY0" fmla="*/ 297711 h 444795"/>
              <a:gd name="connsiteX1" fmla="*/ 1148316 w 1626781"/>
              <a:gd name="connsiteY1" fmla="*/ 425302 h 444795"/>
              <a:gd name="connsiteX2" fmla="*/ 659218 w 1626781"/>
              <a:gd name="connsiteY2" fmla="*/ 180753 h 444795"/>
              <a:gd name="connsiteX3" fmla="*/ 0 w 1626781"/>
              <a:gd name="connsiteY3" fmla="*/ 0 h 44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6781" h="444795">
                <a:moveTo>
                  <a:pt x="1626781" y="297711"/>
                </a:moveTo>
                <a:cubicBezTo>
                  <a:pt x="1468178" y="371253"/>
                  <a:pt x="1309576" y="444795"/>
                  <a:pt x="1148316" y="425302"/>
                </a:cubicBezTo>
                <a:cubicBezTo>
                  <a:pt x="987056" y="405809"/>
                  <a:pt x="850604" y="251637"/>
                  <a:pt x="659218" y="180753"/>
                </a:cubicBezTo>
                <a:cubicBezTo>
                  <a:pt x="467832" y="109869"/>
                  <a:pt x="233916" y="54934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 flipH="1" flipV="1">
            <a:off x="4267200" y="16764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Freeform 249"/>
          <p:cNvSpPr/>
          <p:nvPr/>
        </p:nvSpPr>
        <p:spPr>
          <a:xfrm>
            <a:off x="6778256" y="3232298"/>
            <a:ext cx="898451" cy="1084521"/>
          </a:xfrm>
          <a:custGeom>
            <a:avLst/>
            <a:gdLst>
              <a:gd name="connsiteX0" fmla="*/ 111642 w 898451"/>
              <a:gd name="connsiteY0" fmla="*/ 0 h 1084521"/>
              <a:gd name="connsiteX1" fmla="*/ 90377 w 898451"/>
              <a:gd name="connsiteY1" fmla="*/ 404037 h 1084521"/>
              <a:gd name="connsiteX2" fmla="*/ 653902 w 898451"/>
              <a:gd name="connsiteY2" fmla="*/ 691116 h 1084521"/>
              <a:gd name="connsiteX3" fmla="*/ 898451 w 898451"/>
              <a:gd name="connsiteY3" fmla="*/ 1084521 h 1084521"/>
              <a:gd name="connsiteX4" fmla="*/ 898451 w 898451"/>
              <a:gd name="connsiteY4" fmla="*/ 1084521 h 108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451" h="1084521">
                <a:moveTo>
                  <a:pt x="111642" y="0"/>
                </a:moveTo>
                <a:cubicBezTo>
                  <a:pt x="55821" y="144425"/>
                  <a:pt x="0" y="288851"/>
                  <a:pt x="90377" y="404037"/>
                </a:cubicBezTo>
                <a:cubicBezTo>
                  <a:pt x="180754" y="519223"/>
                  <a:pt x="519223" y="577702"/>
                  <a:pt x="653902" y="691116"/>
                </a:cubicBezTo>
                <a:cubicBezTo>
                  <a:pt x="788581" y="804530"/>
                  <a:pt x="898451" y="1084521"/>
                  <a:pt x="898451" y="1084521"/>
                </a:cubicBezTo>
                <a:lnTo>
                  <a:pt x="898451" y="1084521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Freeform 251"/>
          <p:cNvSpPr/>
          <p:nvPr/>
        </p:nvSpPr>
        <p:spPr>
          <a:xfrm>
            <a:off x="6358270" y="4359349"/>
            <a:ext cx="1212111" cy="669851"/>
          </a:xfrm>
          <a:custGeom>
            <a:avLst/>
            <a:gdLst>
              <a:gd name="connsiteX0" fmla="*/ 0 w 1212111"/>
              <a:gd name="connsiteY0" fmla="*/ 669851 h 669851"/>
              <a:gd name="connsiteX1" fmla="*/ 489097 w 1212111"/>
              <a:gd name="connsiteY1" fmla="*/ 595423 h 669851"/>
              <a:gd name="connsiteX2" fmla="*/ 808074 w 1212111"/>
              <a:gd name="connsiteY2" fmla="*/ 435935 h 669851"/>
              <a:gd name="connsiteX3" fmla="*/ 914400 w 1212111"/>
              <a:gd name="connsiteY3" fmla="*/ 106325 h 669851"/>
              <a:gd name="connsiteX4" fmla="*/ 1212111 w 1212111"/>
              <a:gd name="connsiteY4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111" h="669851">
                <a:moveTo>
                  <a:pt x="0" y="669851"/>
                </a:moveTo>
                <a:cubicBezTo>
                  <a:pt x="177209" y="652130"/>
                  <a:pt x="354418" y="634409"/>
                  <a:pt x="489097" y="595423"/>
                </a:cubicBezTo>
                <a:cubicBezTo>
                  <a:pt x="623776" y="556437"/>
                  <a:pt x="737190" y="517451"/>
                  <a:pt x="808074" y="435935"/>
                </a:cubicBezTo>
                <a:cubicBezTo>
                  <a:pt x="878958" y="354419"/>
                  <a:pt x="847061" y="178981"/>
                  <a:pt x="914400" y="106325"/>
                </a:cubicBezTo>
                <a:cubicBezTo>
                  <a:pt x="981740" y="33669"/>
                  <a:pt x="1096925" y="16834"/>
                  <a:pt x="1212111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 flipH="1" flipV="1">
            <a:off x="7543800" y="4191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3" name="Freeform 252"/>
          <p:cNvSpPr/>
          <p:nvPr/>
        </p:nvSpPr>
        <p:spPr>
          <a:xfrm>
            <a:off x="3891517" y="3753293"/>
            <a:ext cx="467832" cy="701749"/>
          </a:xfrm>
          <a:custGeom>
            <a:avLst/>
            <a:gdLst>
              <a:gd name="connsiteX0" fmla="*/ 85060 w 467832"/>
              <a:gd name="connsiteY0" fmla="*/ 0 h 701749"/>
              <a:gd name="connsiteX1" fmla="*/ 63795 w 467832"/>
              <a:gd name="connsiteY1" fmla="*/ 425302 h 701749"/>
              <a:gd name="connsiteX2" fmla="*/ 467832 w 467832"/>
              <a:gd name="connsiteY2" fmla="*/ 701749 h 70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32" h="701749">
                <a:moveTo>
                  <a:pt x="85060" y="0"/>
                </a:moveTo>
                <a:cubicBezTo>
                  <a:pt x="42530" y="154172"/>
                  <a:pt x="0" y="308344"/>
                  <a:pt x="63795" y="425302"/>
                </a:cubicBezTo>
                <a:cubicBezTo>
                  <a:pt x="127590" y="542260"/>
                  <a:pt x="297711" y="622004"/>
                  <a:pt x="467832" y="70174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Freeform 253"/>
          <p:cNvSpPr/>
          <p:nvPr/>
        </p:nvSpPr>
        <p:spPr>
          <a:xfrm>
            <a:off x="4263655" y="4688958"/>
            <a:ext cx="246322" cy="744279"/>
          </a:xfrm>
          <a:custGeom>
            <a:avLst/>
            <a:gdLst>
              <a:gd name="connsiteX0" fmla="*/ 116959 w 246322"/>
              <a:gd name="connsiteY0" fmla="*/ 744279 h 744279"/>
              <a:gd name="connsiteX1" fmla="*/ 21266 w 246322"/>
              <a:gd name="connsiteY1" fmla="*/ 478465 h 744279"/>
              <a:gd name="connsiteX2" fmla="*/ 31898 w 246322"/>
              <a:gd name="connsiteY2" fmla="*/ 276447 h 744279"/>
              <a:gd name="connsiteX3" fmla="*/ 212652 w 246322"/>
              <a:gd name="connsiteY3" fmla="*/ 127591 h 744279"/>
              <a:gd name="connsiteX4" fmla="*/ 233917 w 246322"/>
              <a:gd name="connsiteY4" fmla="*/ 0 h 74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322" h="744279">
                <a:moveTo>
                  <a:pt x="116959" y="744279"/>
                </a:moveTo>
                <a:cubicBezTo>
                  <a:pt x="76201" y="650358"/>
                  <a:pt x="35443" y="556437"/>
                  <a:pt x="21266" y="478465"/>
                </a:cubicBezTo>
                <a:cubicBezTo>
                  <a:pt x="7089" y="400493"/>
                  <a:pt x="0" y="334926"/>
                  <a:pt x="31898" y="276447"/>
                </a:cubicBezTo>
                <a:cubicBezTo>
                  <a:pt x="63796" y="217968"/>
                  <a:pt x="178982" y="173666"/>
                  <a:pt x="212652" y="127591"/>
                </a:cubicBezTo>
                <a:cubicBezTo>
                  <a:pt x="246322" y="81517"/>
                  <a:pt x="240119" y="40758"/>
                  <a:pt x="23391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Freeform 254"/>
          <p:cNvSpPr/>
          <p:nvPr/>
        </p:nvSpPr>
        <p:spPr>
          <a:xfrm>
            <a:off x="168348" y="944526"/>
            <a:ext cx="6937745" cy="5411972"/>
          </a:xfrm>
          <a:custGeom>
            <a:avLst/>
            <a:gdLst>
              <a:gd name="connsiteX0" fmla="*/ 6891671 w 6937745"/>
              <a:gd name="connsiteY0" fmla="*/ 490869 h 5411972"/>
              <a:gd name="connsiteX1" fmla="*/ 6689652 w 6937745"/>
              <a:gd name="connsiteY1" fmla="*/ 586562 h 5411972"/>
              <a:gd name="connsiteX2" fmla="*/ 6445103 w 6937745"/>
              <a:gd name="connsiteY2" fmla="*/ 863009 h 5411972"/>
              <a:gd name="connsiteX3" fmla="*/ 6126126 w 6937745"/>
              <a:gd name="connsiteY3" fmla="*/ 1458432 h 5411972"/>
              <a:gd name="connsiteX4" fmla="*/ 6115494 w 6937745"/>
              <a:gd name="connsiteY4" fmla="*/ 1905000 h 5411972"/>
              <a:gd name="connsiteX5" fmla="*/ 5711457 w 6937745"/>
              <a:gd name="connsiteY5" fmla="*/ 2032590 h 5411972"/>
              <a:gd name="connsiteX6" fmla="*/ 5445643 w 6937745"/>
              <a:gd name="connsiteY6" fmla="*/ 2085753 h 5411972"/>
              <a:gd name="connsiteX7" fmla="*/ 5009708 w 6937745"/>
              <a:gd name="connsiteY7" fmla="*/ 2021958 h 5411972"/>
              <a:gd name="connsiteX8" fmla="*/ 4850219 w 6937745"/>
              <a:gd name="connsiteY8" fmla="*/ 2223976 h 5411972"/>
              <a:gd name="connsiteX9" fmla="*/ 4860852 w 6937745"/>
              <a:gd name="connsiteY9" fmla="*/ 2681176 h 5411972"/>
              <a:gd name="connsiteX10" fmla="*/ 4499345 w 6937745"/>
              <a:gd name="connsiteY10" fmla="*/ 2798134 h 5411972"/>
              <a:gd name="connsiteX11" fmla="*/ 4191001 w 6937745"/>
              <a:gd name="connsiteY11" fmla="*/ 3042683 h 5411972"/>
              <a:gd name="connsiteX12" fmla="*/ 4042145 w 6937745"/>
              <a:gd name="connsiteY12" fmla="*/ 3191539 h 5411972"/>
              <a:gd name="connsiteX13" fmla="*/ 3765699 w 6937745"/>
              <a:gd name="connsiteY13" fmla="*/ 3212804 h 5411972"/>
              <a:gd name="connsiteX14" fmla="*/ 3510517 w 6937745"/>
              <a:gd name="connsiteY14" fmla="*/ 3085214 h 5411972"/>
              <a:gd name="connsiteX15" fmla="*/ 3351029 w 6937745"/>
              <a:gd name="connsiteY15" fmla="*/ 3053316 h 5411972"/>
              <a:gd name="connsiteX16" fmla="*/ 3042685 w 6937745"/>
              <a:gd name="connsiteY16" fmla="*/ 3010786 h 5411972"/>
              <a:gd name="connsiteX17" fmla="*/ 2670545 w 6937745"/>
              <a:gd name="connsiteY17" fmla="*/ 3021418 h 5411972"/>
              <a:gd name="connsiteX18" fmla="*/ 2670545 w 6937745"/>
              <a:gd name="connsiteY18" fmla="*/ 3329762 h 5411972"/>
              <a:gd name="connsiteX19" fmla="*/ 2766238 w 6937745"/>
              <a:gd name="connsiteY19" fmla="*/ 3489251 h 5411972"/>
              <a:gd name="connsiteX20" fmla="*/ 2766238 w 6937745"/>
              <a:gd name="connsiteY20" fmla="*/ 3627474 h 5411972"/>
              <a:gd name="connsiteX21" fmla="*/ 2521689 w 6937745"/>
              <a:gd name="connsiteY21" fmla="*/ 3744432 h 5411972"/>
              <a:gd name="connsiteX22" fmla="*/ 2351568 w 6937745"/>
              <a:gd name="connsiteY22" fmla="*/ 3935818 h 5411972"/>
              <a:gd name="connsiteX23" fmla="*/ 2330303 w 6937745"/>
              <a:gd name="connsiteY23" fmla="*/ 4105939 h 5411972"/>
              <a:gd name="connsiteX24" fmla="*/ 2425996 w 6937745"/>
              <a:gd name="connsiteY24" fmla="*/ 4212265 h 5411972"/>
              <a:gd name="connsiteX25" fmla="*/ 2447261 w 6937745"/>
              <a:gd name="connsiteY25" fmla="*/ 4563139 h 5411972"/>
              <a:gd name="connsiteX26" fmla="*/ 2542954 w 6937745"/>
              <a:gd name="connsiteY26" fmla="*/ 4722627 h 5411972"/>
              <a:gd name="connsiteX27" fmla="*/ 2723708 w 6937745"/>
              <a:gd name="connsiteY27" fmla="*/ 4797055 h 5411972"/>
              <a:gd name="connsiteX28" fmla="*/ 2542954 w 6937745"/>
              <a:gd name="connsiteY28" fmla="*/ 5286153 h 5411972"/>
              <a:gd name="connsiteX29" fmla="*/ 2447261 w 6937745"/>
              <a:gd name="connsiteY29" fmla="*/ 5403111 h 5411972"/>
              <a:gd name="connsiteX30" fmla="*/ 1958164 w 6937745"/>
              <a:gd name="connsiteY30" fmla="*/ 5232990 h 5411972"/>
              <a:gd name="connsiteX31" fmla="*/ 1256415 w 6937745"/>
              <a:gd name="connsiteY31" fmla="*/ 4807688 h 5411972"/>
              <a:gd name="connsiteX32" fmla="*/ 554666 w 6937745"/>
              <a:gd name="connsiteY32" fmla="*/ 4201632 h 5411972"/>
              <a:gd name="connsiteX33" fmla="*/ 278219 w 6937745"/>
              <a:gd name="connsiteY33" fmla="*/ 3861390 h 5411972"/>
              <a:gd name="connsiteX34" fmla="*/ 118731 w 6937745"/>
              <a:gd name="connsiteY34" fmla="*/ 3499883 h 5411972"/>
              <a:gd name="connsiteX35" fmla="*/ 12405 w 6937745"/>
              <a:gd name="connsiteY35" fmla="*/ 3063948 h 5411972"/>
              <a:gd name="connsiteX36" fmla="*/ 44303 w 6937745"/>
              <a:gd name="connsiteY36" fmla="*/ 2574851 h 5411972"/>
              <a:gd name="connsiteX37" fmla="*/ 150629 w 6937745"/>
              <a:gd name="connsiteY37" fmla="*/ 2138916 h 5411972"/>
              <a:gd name="connsiteX38" fmla="*/ 395178 w 6937745"/>
              <a:gd name="connsiteY38" fmla="*/ 1713614 h 5411972"/>
              <a:gd name="connsiteX39" fmla="*/ 703522 w 6937745"/>
              <a:gd name="connsiteY39" fmla="*/ 1373372 h 5411972"/>
              <a:gd name="connsiteX40" fmla="*/ 1065029 w 6937745"/>
              <a:gd name="connsiteY40" fmla="*/ 990600 h 5411972"/>
              <a:gd name="connsiteX41" fmla="*/ 1405271 w 6937745"/>
              <a:gd name="connsiteY41" fmla="*/ 777948 h 5411972"/>
              <a:gd name="connsiteX42" fmla="*/ 1830573 w 6937745"/>
              <a:gd name="connsiteY42" fmla="*/ 586562 h 5411972"/>
              <a:gd name="connsiteX43" fmla="*/ 2319671 w 6937745"/>
              <a:gd name="connsiteY43" fmla="*/ 384544 h 5411972"/>
              <a:gd name="connsiteX44" fmla="*/ 2734340 w 6937745"/>
              <a:gd name="connsiteY44" fmla="*/ 225055 h 5411972"/>
              <a:gd name="connsiteX45" fmla="*/ 3191540 w 6937745"/>
              <a:gd name="connsiteY45" fmla="*/ 129362 h 5411972"/>
              <a:gd name="connsiteX46" fmla="*/ 3765699 w 6937745"/>
              <a:gd name="connsiteY46" fmla="*/ 33669 h 5411972"/>
              <a:gd name="connsiteX47" fmla="*/ 4180368 w 6937745"/>
              <a:gd name="connsiteY47" fmla="*/ 23037 h 5411972"/>
              <a:gd name="connsiteX48" fmla="*/ 4669466 w 6937745"/>
              <a:gd name="connsiteY48" fmla="*/ 1772 h 5411972"/>
              <a:gd name="connsiteX49" fmla="*/ 5137299 w 6937745"/>
              <a:gd name="connsiteY49" fmla="*/ 33669 h 5411972"/>
              <a:gd name="connsiteX50" fmla="*/ 5541336 w 6937745"/>
              <a:gd name="connsiteY50" fmla="*/ 118730 h 5411972"/>
              <a:gd name="connsiteX51" fmla="*/ 6009168 w 6937745"/>
              <a:gd name="connsiteY51" fmla="*/ 193158 h 5411972"/>
              <a:gd name="connsiteX52" fmla="*/ 6413205 w 6937745"/>
              <a:gd name="connsiteY52" fmla="*/ 320748 h 5411972"/>
              <a:gd name="connsiteX53" fmla="*/ 6891671 w 6937745"/>
              <a:gd name="connsiteY53" fmla="*/ 490869 h 54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937745" h="5411972">
                <a:moveTo>
                  <a:pt x="6891671" y="490869"/>
                </a:moveTo>
                <a:cubicBezTo>
                  <a:pt x="6937745" y="535171"/>
                  <a:pt x="6764080" y="524539"/>
                  <a:pt x="6689652" y="586562"/>
                </a:cubicBezTo>
                <a:cubicBezTo>
                  <a:pt x="6615224" y="648585"/>
                  <a:pt x="6539024" y="717697"/>
                  <a:pt x="6445103" y="863009"/>
                </a:cubicBezTo>
                <a:cubicBezTo>
                  <a:pt x="6351182" y="1008321"/>
                  <a:pt x="6181061" y="1284767"/>
                  <a:pt x="6126126" y="1458432"/>
                </a:cubicBezTo>
                <a:cubicBezTo>
                  <a:pt x="6071191" y="1632097"/>
                  <a:pt x="6184605" y="1809307"/>
                  <a:pt x="6115494" y="1905000"/>
                </a:cubicBezTo>
                <a:cubicBezTo>
                  <a:pt x="6046383" y="2000693"/>
                  <a:pt x="5823099" y="2002465"/>
                  <a:pt x="5711457" y="2032590"/>
                </a:cubicBezTo>
                <a:cubicBezTo>
                  <a:pt x="5599815" y="2062715"/>
                  <a:pt x="5562601" y="2087525"/>
                  <a:pt x="5445643" y="2085753"/>
                </a:cubicBezTo>
                <a:cubicBezTo>
                  <a:pt x="5328685" y="2083981"/>
                  <a:pt x="5108945" y="1998921"/>
                  <a:pt x="5009708" y="2021958"/>
                </a:cubicBezTo>
                <a:cubicBezTo>
                  <a:pt x="4910471" y="2044995"/>
                  <a:pt x="4875028" y="2114106"/>
                  <a:pt x="4850219" y="2223976"/>
                </a:cubicBezTo>
                <a:cubicBezTo>
                  <a:pt x="4825410" y="2333846"/>
                  <a:pt x="4919331" y="2585483"/>
                  <a:pt x="4860852" y="2681176"/>
                </a:cubicBezTo>
                <a:cubicBezTo>
                  <a:pt x="4802373" y="2776869"/>
                  <a:pt x="4610987" y="2737883"/>
                  <a:pt x="4499345" y="2798134"/>
                </a:cubicBezTo>
                <a:cubicBezTo>
                  <a:pt x="4387703" y="2858385"/>
                  <a:pt x="4267201" y="2977115"/>
                  <a:pt x="4191001" y="3042683"/>
                </a:cubicBezTo>
                <a:cubicBezTo>
                  <a:pt x="4114801" y="3108251"/>
                  <a:pt x="4113029" y="3163186"/>
                  <a:pt x="4042145" y="3191539"/>
                </a:cubicBezTo>
                <a:cubicBezTo>
                  <a:pt x="3971261" y="3219893"/>
                  <a:pt x="3854304" y="3230525"/>
                  <a:pt x="3765699" y="3212804"/>
                </a:cubicBezTo>
                <a:cubicBezTo>
                  <a:pt x="3677094" y="3195083"/>
                  <a:pt x="3579629" y="3111795"/>
                  <a:pt x="3510517" y="3085214"/>
                </a:cubicBezTo>
                <a:cubicBezTo>
                  <a:pt x="3441405" y="3058633"/>
                  <a:pt x="3429001" y="3065721"/>
                  <a:pt x="3351029" y="3053316"/>
                </a:cubicBezTo>
                <a:cubicBezTo>
                  <a:pt x="3273057" y="3040911"/>
                  <a:pt x="3156099" y="3016102"/>
                  <a:pt x="3042685" y="3010786"/>
                </a:cubicBezTo>
                <a:cubicBezTo>
                  <a:pt x="2929271" y="3005470"/>
                  <a:pt x="2732568" y="2968255"/>
                  <a:pt x="2670545" y="3021418"/>
                </a:cubicBezTo>
                <a:cubicBezTo>
                  <a:pt x="2608522" y="3074581"/>
                  <a:pt x="2654596" y="3251790"/>
                  <a:pt x="2670545" y="3329762"/>
                </a:cubicBezTo>
                <a:cubicBezTo>
                  <a:pt x="2686494" y="3407734"/>
                  <a:pt x="2750289" y="3439632"/>
                  <a:pt x="2766238" y="3489251"/>
                </a:cubicBezTo>
                <a:cubicBezTo>
                  <a:pt x="2782187" y="3538870"/>
                  <a:pt x="2806996" y="3584944"/>
                  <a:pt x="2766238" y="3627474"/>
                </a:cubicBezTo>
                <a:cubicBezTo>
                  <a:pt x="2725480" y="3670004"/>
                  <a:pt x="2590801" y="3693041"/>
                  <a:pt x="2521689" y="3744432"/>
                </a:cubicBezTo>
                <a:cubicBezTo>
                  <a:pt x="2452577" y="3795823"/>
                  <a:pt x="2383466" y="3875567"/>
                  <a:pt x="2351568" y="3935818"/>
                </a:cubicBezTo>
                <a:cubicBezTo>
                  <a:pt x="2319670" y="3996069"/>
                  <a:pt x="2317898" y="4059865"/>
                  <a:pt x="2330303" y="4105939"/>
                </a:cubicBezTo>
                <a:cubicBezTo>
                  <a:pt x="2342708" y="4152013"/>
                  <a:pt x="2406503" y="4136065"/>
                  <a:pt x="2425996" y="4212265"/>
                </a:cubicBezTo>
                <a:cubicBezTo>
                  <a:pt x="2445489" y="4288465"/>
                  <a:pt x="2427768" y="4478079"/>
                  <a:pt x="2447261" y="4563139"/>
                </a:cubicBezTo>
                <a:cubicBezTo>
                  <a:pt x="2466754" y="4648199"/>
                  <a:pt x="2496879" y="4683641"/>
                  <a:pt x="2542954" y="4722627"/>
                </a:cubicBezTo>
                <a:cubicBezTo>
                  <a:pt x="2589029" y="4761613"/>
                  <a:pt x="2723708" y="4703134"/>
                  <a:pt x="2723708" y="4797055"/>
                </a:cubicBezTo>
                <a:cubicBezTo>
                  <a:pt x="2723708" y="4890976"/>
                  <a:pt x="2589029" y="5185144"/>
                  <a:pt x="2542954" y="5286153"/>
                </a:cubicBezTo>
                <a:cubicBezTo>
                  <a:pt x="2496880" y="5387162"/>
                  <a:pt x="2544726" y="5411972"/>
                  <a:pt x="2447261" y="5403111"/>
                </a:cubicBezTo>
                <a:cubicBezTo>
                  <a:pt x="2349796" y="5394251"/>
                  <a:pt x="2156638" y="5332227"/>
                  <a:pt x="1958164" y="5232990"/>
                </a:cubicBezTo>
                <a:cubicBezTo>
                  <a:pt x="1759690" y="5133753"/>
                  <a:pt x="1490331" y="4979581"/>
                  <a:pt x="1256415" y="4807688"/>
                </a:cubicBezTo>
                <a:cubicBezTo>
                  <a:pt x="1022499" y="4635795"/>
                  <a:pt x="717699" y="4359348"/>
                  <a:pt x="554666" y="4201632"/>
                </a:cubicBezTo>
                <a:cubicBezTo>
                  <a:pt x="391633" y="4043916"/>
                  <a:pt x="350875" y="3978348"/>
                  <a:pt x="278219" y="3861390"/>
                </a:cubicBezTo>
                <a:cubicBezTo>
                  <a:pt x="205563" y="3744432"/>
                  <a:pt x="163033" y="3632790"/>
                  <a:pt x="118731" y="3499883"/>
                </a:cubicBezTo>
                <a:cubicBezTo>
                  <a:pt x="74429" y="3366976"/>
                  <a:pt x="24810" y="3218120"/>
                  <a:pt x="12405" y="3063948"/>
                </a:cubicBezTo>
                <a:cubicBezTo>
                  <a:pt x="0" y="2909776"/>
                  <a:pt x="21266" y="2729023"/>
                  <a:pt x="44303" y="2574851"/>
                </a:cubicBezTo>
                <a:cubicBezTo>
                  <a:pt x="67340" y="2420679"/>
                  <a:pt x="92150" y="2282455"/>
                  <a:pt x="150629" y="2138916"/>
                </a:cubicBezTo>
                <a:cubicBezTo>
                  <a:pt x="209108" y="1995377"/>
                  <a:pt x="303029" y="1841205"/>
                  <a:pt x="395178" y="1713614"/>
                </a:cubicBezTo>
                <a:cubicBezTo>
                  <a:pt x="487327" y="1586023"/>
                  <a:pt x="591880" y="1493874"/>
                  <a:pt x="703522" y="1373372"/>
                </a:cubicBezTo>
                <a:cubicBezTo>
                  <a:pt x="815164" y="1252870"/>
                  <a:pt x="948071" y="1089837"/>
                  <a:pt x="1065029" y="990600"/>
                </a:cubicBezTo>
                <a:cubicBezTo>
                  <a:pt x="1181987" y="891363"/>
                  <a:pt x="1277680" y="845288"/>
                  <a:pt x="1405271" y="777948"/>
                </a:cubicBezTo>
                <a:cubicBezTo>
                  <a:pt x="1532862" y="710608"/>
                  <a:pt x="1678173" y="652129"/>
                  <a:pt x="1830573" y="586562"/>
                </a:cubicBezTo>
                <a:cubicBezTo>
                  <a:pt x="1982973" y="520995"/>
                  <a:pt x="2169043" y="444795"/>
                  <a:pt x="2319671" y="384544"/>
                </a:cubicBezTo>
                <a:cubicBezTo>
                  <a:pt x="2470299" y="324293"/>
                  <a:pt x="2589028" y="267585"/>
                  <a:pt x="2734340" y="225055"/>
                </a:cubicBezTo>
                <a:cubicBezTo>
                  <a:pt x="2879652" y="182525"/>
                  <a:pt x="3019647" y="161260"/>
                  <a:pt x="3191540" y="129362"/>
                </a:cubicBezTo>
                <a:cubicBezTo>
                  <a:pt x="3363433" y="97464"/>
                  <a:pt x="3600894" y="51390"/>
                  <a:pt x="3765699" y="33669"/>
                </a:cubicBezTo>
                <a:cubicBezTo>
                  <a:pt x="3930504" y="15948"/>
                  <a:pt x="4180368" y="23037"/>
                  <a:pt x="4180368" y="23037"/>
                </a:cubicBezTo>
                <a:cubicBezTo>
                  <a:pt x="4330996" y="17721"/>
                  <a:pt x="4509978" y="0"/>
                  <a:pt x="4669466" y="1772"/>
                </a:cubicBezTo>
                <a:cubicBezTo>
                  <a:pt x="4828954" y="3544"/>
                  <a:pt x="4991987" y="14176"/>
                  <a:pt x="5137299" y="33669"/>
                </a:cubicBezTo>
                <a:cubicBezTo>
                  <a:pt x="5282611" y="53162"/>
                  <a:pt x="5396025" y="92149"/>
                  <a:pt x="5541336" y="118730"/>
                </a:cubicBezTo>
                <a:cubicBezTo>
                  <a:pt x="5686647" y="145311"/>
                  <a:pt x="5863857" y="159488"/>
                  <a:pt x="6009168" y="193158"/>
                </a:cubicBezTo>
                <a:cubicBezTo>
                  <a:pt x="6154480" y="226828"/>
                  <a:pt x="6271438" y="269357"/>
                  <a:pt x="6413205" y="320748"/>
                </a:cubicBezTo>
                <a:cubicBezTo>
                  <a:pt x="6554973" y="372139"/>
                  <a:pt x="6845597" y="446567"/>
                  <a:pt x="6891671" y="490869"/>
                </a:cubicBezTo>
                <a:close/>
              </a:path>
            </a:pathLst>
          </a:custGeom>
          <a:solidFill>
            <a:schemeClr val="accent2">
              <a:lumMod val="75000"/>
              <a:alpha val="52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Freeform 256"/>
          <p:cNvSpPr/>
          <p:nvPr/>
        </p:nvSpPr>
        <p:spPr>
          <a:xfrm>
            <a:off x="2466754" y="1118191"/>
            <a:ext cx="6517758" cy="5560828"/>
          </a:xfrm>
          <a:custGeom>
            <a:avLst/>
            <a:gdLst>
              <a:gd name="connsiteX0" fmla="*/ 4614530 w 6517758"/>
              <a:gd name="connsiteY0" fmla="*/ 370367 h 5560828"/>
              <a:gd name="connsiteX1" fmla="*/ 4922874 w 6517758"/>
              <a:gd name="connsiteY1" fmla="*/ 455428 h 5560828"/>
              <a:gd name="connsiteX2" fmla="*/ 5114260 w 6517758"/>
              <a:gd name="connsiteY2" fmla="*/ 593651 h 5560828"/>
              <a:gd name="connsiteX3" fmla="*/ 5486399 w 6517758"/>
              <a:gd name="connsiteY3" fmla="*/ 870097 h 5560828"/>
              <a:gd name="connsiteX4" fmla="*/ 5677786 w 6517758"/>
              <a:gd name="connsiteY4" fmla="*/ 1061483 h 5560828"/>
              <a:gd name="connsiteX5" fmla="*/ 5890437 w 6517758"/>
              <a:gd name="connsiteY5" fmla="*/ 1263502 h 5560828"/>
              <a:gd name="connsiteX6" fmla="*/ 6060558 w 6517758"/>
              <a:gd name="connsiteY6" fmla="*/ 1465521 h 5560828"/>
              <a:gd name="connsiteX7" fmla="*/ 6220046 w 6517758"/>
              <a:gd name="connsiteY7" fmla="*/ 1720702 h 5560828"/>
              <a:gd name="connsiteX8" fmla="*/ 6379534 w 6517758"/>
              <a:gd name="connsiteY8" fmla="*/ 2029046 h 5560828"/>
              <a:gd name="connsiteX9" fmla="*/ 6432697 w 6517758"/>
              <a:gd name="connsiteY9" fmla="*/ 2273595 h 5560828"/>
              <a:gd name="connsiteX10" fmla="*/ 6496493 w 6517758"/>
              <a:gd name="connsiteY10" fmla="*/ 2603204 h 5560828"/>
              <a:gd name="connsiteX11" fmla="*/ 6496493 w 6517758"/>
              <a:gd name="connsiteY11" fmla="*/ 2996609 h 5560828"/>
              <a:gd name="connsiteX12" fmla="*/ 6368902 w 6517758"/>
              <a:gd name="connsiteY12" fmla="*/ 3368749 h 5560828"/>
              <a:gd name="connsiteX13" fmla="*/ 6198781 w 6517758"/>
              <a:gd name="connsiteY13" fmla="*/ 3708990 h 5560828"/>
              <a:gd name="connsiteX14" fmla="*/ 5964865 w 6517758"/>
              <a:gd name="connsiteY14" fmla="*/ 4059865 h 5560828"/>
              <a:gd name="connsiteX15" fmla="*/ 5656520 w 6517758"/>
              <a:gd name="connsiteY15" fmla="*/ 4400107 h 5560828"/>
              <a:gd name="connsiteX16" fmla="*/ 5284381 w 6517758"/>
              <a:gd name="connsiteY16" fmla="*/ 4697818 h 5560828"/>
              <a:gd name="connsiteX17" fmla="*/ 4848446 w 6517758"/>
              <a:gd name="connsiteY17" fmla="*/ 4942367 h 5560828"/>
              <a:gd name="connsiteX18" fmla="*/ 4497572 w 6517758"/>
              <a:gd name="connsiteY18" fmla="*/ 5059325 h 5560828"/>
              <a:gd name="connsiteX19" fmla="*/ 3997841 w 6517758"/>
              <a:gd name="connsiteY19" fmla="*/ 5271976 h 5560828"/>
              <a:gd name="connsiteX20" fmla="*/ 3402418 w 6517758"/>
              <a:gd name="connsiteY20" fmla="*/ 5410200 h 5560828"/>
              <a:gd name="connsiteX21" fmla="*/ 2658139 w 6517758"/>
              <a:gd name="connsiteY21" fmla="*/ 5516525 h 5560828"/>
              <a:gd name="connsiteX22" fmla="*/ 2073348 w 6517758"/>
              <a:gd name="connsiteY22" fmla="*/ 5559056 h 5560828"/>
              <a:gd name="connsiteX23" fmla="*/ 1509823 w 6517758"/>
              <a:gd name="connsiteY23" fmla="*/ 5527158 h 5560828"/>
              <a:gd name="connsiteX24" fmla="*/ 1084520 w 6517758"/>
              <a:gd name="connsiteY24" fmla="*/ 5463362 h 5560828"/>
              <a:gd name="connsiteX25" fmla="*/ 574158 w 6517758"/>
              <a:gd name="connsiteY25" fmla="*/ 5378302 h 5560828"/>
              <a:gd name="connsiteX26" fmla="*/ 308344 w 6517758"/>
              <a:gd name="connsiteY26" fmla="*/ 5293242 h 5560828"/>
              <a:gd name="connsiteX27" fmla="*/ 212651 w 6517758"/>
              <a:gd name="connsiteY27" fmla="*/ 5218814 h 5560828"/>
              <a:gd name="connsiteX28" fmla="*/ 276446 w 6517758"/>
              <a:gd name="connsiteY28" fmla="*/ 4846674 h 5560828"/>
              <a:gd name="connsiteX29" fmla="*/ 414669 w 6517758"/>
              <a:gd name="connsiteY29" fmla="*/ 4580860 h 5560828"/>
              <a:gd name="connsiteX30" fmla="*/ 159488 w 6517758"/>
              <a:gd name="connsiteY30" fmla="*/ 4432004 h 5560828"/>
              <a:gd name="connsiteX31" fmla="*/ 116958 w 6517758"/>
              <a:gd name="connsiteY31" fmla="*/ 4123660 h 5560828"/>
              <a:gd name="connsiteX32" fmla="*/ 53162 w 6517758"/>
              <a:gd name="connsiteY32" fmla="*/ 3942907 h 5560828"/>
              <a:gd name="connsiteX33" fmla="*/ 21265 w 6517758"/>
              <a:gd name="connsiteY33" fmla="*/ 3794051 h 5560828"/>
              <a:gd name="connsiteX34" fmla="*/ 180753 w 6517758"/>
              <a:gd name="connsiteY34" fmla="*/ 3581400 h 5560828"/>
              <a:gd name="connsiteX35" fmla="*/ 382772 w 6517758"/>
              <a:gd name="connsiteY35" fmla="*/ 3443176 h 5560828"/>
              <a:gd name="connsiteX36" fmla="*/ 489097 w 6517758"/>
              <a:gd name="connsiteY36" fmla="*/ 3453809 h 5560828"/>
              <a:gd name="connsiteX37" fmla="*/ 499730 w 6517758"/>
              <a:gd name="connsiteY37" fmla="*/ 3294321 h 5560828"/>
              <a:gd name="connsiteX38" fmla="*/ 382772 w 6517758"/>
              <a:gd name="connsiteY38" fmla="*/ 3156097 h 5560828"/>
              <a:gd name="connsiteX39" fmla="*/ 340241 w 6517758"/>
              <a:gd name="connsiteY39" fmla="*/ 2975344 h 5560828"/>
              <a:gd name="connsiteX40" fmla="*/ 350874 w 6517758"/>
              <a:gd name="connsiteY40" fmla="*/ 2805223 h 5560828"/>
              <a:gd name="connsiteX41" fmla="*/ 691116 w 6517758"/>
              <a:gd name="connsiteY41" fmla="*/ 2837121 h 5560828"/>
              <a:gd name="connsiteX42" fmla="*/ 1020725 w 6517758"/>
              <a:gd name="connsiteY42" fmla="*/ 2869018 h 5560828"/>
              <a:gd name="connsiteX43" fmla="*/ 1201479 w 6517758"/>
              <a:gd name="connsiteY43" fmla="*/ 2869018 h 5560828"/>
              <a:gd name="connsiteX44" fmla="*/ 1584251 w 6517758"/>
              <a:gd name="connsiteY44" fmla="*/ 3060404 h 5560828"/>
              <a:gd name="connsiteX45" fmla="*/ 1807534 w 6517758"/>
              <a:gd name="connsiteY45" fmla="*/ 2964711 h 5560828"/>
              <a:gd name="connsiteX46" fmla="*/ 2020186 w 6517758"/>
              <a:gd name="connsiteY46" fmla="*/ 2730795 h 5560828"/>
              <a:gd name="connsiteX47" fmla="*/ 2169041 w 6517758"/>
              <a:gd name="connsiteY47" fmla="*/ 2603204 h 5560828"/>
              <a:gd name="connsiteX48" fmla="*/ 2434855 w 6517758"/>
              <a:gd name="connsiteY48" fmla="*/ 2571307 h 5560828"/>
              <a:gd name="connsiteX49" fmla="*/ 2583711 w 6517758"/>
              <a:gd name="connsiteY49" fmla="*/ 2443716 h 5560828"/>
              <a:gd name="connsiteX50" fmla="*/ 2562446 w 6517758"/>
              <a:gd name="connsiteY50" fmla="*/ 2039679 h 5560828"/>
              <a:gd name="connsiteX51" fmla="*/ 2604976 w 6517758"/>
              <a:gd name="connsiteY51" fmla="*/ 1901456 h 5560828"/>
              <a:gd name="connsiteX52" fmla="*/ 2604976 w 6517758"/>
              <a:gd name="connsiteY52" fmla="*/ 1688804 h 5560828"/>
              <a:gd name="connsiteX53" fmla="*/ 2541181 w 6517758"/>
              <a:gd name="connsiteY53" fmla="*/ 1625009 h 5560828"/>
              <a:gd name="connsiteX54" fmla="*/ 2573079 w 6517758"/>
              <a:gd name="connsiteY54" fmla="*/ 1486786 h 5560828"/>
              <a:gd name="connsiteX55" fmla="*/ 2838893 w 6517758"/>
              <a:gd name="connsiteY55" fmla="*/ 1306032 h 5560828"/>
              <a:gd name="connsiteX56" fmla="*/ 3211032 w 6517758"/>
              <a:gd name="connsiteY56" fmla="*/ 1252869 h 5560828"/>
              <a:gd name="connsiteX57" fmla="*/ 3274827 w 6517758"/>
              <a:gd name="connsiteY57" fmla="*/ 1072116 h 5560828"/>
              <a:gd name="connsiteX58" fmla="*/ 3274827 w 6517758"/>
              <a:gd name="connsiteY58" fmla="*/ 774404 h 5560828"/>
              <a:gd name="connsiteX59" fmla="*/ 3561906 w 6517758"/>
              <a:gd name="connsiteY59" fmla="*/ 529856 h 5560828"/>
              <a:gd name="connsiteX60" fmla="*/ 3466213 w 6517758"/>
              <a:gd name="connsiteY60" fmla="*/ 200246 h 5560828"/>
              <a:gd name="connsiteX61" fmla="*/ 3625702 w 6517758"/>
              <a:gd name="connsiteY61" fmla="*/ 8860 h 5560828"/>
              <a:gd name="connsiteX62" fmla="*/ 4157330 w 6517758"/>
              <a:gd name="connsiteY62" fmla="*/ 147083 h 5560828"/>
              <a:gd name="connsiteX63" fmla="*/ 4433776 w 6517758"/>
              <a:gd name="connsiteY63" fmla="*/ 221511 h 5560828"/>
              <a:gd name="connsiteX64" fmla="*/ 4614530 w 6517758"/>
              <a:gd name="connsiteY64" fmla="*/ 370367 h 556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517758" h="5560828">
                <a:moveTo>
                  <a:pt x="4614530" y="370367"/>
                </a:moveTo>
                <a:cubicBezTo>
                  <a:pt x="4696046" y="409353"/>
                  <a:pt x="4839586" y="418214"/>
                  <a:pt x="4922874" y="455428"/>
                </a:cubicBezTo>
                <a:cubicBezTo>
                  <a:pt x="5006162" y="492642"/>
                  <a:pt x="5114260" y="593651"/>
                  <a:pt x="5114260" y="593651"/>
                </a:cubicBezTo>
                <a:cubicBezTo>
                  <a:pt x="5208181" y="662763"/>
                  <a:pt x="5392478" y="792125"/>
                  <a:pt x="5486399" y="870097"/>
                </a:cubicBezTo>
                <a:cubicBezTo>
                  <a:pt x="5580320" y="948069"/>
                  <a:pt x="5610446" y="995916"/>
                  <a:pt x="5677786" y="1061483"/>
                </a:cubicBezTo>
                <a:cubicBezTo>
                  <a:pt x="5745126" y="1127050"/>
                  <a:pt x="5826642" y="1196162"/>
                  <a:pt x="5890437" y="1263502"/>
                </a:cubicBezTo>
                <a:cubicBezTo>
                  <a:pt x="5954232" y="1330842"/>
                  <a:pt x="6005623" y="1389321"/>
                  <a:pt x="6060558" y="1465521"/>
                </a:cubicBezTo>
                <a:cubicBezTo>
                  <a:pt x="6115493" y="1541721"/>
                  <a:pt x="6166883" y="1626781"/>
                  <a:pt x="6220046" y="1720702"/>
                </a:cubicBezTo>
                <a:cubicBezTo>
                  <a:pt x="6273209" y="1814623"/>
                  <a:pt x="6344092" y="1936897"/>
                  <a:pt x="6379534" y="2029046"/>
                </a:cubicBezTo>
                <a:cubicBezTo>
                  <a:pt x="6414976" y="2121195"/>
                  <a:pt x="6413204" y="2177902"/>
                  <a:pt x="6432697" y="2273595"/>
                </a:cubicBezTo>
                <a:cubicBezTo>
                  <a:pt x="6452190" y="2369288"/>
                  <a:pt x="6485860" y="2482702"/>
                  <a:pt x="6496493" y="2603204"/>
                </a:cubicBezTo>
                <a:cubicBezTo>
                  <a:pt x="6507126" y="2723706"/>
                  <a:pt x="6517758" y="2869018"/>
                  <a:pt x="6496493" y="2996609"/>
                </a:cubicBezTo>
                <a:cubicBezTo>
                  <a:pt x="6475228" y="3124200"/>
                  <a:pt x="6418521" y="3250019"/>
                  <a:pt x="6368902" y="3368749"/>
                </a:cubicBezTo>
                <a:cubicBezTo>
                  <a:pt x="6319283" y="3487479"/>
                  <a:pt x="6266120" y="3593804"/>
                  <a:pt x="6198781" y="3708990"/>
                </a:cubicBezTo>
                <a:cubicBezTo>
                  <a:pt x="6131442" y="3824176"/>
                  <a:pt x="6055242" y="3944679"/>
                  <a:pt x="5964865" y="4059865"/>
                </a:cubicBezTo>
                <a:cubicBezTo>
                  <a:pt x="5874488" y="4175051"/>
                  <a:pt x="5769934" y="4293781"/>
                  <a:pt x="5656520" y="4400107"/>
                </a:cubicBezTo>
                <a:cubicBezTo>
                  <a:pt x="5543106" y="4506433"/>
                  <a:pt x="5419060" y="4607441"/>
                  <a:pt x="5284381" y="4697818"/>
                </a:cubicBezTo>
                <a:cubicBezTo>
                  <a:pt x="5149702" y="4788195"/>
                  <a:pt x="4979581" y="4882116"/>
                  <a:pt x="4848446" y="4942367"/>
                </a:cubicBezTo>
                <a:cubicBezTo>
                  <a:pt x="4717311" y="5002618"/>
                  <a:pt x="4639339" y="5004390"/>
                  <a:pt x="4497572" y="5059325"/>
                </a:cubicBezTo>
                <a:cubicBezTo>
                  <a:pt x="4355805" y="5114260"/>
                  <a:pt x="4180367" y="5213497"/>
                  <a:pt x="3997841" y="5271976"/>
                </a:cubicBezTo>
                <a:cubicBezTo>
                  <a:pt x="3815315" y="5330455"/>
                  <a:pt x="3625702" y="5369442"/>
                  <a:pt x="3402418" y="5410200"/>
                </a:cubicBezTo>
                <a:cubicBezTo>
                  <a:pt x="3179134" y="5450958"/>
                  <a:pt x="2879651" y="5491716"/>
                  <a:pt x="2658139" y="5516525"/>
                </a:cubicBezTo>
                <a:cubicBezTo>
                  <a:pt x="2436627" y="5541334"/>
                  <a:pt x="2264734" y="5557284"/>
                  <a:pt x="2073348" y="5559056"/>
                </a:cubicBezTo>
                <a:cubicBezTo>
                  <a:pt x="1881962" y="5560828"/>
                  <a:pt x="1674628" y="5543107"/>
                  <a:pt x="1509823" y="5527158"/>
                </a:cubicBezTo>
                <a:cubicBezTo>
                  <a:pt x="1345018" y="5511209"/>
                  <a:pt x="1084520" y="5463362"/>
                  <a:pt x="1084520" y="5463362"/>
                </a:cubicBezTo>
                <a:cubicBezTo>
                  <a:pt x="928576" y="5438553"/>
                  <a:pt x="703521" y="5406655"/>
                  <a:pt x="574158" y="5378302"/>
                </a:cubicBezTo>
                <a:cubicBezTo>
                  <a:pt x="444795" y="5349949"/>
                  <a:pt x="368595" y="5319823"/>
                  <a:pt x="308344" y="5293242"/>
                </a:cubicBezTo>
                <a:cubicBezTo>
                  <a:pt x="248093" y="5266661"/>
                  <a:pt x="217967" y="5293242"/>
                  <a:pt x="212651" y="5218814"/>
                </a:cubicBezTo>
                <a:cubicBezTo>
                  <a:pt x="207335" y="5144386"/>
                  <a:pt x="242776" y="4953000"/>
                  <a:pt x="276446" y="4846674"/>
                </a:cubicBezTo>
                <a:cubicBezTo>
                  <a:pt x="310116" y="4740348"/>
                  <a:pt x="434162" y="4649972"/>
                  <a:pt x="414669" y="4580860"/>
                </a:cubicBezTo>
                <a:cubicBezTo>
                  <a:pt x="395176" y="4511748"/>
                  <a:pt x="209106" y="4508204"/>
                  <a:pt x="159488" y="4432004"/>
                </a:cubicBezTo>
                <a:cubicBezTo>
                  <a:pt x="109870" y="4355804"/>
                  <a:pt x="134679" y="4205176"/>
                  <a:pt x="116958" y="4123660"/>
                </a:cubicBezTo>
                <a:cubicBezTo>
                  <a:pt x="99237" y="4042144"/>
                  <a:pt x="69111" y="3997842"/>
                  <a:pt x="53162" y="3942907"/>
                </a:cubicBezTo>
                <a:cubicBezTo>
                  <a:pt x="37213" y="3887972"/>
                  <a:pt x="0" y="3854302"/>
                  <a:pt x="21265" y="3794051"/>
                </a:cubicBezTo>
                <a:cubicBezTo>
                  <a:pt x="42530" y="3733800"/>
                  <a:pt x="120502" y="3639879"/>
                  <a:pt x="180753" y="3581400"/>
                </a:cubicBezTo>
                <a:cubicBezTo>
                  <a:pt x="241004" y="3522921"/>
                  <a:pt x="331381" y="3464441"/>
                  <a:pt x="382772" y="3443176"/>
                </a:cubicBezTo>
                <a:cubicBezTo>
                  <a:pt x="434163" y="3421911"/>
                  <a:pt x="469604" y="3478618"/>
                  <a:pt x="489097" y="3453809"/>
                </a:cubicBezTo>
                <a:cubicBezTo>
                  <a:pt x="508590" y="3429000"/>
                  <a:pt x="517451" y="3343940"/>
                  <a:pt x="499730" y="3294321"/>
                </a:cubicBezTo>
                <a:cubicBezTo>
                  <a:pt x="482009" y="3244702"/>
                  <a:pt x="409354" y="3209260"/>
                  <a:pt x="382772" y="3156097"/>
                </a:cubicBezTo>
                <a:cubicBezTo>
                  <a:pt x="356191" y="3102934"/>
                  <a:pt x="345557" y="3033823"/>
                  <a:pt x="340241" y="2975344"/>
                </a:cubicBezTo>
                <a:cubicBezTo>
                  <a:pt x="334925" y="2916865"/>
                  <a:pt x="292395" y="2828260"/>
                  <a:pt x="350874" y="2805223"/>
                </a:cubicBezTo>
                <a:cubicBezTo>
                  <a:pt x="409353" y="2782186"/>
                  <a:pt x="691116" y="2837121"/>
                  <a:pt x="691116" y="2837121"/>
                </a:cubicBezTo>
                <a:cubicBezTo>
                  <a:pt x="802758" y="2847754"/>
                  <a:pt x="935665" y="2863702"/>
                  <a:pt x="1020725" y="2869018"/>
                </a:cubicBezTo>
                <a:cubicBezTo>
                  <a:pt x="1105786" y="2874334"/>
                  <a:pt x="1107558" y="2837120"/>
                  <a:pt x="1201479" y="2869018"/>
                </a:cubicBezTo>
                <a:cubicBezTo>
                  <a:pt x="1295400" y="2900916"/>
                  <a:pt x="1483242" y="3044455"/>
                  <a:pt x="1584251" y="3060404"/>
                </a:cubicBezTo>
                <a:cubicBezTo>
                  <a:pt x="1685260" y="3076353"/>
                  <a:pt x="1734878" y="3019646"/>
                  <a:pt x="1807534" y="2964711"/>
                </a:cubicBezTo>
                <a:cubicBezTo>
                  <a:pt x="1880190" y="2909776"/>
                  <a:pt x="1959935" y="2791046"/>
                  <a:pt x="2020186" y="2730795"/>
                </a:cubicBezTo>
                <a:cubicBezTo>
                  <a:pt x="2080437" y="2670544"/>
                  <a:pt x="2099930" y="2629785"/>
                  <a:pt x="2169041" y="2603204"/>
                </a:cubicBezTo>
                <a:cubicBezTo>
                  <a:pt x="2238152" y="2576623"/>
                  <a:pt x="2365743" y="2597888"/>
                  <a:pt x="2434855" y="2571307"/>
                </a:cubicBezTo>
                <a:cubicBezTo>
                  <a:pt x="2503967" y="2544726"/>
                  <a:pt x="2562446" y="2532321"/>
                  <a:pt x="2583711" y="2443716"/>
                </a:cubicBezTo>
                <a:cubicBezTo>
                  <a:pt x="2604976" y="2355111"/>
                  <a:pt x="2558902" y="2130055"/>
                  <a:pt x="2562446" y="2039679"/>
                </a:cubicBezTo>
                <a:cubicBezTo>
                  <a:pt x="2565990" y="1949303"/>
                  <a:pt x="2597888" y="1959935"/>
                  <a:pt x="2604976" y="1901456"/>
                </a:cubicBezTo>
                <a:cubicBezTo>
                  <a:pt x="2612064" y="1842977"/>
                  <a:pt x="2615608" y="1734878"/>
                  <a:pt x="2604976" y="1688804"/>
                </a:cubicBezTo>
                <a:cubicBezTo>
                  <a:pt x="2594344" y="1642730"/>
                  <a:pt x="2546497" y="1658679"/>
                  <a:pt x="2541181" y="1625009"/>
                </a:cubicBezTo>
                <a:cubicBezTo>
                  <a:pt x="2535865" y="1591339"/>
                  <a:pt x="2523460" y="1539949"/>
                  <a:pt x="2573079" y="1486786"/>
                </a:cubicBezTo>
                <a:cubicBezTo>
                  <a:pt x="2622698" y="1433623"/>
                  <a:pt x="2732568" y="1345018"/>
                  <a:pt x="2838893" y="1306032"/>
                </a:cubicBezTo>
                <a:cubicBezTo>
                  <a:pt x="2945218" y="1267046"/>
                  <a:pt x="3138376" y="1291855"/>
                  <a:pt x="3211032" y="1252869"/>
                </a:cubicBezTo>
                <a:cubicBezTo>
                  <a:pt x="3283688" y="1213883"/>
                  <a:pt x="3264195" y="1151860"/>
                  <a:pt x="3274827" y="1072116"/>
                </a:cubicBezTo>
                <a:cubicBezTo>
                  <a:pt x="3285459" y="992372"/>
                  <a:pt x="3226981" y="864781"/>
                  <a:pt x="3274827" y="774404"/>
                </a:cubicBezTo>
                <a:cubicBezTo>
                  <a:pt x="3322673" y="684027"/>
                  <a:pt x="3530008" y="625549"/>
                  <a:pt x="3561906" y="529856"/>
                </a:cubicBezTo>
                <a:cubicBezTo>
                  <a:pt x="3593804" y="434163"/>
                  <a:pt x="3455580" y="287079"/>
                  <a:pt x="3466213" y="200246"/>
                </a:cubicBezTo>
                <a:cubicBezTo>
                  <a:pt x="3476846" y="113413"/>
                  <a:pt x="3510516" y="17721"/>
                  <a:pt x="3625702" y="8860"/>
                </a:cubicBezTo>
                <a:cubicBezTo>
                  <a:pt x="3740888" y="0"/>
                  <a:pt x="4157330" y="147083"/>
                  <a:pt x="4157330" y="147083"/>
                </a:cubicBezTo>
                <a:cubicBezTo>
                  <a:pt x="4292009" y="182525"/>
                  <a:pt x="4357576" y="189613"/>
                  <a:pt x="4433776" y="221511"/>
                </a:cubicBezTo>
                <a:cubicBezTo>
                  <a:pt x="4509976" y="253409"/>
                  <a:pt x="4533014" y="331381"/>
                  <a:pt x="4614530" y="370367"/>
                </a:cubicBezTo>
                <a:close/>
              </a:path>
            </a:pathLst>
          </a:custGeom>
          <a:solidFill>
            <a:srgbClr val="FFFF00">
              <a:alpha val="25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 flipH="1" flipV="1">
            <a:off x="6096000" y="4800600"/>
            <a:ext cx="457200" cy="4572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9" name="Freeform 258"/>
          <p:cNvSpPr/>
          <p:nvPr/>
        </p:nvSpPr>
        <p:spPr>
          <a:xfrm>
            <a:off x="1584251" y="2349795"/>
            <a:ext cx="1180214" cy="1041991"/>
          </a:xfrm>
          <a:custGeom>
            <a:avLst/>
            <a:gdLst>
              <a:gd name="connsiteX0" fmla="*/ 0 w 1180214"/>
              <a:gd name="connsiteY0" fmla="*/ 1020726 h 1041991"/>
              <a:gd name="connsiteX1" fmla="*/ 616689 w 1180214"/>
              <a:gd name="connsiteY1" fmla="*/ 914400 h 1041991"/>
              <a:gd name="connsiteX2" fmla="*/ 606056 w 1180214"/>
              <a:gd name="connsiteY2" fmla="*/ 255182 h 1041991"/>
              <a:gd name="connsiteX3" fmla="*/ 1180214 w 1180214"/>
              <a:gd name="connsiteY3" fmla="*/ 0 h 10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0214" h="1041991">
                <a:moveTo>
                  <a:pt x="0" y="1020726"/>
                </a:moveTo>
                <a:cubicBezTo>
                  <a:pt x="257840" y="1031358"/>
                  <a:pt x="515680" y="1041991"/>
                  <a:pt x="616689" y="914400"/>
                </a:cubicBezTo>
                <a:cubicBezTo>
                  <a:pt x="717698" y="786809"/>
                  <a:pt x="512135" y="407582"/>
                  <a:pt x="606056" y="255182"/>
                </a:cubicBezTo>
                <a:cubicBezTo>
                  <a:pt x="699977" y="102782"/>
                  <a:pt x="940095" y="51391"/>
                  <a:pt x="1180214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Freeform 259"/>
          <p:cNvSpPr/>
          <p:nvPr/>
        </p:nvSpPr>
        <p:spPr>
          <a:xfrm>
            <a:off x="3147237" y="1568302"/>
            <a:ext cx="1158949" cy="664535"/>
          </a:xfrm>
          <a:custGeom>
            <a:avLst/>
            <a:gdLst>
              <a:gd name="connsiteX0" fmla="*/ 1158949 w 1158949"/>
              <a:gd name="connsiteY0" fmla="*/ 207335 h 664535"/>
              <a:gd name="connsiteX1" fmla="*/ 723014 w 1158949"/>
              <a:gd name="connsiteY1" fmla="*/ 58479 h 664535"/>
              <a:gd name="connsiteX2" fmla="*/ 265814 w 1158949"/>
              <a:gd name="connsiteY2" fmla="*/ 558210 h 664535"/>
              <a:gd name="connsiteX3" fmla="*/ 0 w 1158949"/>
              <a:gd name="connsiteY3" fmla="*/ 664535 h 66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8949" h="664535">
                <a:moveTo>
                  <a:pt x="1158949" y="207335"/>
                </a:moveTo>
                <a:cubicBezTo>
                  <a:pt x="1015409" y="103667"/>
                  <a:pt x="871870" y="0"/>
                  <a:pt x="723014" y="58479"/>
                </a:cubicBezTo>
                <a:cubicBezTo>
                  <a:pt x="574158" y="116958"/>
                  <a:pt x="386316" y="457201"/>
                  <a:pt x="265814" y="558210"/>
                </a:cubicBezTo>
                <a:cubicBezTo>
                  <a:pt x="145312" y="659219"/>
                  <a:pt x="72656" y="661877"/>
                  <a:pt x="0" y="66453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Freeform 260"/>
          <p:cNvSpPr/>
          <p:nvPr/>
        </p:nvSpPr>
        <p:spPr>
          <a:xfrm>
            <a:off x="4550735" y="4625163"/>
            <a:ext cx="1552353" cy="731874"/>
          </a:xfrm>
          <a:custGeom>
            <a:avLst/>
            <a:gdLst>
              <a:gd name="connsiteX0" fmla="*/ 0 w 1552353"/>
              <a:gd name="connsiteY0" fmla="*/ 0 h 731874"/>
              <a:gd name="connsiteX1" fmla="*/ 786809 w 1552353"/>
              <a:gd name="connsiteY1" fmla="*/ 669851 h 731874"/>
              <a:gd name="connsiteX2" fmla="*/ 1190846 w 1552353"/>
              <a:gd name="connsiteY2" fmla="*/ 372139 h 731874"/>
              <a:gd name="connsiteX3" fmla="*/ 1552353 w 1552353"/>
              <a:gd name="connsiteY3" fmla="*/ 350874 h 731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2353" h="731874">
                <a:moveTo>
                  <a:pt x="0" y="0"/>
                </a:moveTo>
                <a:cubicBezTo>
                  <a:pt x="294167" y="303914"/>
                  <a:pt x="588335" y="607828"/>
                  <a:pt x="786809" y="669851"/>
                </a:cubicBezTo>
                <a:cubicBezTo>
                  <a:pt x="985283" y="731874"/>
                  <a:pt x="1063255" y="425302"/>
                  <a:pt x="1190846" y="372139"/>
                </a:cubicBezTo>
                <a:cubicBezTo>
                  <a:pt x="1318437" y="318976"/>
                  <a:pt x="1435395" y="334925"/>
                  <a:pt x="1552353" y="350874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Freeform 261"/>
          <p:cNvSpPr/>
          <p:nvPr/>
        </p:nvSpPr>
        <p:spPr>
          <a:xfrm>
            <a:off x="6560288" y="4345172"/>
            <a:ext cx="999461" cy="652130"/>
          </a:xfrm>
          <a:custGeom>
            <a:avLst/>
            <a:gdLst>
              <a:gd name="connsiteX0" fmla="*/ 0 w 999461"/>
              <a:gd name="connsiteY0" fmla="*/ 652130 h 652130"/>
              <a:gd name="connsiteX1" fmla="*/ 329610 w 999461"/>
              <a:gd name="connsiteY1" fmla="*/ 598968 h 652130"/>
              <a:gd name="connsiteX2" fmla="*/ 542261 w 999461"/>
              <a:gd name="connsiteY2" fmla="*/ 482009 h 652130"/>
              <a:gd name="connsiteX3" fmla="*/ 680484 w 999461"/>
              <a:gd name="connsiteY3" fmla="*/ 248093 h 652130"/>
              <a:gd name="connsiteX4" fmla="*/ 808075 w 999461"/>
              <a:gd name="connsiteY4" fmla="*/ 35442 h 652130"/>
              <a:gd name="connsiteX5" fmla="*/ 999461 w 999461"/>
              <a:gd name="connsiteY5" fmla="*/ 35442 h 65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461" h="652130">
                <a:moveTo>
                  <a:pt x="0" y="652130"/>
                </a:moveTo>
                <a:cubicBezTo>
                  <a:pt x="119616" y="639725"/>
                  <a:pt x="239233" y="627321"/>
                  <a:pt x="329610" y="598968"/>
                </a:cubicBezTo>
                <a:cubicBezTo>
                  <a:pt x="419987" y="570615"/>
                  <a:pt x="483782" y="540488"/>
                  <a:pt x="542261" y="482009"/>
                </a:cubicBezTo>
                <a:cubicBezTo>
                  <a:pt x="600740" y="423530"/>
                  <a:pt x="636182" y="322521"/>
                  <a:pt x="680484" y="248093"/>
                </a:cubicBezTo>
                <a:cubicBezTo>
                  <a:pt x="724786" y="173665"/>
                  <a:pt x="754912" y="70884"/>
                  <a:pt x="808075" y="35442"/>
                </a:cubicBezTo>
                <a:cubicBezTo>
                  <a:pt x="861238" y="0"/>
                  <a:pt x="930349" y="17721"/>
                  <a:pt x="999461" y="3544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 flipH="1" flipV="1">
            <a:off x="2743200" y="2057400"/>
            <a:ext cx="457200" cy="4572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4" name="Picture 26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956932" y="304800"/>
            <a:ext cx="336766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8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" y="914400"/>
            <a:ext cx="8839200" cy="579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191905" y="1705970"/>
            <a:ext cx="957617" cy="568657"/>
          </a:xfrm>
          <a:custGeom>
            <a:avLst/>
            <a:gdLst>
              <a:gd name="connsiteX0" fmla="*/ 718782 w 957617"/>
              <a:gd name="connsiteY0" fmla="*/ 13648 h 568657"/>
              <a:gd name="connsiteX1" fmla="*/ 36394 w 957617"/>
              <a:gd name="connsiteY1" fmla="*/ 368490 h 568657"/>
              <a:gd name="connsiteX2" fmla="*/ 500417 w 957617"/>
              <a:gd name="connsiteY2" fmla="*/ 545911 h 568657"/>
              <a:gd name="connsiteX3" fmla="*/ 909850 w 957617"/>
              <a:gd name="connsiteY3" fmla="*/ 504967 h 568657"/>
              <a:gd name="connsiteX4" fmla="*/ 787020 w 957617"/>
              <a:gd name="connsiteY4" fmla="*/ 286603 h 568657"/>
              <a:gd name="connsiteX5" fmla="*/ 718782 w 957617"/>
              <a:gd name="connsiteY5" fmla="*/ 13648 h 56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617" h="568657">
                <a:moveTo>
                  <a:pt x="718782" y="13648"/>
                </a:moveTo>
                <a:cubicBezTo>
                  <a:pt x="593678" y="27296"/>
                  <a:pt x="72788" y="279780"/>
                  <a:pt x="36394" y="368490"/>
                </a:cubicBezTo>
                <a:cubicBezTo>
                  <a:pt x="0" y="457200"/>
                  <a:pt x="354841" y="523165"/>
                  <a:pt x="500417" y="545911"/>
                </a:cubicBezTo>
                <a:cubicBezTo>
                  <a:pt x="645993" y="568657"/>
                  <a:pt x="862083" y="548185"/>
                  <a:pt x="909850" y="504967"/>
                </a:cubicBezTo>
                <a:cubicBezTo>
                  <a:pt x="957617" y="461749"/>
                  <a:pt x="816590" y="366215"/>
                  <a:pt x="787020" y="286603"/>
                </a:cubicBezTo>
                <a:cubicBezTo>
                  <a:pt x="757450" y="206991"/>
                  <a:pt x="843886" y="0"/>
                  <a:pt x="718782" y="1364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79093" y="1460311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15989" y="1132764"/>
            <a:ext cx="609599" cy="755176"/>
          </a:xfrm>
          <a:custGeom>
            <a:avLst/>
            <a:gdLst>
              <a:gd name="connsiteX0" fmla="*/ 172871 w 609599"/>
              <a:gd name="connsiteY0" fmla="*/ 750627 h 755176"/>
              <a:gd name="connsiteX1" fmla="*/ 9098 w 609599"/>
              <a:gd name="connsiteY1" fmla="*/ 600502 h 755176"/>
              <a:gd name="connsiteX2" fmla="*/ 118280 w 609599"/>
              <a:gd name="connsiteY2" fmla="*/ 272955 h 755176"/>
              <a:gd name="connsiteX3" fmla="*/ 50041 w 609599"/>
              <a:gd name="connsiteY3" fmla="*/ 163773 h 755176"/>
              <a:gd name="connsiteX4" fmla="*/ 282053 w 609599"/>
              <a:gd name="connsiteY4" fmla="*/ 13648 h 755176"/>
              <a:gd name="connsiteX5" fmla="*/ 541360 w 609599"/>
              <a:gd name="connsiteY5" fmla="*/ 81887 h 755176"/>
              <a:gd name="connsiteX6" fmla="*/ 432178 w 609599"/>
              <a:gd name="connsiteY6" fmla="*/ 327546 h 755176"/>
              <a:gd name="connsiteX7" fmla="*/ 568656 w 609599"/>
              <a:gd name="connsiteY7" fmla="*/ 573206 h 755176"/>
              <a:gd name="connsiteX8" fmla="*/ 172871 w 609599"/>
              <a:gd name="connsiteY8" fmla="*/ 750627 h 75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99" h="755176">
                <a:moveTo>
                  <a:pt x="172871" y="750627"/>
                </a:moveTo>
                <a:cubicBezTo>
                  <a:pt x="79611" y="755176"/>
                  <a:pt x="18196" y="680114"/>
                  <a:pt x="9098" y="600502"/>
                </a:cubicBezTo>
                <a:cubicBezTo>
                  <a:pt x="0" y="520890"/>
                  <a:pt x="111456" y="345743"/>
                  <a:pt x="118280" y="272955"/>
                </a:cubicBezTo>
                <a:cubicBezTo>
                  <a:pt x="125104" y="200167"/>
                  <a:pt x="22746" y="206991"/>
                  <a:pt x="50041" y="163773"/>
                </a:cubicBezTo>
                <a:cubicBezTo>
                  <a:pt x="77336" y="120555"/>
                  <a:pt x="200167" y="27296"/>
                  <a:pt x="282053" y="13648"/>
                </a:cubicBezTo>
                <a:cubicBezTo>
                  <a:pt x="363939" y="0"/>
                  <a:pt x="516339" y="29571"/>
                  <a:pt x="541360" y="81887"/>
                </a:cubicBezTo>
                <a:cubicBezTo>
                  <a:pt x="566381" y="134203"/>
                  <a:pt x="427629" y="245660"/>
                  <a:pt x="432178" y="327546"/>
                </a:cubicBezTo>
                <a:cubicBezTo>
                  <a:pt x="436727" y="409432"/>
                  <a:pt x="609599" y="502693"/>
                  <a:pt x="568656" y="573206"/>
                </a:cubicBezTo>
                <a:cubicBezTo>
                  <a:pt x="527713" y="643720"/>
                  <a:pt x="266131" y="746078"/>
                  <a:pt x="172871" y="75062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52884" y="1059976"/>
            <a:ext cx="759725" cy="573207"/>
          </a:xfrm>
          <a:custGeom>
            <a:avLst/>
            <a:gdLst>
              <a:gd name="connsiteX0" fmla="*/ 204716 w 759725"/>
              <a:gd name="connsiteY0" fmla="*/ 509517 h 573207"/>
              <a:gd name="connsiteX1" fmla="*/ 54591 w 759725"/>
              <a:gd name="connsiteY1" fmla="*/ 359391 h 573207"/>
              <a:gd name="connsiteX2" fmla="*/ 27295 w 759725"/>
              <a:gd name="connsiteY2" fmla="*/ 86436 h 573207"/>
              <a:gd name="connsiteX3" fmla="*/ 218364 w 759725"/>
              <a:gd name="connsiteY3" fmla="*/ 4549 h 573207"/>
              <a:gd name="connsiteX4" fmla="*/ 518615 w 759725"/>
              <a:gd name="connsiteY4" fmla="*/ 113731 h 573207"/>
              <a:gd name="connsiteX5" fmla="*/ 696035 w 759725"/>
              <a:gd name="connsiteY5" fmla="*/ 195618 h 573207"/>
              <a:gd name="connsiteX6" fmla="*/ 682388 w 759725"/>
              <a:gd name="connsiteY6" fmla="*/ 441278 h 573207"/>
              <a:gd name="connsiteX7" fmla="*/ 232012 w 759725"/>
              <a:gd name="connsiteY7" fmla="*/ 564108 h 573207"/>
              <a:gd name="connsiteX8" fmla="*/ 204716 w 759725"/>
              <a:gd name="connsiteY8" fmla="*/ 509517 h 57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725" h="573207">
                <a:moveTo>
                  <a:pt x="204716" y="509517"/>
                </a:moveTo>
                <a:cubicBezTo>
                  <a:pt x="175146" y="475398"/>
                  <a:pt x="84161" y="429904"/>
                  <a:pt x="54591" y="359391"/>
                </a:cubicBezTo>
                <a:cubicBezTo>
                  <a:pt x="25021" y="288878"/>
                  <a:pt x="0" y="145576"/>
                  <a:pt x="27295" y="86436"/>
                </a:cubicBezTo>
                <a:cubicBezTo>
                  <a:pt x="54591" y="27296"/>
                  <a:pt x="136477" y="0"/>
                  <a:pt x="218364" y="4549"/>
                </a:cubicBezTo>
                <a:cubicBezTo>
                  <a:pt x="300251" y="9098"/>
                  <a:pt x="439003" y="81886"/>
                  <a:pt x="518615" y="113731"/>
                </a:cubicBezTo>
                <a:cubicBezTo>
                  <a:pt x="598227" y="145576"/>
                  <a:pt x="668740" y="141027"/>
                  <a:pt x="696035" y="195618"/>
                </a:cubicBezTo>
                <a:cubicBezTo>
                  <a:pt x="723330" y="250209"/>
                  <a:pt x="759725" y="379863"/>
                  <a:pt x="682388" y="441278"/>
                </a:cubicBezTo>
                <a:cubicBezTo>
                  <a:pt x="605051" y="502693"/>
                  <a:pt x="313899" y="555010"/>
                  <a:pt x="232012" y="564108"/>
                </a:cubicBezTo>
                <a:cubicBezTo>
                  <a:pt x="150125" y="573207"/>
                  <a:pt x="234286" y="543637"/>
                  <a:pt x="204716" y="50951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392305" y="898477"/>
            <a:ext cx="878005" cy="614150"/>
          </a:xfrm>
          <a:custGeom>
            <a:avLst/>
            <a:gdLst>
              <a:gd name="connsiteX0" fmla="*/ 275229 w 878005"/>
              <a:gd name="connsiteY0" fmla="*/ 534538 h 614150"/>
              <a:gd name="connsiteX1" fmla="*/ 29570 w 878005"/>
              <a:gd name="connsiteY1" fmla="*/ 534538 h 614150"/>
              <a:gd name="connsiteX2" fmla="*/ 97808 w 878005"/>
              <a:gd name="connsiteY2" fmla="*/ 56866 h 614150"/>
              <a:gd name="connsiteX3" fmla="*/ 507241 w 878005"/>
              <a:gd name="connsiteY3" fmla="*/ 193344 h 614150"/>
              <a:gd name="connsiteX4" fmla="*/ 848435 w 878005"/>
              <a:gd name="connsiteY4" fmla="*/ 247935 h 614150"/>
              <a:gd name="connsiteX5" fmla="*/ 684662 w 878005"/>
              <a:gd name="connsiteY5" fmla="*/ 466299 h 614150"/>
              <a:gd name="connsiteX6" fmla="*/ 329820 w 878005"/>
              <a:gd name="connsiteY6" fmla="*/ 548186 h 614150"/>
              <a:gd name="connsiteX7" fmla="*/ 275229 w 878005"/>
              <a:gd name="connsiteY7" fmla="*/ 534538 h 61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8005" h="614150">
                <a:moveTo>
                  <a:pt x="275229" y="534538"/>
                </a:moveTo>
                <a:cubicBezTo>
                  <a:pt x="225187" y="532263"/>
                  <a:pt x="59140" y="614150"/>
                  <a:pt x="29570" y="534538"/>
                </a:cubicBezTo>
                <a:cubicBezTo>
                  <a:pt x="0" y="454926"/>
                  <a:pt x="18196" y="113732"/>
                  <a:pt x="97808" y="56866"/>
                </a:cubicBezTo>
                <a:cubicBezTo>
                  <a:pt x="177420" y="0"/>
                  <a:pt x="382137" y="161499"/>
                  <a:pt x="507241" y="193344"/>
                </a:cubicBezTo>
                <a:cubicBezTo>
                  <a:pt x="632346" y="225189"/>
                  <a:pt x="818865" y="202443"/>
                  <a:pt x="848435" y="247935"/>
                </a:cubicBezTo>
                <a:cubicBezTo>
                  <a:pt x="878005" y="293428"/>
                  <a:pt x="771098" y="416257"/>
                  <a:pt x="684662" y="466299"/>
                </a:cubicBezTo>
                <a:cubicBezTo>
                  <a:pt x="598226" y="516341"/>
                  <a:pt x="400333" y="534538"/>
                  <a:pt x="329820" y="548186"/>
                </a:cubicBezTo>
                <a:cubicBezTo>
                  <a:pt x="259307" y="561834"/>
                  <a:pt x="325271" y="536813"/>
                  <a:pt x="275229" y="53453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283958" y="1239671"/>
            <a:ext cx="664191" cy="573206"/>
          </a:xfrm>
          <a:custGeom>
            <a:avLst/>
            <a:gdLst>
              <a:gd name="connsiteX0" fmla="*/ 134203 w 664191"/>
              <a:gd name="connsiteY0" fmla="*/ 329822 h 573206"/>
              <a:gd name="connsiteX1" fmla="*/ 11373 w 664191"/>
              <a:gd name="connsiteY1" fmla="*/ 111457 h 573206"/>
              <a:gd name="connsiteX2" fmla="*/ 202442 w 664191"/>
              <a:gd name="connsiteY2" fmla="*/ 2275 h 573206"/>
              <a:gd name="connsiteX3" fmla="*/ 598227 w 664191"/>
              <a:gd name="connsiteY3" fmla="*/ 125105 h 573206"/>
              <a:gd name="connsiteX4" fmla="*/ 598227 w 664191"/>
              <a:gd name="connsiteY4" fmla="*/ 466299 h 573206"/>
              <a:gd name="connsiteX5" fmla="*/ 325272 w 664191"/>
              <a:gd name="connsiteY5" fmla="*/ 561833 h 573206"/>
              <a:gd name="connsiteX6" fmla="*/ 175146 w 664191"/>
              <a:gd name="connsiteY6" fmla="*/ 398060 h 573206"/>
              <a:gd name="connsiteX7" fmla="*/ 134203 w 664191"/>
              <a:gd name="connsiteY7" fmla="*/ 329822 h 57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191" h="573206">
                <a:moveTo>
                  <a:pt x="134203" y="329822"/>
                </a:moveTo>
                <a:cubicBezTo>
                  <a:pt x="106908" y="282055"/>
                  <a:pt x="0" y="166048"/>
                  <a:pt x="11373" y="111457"/>
                </a:cubicBezTo>
                <a:cubicBezTo>
                  <a:pt x="22746" y="56866"/>
                  <a:pt x="104633" y="0"/>
                  <a:pt x="202442" y="2275"/>
                </a:cubicBezTo>
                <a:cubicBezTo>
                  <a:pt x="300251" y="4550"/>
                  <a:pt x="532263" y="47768"/>
                  <a:pt x="598227" y="125105"/>
                </a:cubicBezTo>
                <a:cubicBezTo>
                  <a:pt x="664191" y="202442"/>
                  <a:pt x="643720" y="393511"/>
                  <a:pt x="598227" y="466299"/>
                </a:cubicBezTo>
                <a:cubicBezTo>
                  <a:pt x="552734" y="539087"/>
                  <a:pt x="395785" y="573206"/>
                  <a:pt x="325272" y="561833"/>
                </a:cubicBezTo>
                <a:cubicBezTo>
                  <a:pt x="254759" y="550460"/>
                  <a:pt x="206991" y="439003"/>
                  <a:pt x="175146" y="398060"/>
                </a:cubicBezTo>
                <a:cubicBezTo>
                  <a:pt x="143301" y="357117"/>
                  <a:pt x="161498" y="377589"/>
                  <a:pt x="134203" y="32982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011839" y="1214651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721523" y="1526274"/>
            <a:ext cx="796119" cy="564108"/>
          </a:xfrm>
          <a:custGeom>
            <a:avLst/>
            <a:gdLst>
              <a:gd name="connsiteX0" fmla="*/ 156949 w 796119"/>
              <a:gd name="connsiteY0" fmla="*/ 452651 h 564108"/>
              <a:gd name="connsiteX1" fmla="*/ 47767 w 796119"/>
              <a:gd name="connsiteY1" fmla="*/ 275230 h 564108"/>
              <a:gd name="connsiteX2" fmla="*/ 47767 w 796119"/>
              <a:gd name="connsiteY2" fmla="*/ 97810 h 564108"/>
              <a:gd name="connsiteX3" fmla="*/ 334370 w 796119"/>
              <a:gd name="connsiteY3" fmla="*/ 15923 h 564108"/>
              <a:gd name="connsiteX4" fmla="*/ 539086 w 796119"/>
              <a:gd name="connsiteY4" fmla="*/ 56866 h 564108"/>
              <a:gd name="connsiteX5" fmla="*/ 784746 w 796119"/>
              <a:gd name="connsiteY5" fmla="*/ 357117 h 564108"/>
              <a:gd name="connsiteX6" fmla="*/ 470847 w 796119"/>
              <a:gd name="connsiteY6" fmla="*/ 548186 h 564108"/>
              <a:gd name="connsiteX7" fmla="*/ 156949 w 796119"/>
              <a:gd name="connsiteY7" fmla="*/ 452651 h 56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6119" h="564108">
                <a:moveTo>
                  <a:pt x="156949" y="452651"/>
                </a:moveTo>
                <a:cubicBezTo>
                  <a:pt x="86436" y="407158"/>
                  <a:pt x="65964" y="334370"/>
                  <a:pt x="47767" y="275230"/>
                </a:cubicBezTo>
                <a:cubicBezTo>
                  <a:pt x="29570" y="216090"/>
                  <a:pt x="0" y="141028"/>
                  <a:pt x="47767" y="97810"/>
                </a:cubicBezTo>
                <a:cubicBezTo>
                  <a:pt x="95534" y="54592"/>
                  <a:pt x="252484" y="22747"/>
                  <a:pt x="334370" y="15923"/>
                </a:cubicBezTo>
                <a:cubicBezTo>
                  <a:pt x="416257" y="9099"/>
                  <a:pt x="464023" y="0"/>
                  <a:pt x="539086" y="56866"/>
                </a:cubicBezTo>
                <a:cubicBezTo>
                  <a:pt x="614149" y="113732"/>
                  <a:pt x="796119" y="275230"/>
                  <a:pt x="784746" y="357117"/>
                </a:cubicBezTo>
                <a:cubicBezTo>
                  <a:pt x="773373" y="439004"/>
                  <a:pt x="573205" y="532264"/>
                  <a:pt x="470847" y="548186"/>
                </a:cubicBezTo>
                <a:cubicBezTo>
                  <a:pt x="368489" y="564108"/>
                  <a:pt x="227462" y="498144"/>
                  <a:pt x="156949" y="45265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453952" y="2006221"/>
            <a:ext cx="741529" cy="618698"/>
          </a:xfrm>
          <a:custGeom>
            <a:avLst/>
            <a:gdLst>
              <a:gd name="connsiteX0" fmla="*/ 52317 w 741529"/>
              <a:gd name="connsiteY0" fmla="*/ 477672 h 618698"/>
              <a:gd name="connsiteX1" fmla="*/ 11373 w 741529"/>
              <a:gd name="connsiteY1" fmla="*/ 177421 h 618698"/>
              <a:gd name="connsiteX2" fmla="*/ 120555 w 741529"/>
              <a:gd name="connsiteY2" fmla="*/ 54591 h 618698"/>
              <a:gd name="connsiteX3" fmla="*/ 297976 w 741529"/>
              <a:gd name="connsiteY3" fmla="*/ 13648 h 618698"/>
              <a:gd name="connsiteX4" fmla="*/ 489045 w 741529"/>
              <a:gd name="connsiteY4" fmla="*/ 54591 h 618698"/>
              <a:gd name="connsiteX5" fmla="*/ 734705 w 741529"/>
              <a:gd name="connsiteY5" fmla="*/ 341194 h 618698"/>
              <a:gd name="connsiteX6" fmla="*/ 529988 w 741529"/>
              <a:gd name="connsiteY6" fmla="*/ 436728 h 618698"/>
              <a:gd name="connsiteX7" fmla="*/ 311624 w 741529"/>
              <a:gd name="connsiteY7" fmla="*/ 614149 h 618698"/>
              <a:gd name="connsiteX8" fmla="*/ 52317 w 741529"/>
              <a:gd name="connsiteY8" fmla="*/ 477672 h 61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529" h="618698">
                <a:moveTo>
                  <a:pt x="52317" y="477672"/>
                </a:moveTo>
                <a:cubicBezTo>
                  <a:pt x="2275" y="404884"/>
                  <a:pt x="0" y="247935"/>
                  <a:pt x="11373" y="177421"/>
                </a:cubicBezTo>
                <a:cubicBezTo>
                  <a:pt x="22746" y="106908"/>
                  <a:pt x="72788" y="81886"/>
                  <a:pt x="120555" y="54591"/>
                </a:cubicBezTo>
                <a:cubicBezTo>
                  <a:pt x="168322" y="27296"/>
                  <a:pt x="236561" y="13648"/>
                  <a:pt x="297976" y="13648"/>
                </a:cubicBezTo>
                <a:cubicBezTo>
                  <a:pt x="359391" y="13648"/>
                  <a:pt x="416257" y="0"/>
                  <a:pt x="489045" y="54591"/>
                </a:cubicBezTo>
                <a:cubicBezTo>
                  <a:pt x="561833" y="109182"/>
                  <a:pt x="727881" y="277504"/>
                  <a:pt x="734705" y="341194"/>
                </a:cubicBezTo>
                <a:cubicBezTo>
                  <a:pt x="741529" y="404884"/>
                  <a:pt x="600502" y="391235"/>
                  <a:pt x="529988" y="436728"/>
                </a:cubicBezTo>
                <a:cubicBezTo>
                  <a:pt x="459474" y="482221"/>
                  <a:pt x="391236" y="609600"/>
                  <a:pt x="311624" y="614149"/>
                </a:cubicBezTo>
                <a:cubicBezTo>
                  <a:pt x="232012" y="618698"/>
                  <a:pt x="102359" y="550460"/>
                  <a:pt x="52317" y="47767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833815" y="2461147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788323" y="3298209"/>
            <a:ext cx="680113" cy="645994"/>
          </a:xfrm>
          <a:custGeom>
            <a:avLst/>
            <a:gdLst>
              <a:gd name="connsiteX0" fmla="*/ 277504 w 680113"/>
              <a:gd name="connsiteY0" fmla="*/ 113731 h 645994"/>
              <a:gd name="connsiteX1" fmla="*/ 577755 w 680113"/>
              <a:gd name="connsiteY1" fmla="*/ 31845 h 645994"/>
              <a:gd name="connsiteX2" fmla="*/ 645993 w 680113"/>
              <a:gd name="connsiteY2" fmla="*/ 304800 h 645994"/>
              <a:gd name="connsiteX3" fmla="*/ 373038 w 680113"/>
              <a:gd name="connsiteY3" fmla="*/ 618698 h 645994"/>
              <a:gd name="connsiteX4" fmla="*/ 45492 w 680113"/>
              <a:gd name="connsiteY4" fmla="*/ 468573 h 645994"/>
              <a:gd name="connsiteX5" fmla="*/ 100083 w 680113"/>
              <a:gd name="connsiteY5" fmla="*/ 141027 h 645994"/>
              <a:gd name="connsiteX6" fmla="*/ 277504 w 680113"/>
              <a:gd name="connsiteY6" fmla="*/ 113731 h 64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113" h="645994">
                <a:moveTo>
                  <a:pt x="277504" y="113731"/>
                </a:moveTo>
                <a:cubicBezTo>
                  <a:pt x="357116" y="95534"/>
                  <a:pt x="516340" y="0"/>
                  <a:pt x="577755" y="31845"/>
                </a:cubicBezTo>
                <a:cubicBezTo>
                  <a:pt x="639170" y="63690"/>
                  <a:pt x="680113" y="206991"/>
                  <a:pt x="645993" y="304800"/>
                </a:cubicBezTo>
                <a:cubicBezTo>
                  <a:pt x="611873" y="402609"/>
                  <a:pt x="473122" y="591403"/>
                  <a:pt x="373038" y="618698"/>
                </a:cubicBezTo>
                <a:cubicBezTo>
                  <a:pt x="272955" y="645994"/>
                  <a:pt x="90984" y="548185"/>
                  <a:pt x="45492" y="468573"/>
                </a:cubicBezTo>
                <a:cubicBezTo>
                  <a:pt x="0" y="388961"/>
                  <a:pt x="56865" y="200167"/>
                  <a:pt x="100083" y="141027"/>
                </a:cubicBezTo>
                <a:cubicBezTo>
                  <a:pt x="143301" y="81887"/>
                  <a:pt x="197892" y="131928"/>
                  <a:pt x="277504" y="11373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8420668" y="3368722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8015785" y="4046561"/>
            <a:ext cx="707409" cy="764275"/>
          </a:xfrm>
          <a:custGeom>
            <a:avLst/>
            <a:gdLst>
              <a:gd name="connsiteX0" fmla="*/ 22746 w 707409"/>
              <a:gd name="connsiteY0" fmla="*/ 238836 h 764275"/>
              <a:gd name="connsiteX1" fmla="*/ 282054 w 707409"/>
              <a:gd name="connsiteY1" fmla="*/ 20472 h 764275"/>
              <a:gd name="connsiteX2" fmla="*/ 555009 w 707409"/>
              <a:gd name="connsiteY2" fmla="*/ 116006 h 764275"/>
              <a:gd name="connsiteX3" fmla="*/ 677839 w 707409"/>
              <a:gd name="connsiteY3" fmla="*/ 307075 h 764275"/>
              <a:gd name="connsiteX4" fmla="*/ 677839 w 707409"/>
              <a:gd name="connsiteY4" fmla="*/ 593678 h 764275"/>
              <a:gd name="connsiteX5" fmla="*/ 500418 w 707409"/>
              <a:gd name="connsiteY5" fmla="*/ 757451 h 764275"/>
              <a:gd name="connsiteX6" fmla="*/ 213815 w 707409"/>
              <a:gd name="connsiteY6" fmla="*/ 634621 h 764275"/>
              <a:gd name="connsiteX7" fmla="*/ 145576 w 707409"/>
              <a:gd name="connsiteY7" fmla="*/ 334370 h 764275"/>
              <a:gd name="connsiteX8" fmla="*/ 22746 w 707409"/>
              <a:gd name="connsiteY8" fmla="*/ 238836 h 76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7409" h="764275">
                <a:moveTo>
                  <a:pt x="22746" y="238836"/>
                </a:moveTo>
                <a:cubicBezTo>
                  <a:pt x="45492" y="186520"/>
                  <a:pt x="193343" y="40944"/>
                  <a:pt x="282054" y="20472"/>
                </a:cubicBezTo>
                <a:cubicBezTo>
                  <a:pt x="370765" y="0"/>
                  <a:pt x="489045" y="68239"/>
                  <a:pt x="555009" y="116006"/>
                </a:cubicBezTo>
                <a:cubicBezTo>
                  <a:pt x="620973" y="163773"/>
                  <a:pt x="657367" y="227463"/>
                  <a:pt x="677839" y="307075"/>
                </a:cubicBezTo>
                <a:cubicBezTo>
                  <a:pt x="698311" y="386687"/>
                  <a:pt x="707409" y="518615"/>
                  <a:pt x="677839" y="593678"/>
                </a:cubicBezTo>
                <a:cubicBezTo>
                  <a:pt x="648269" y="668741"/>
                  <a:pt x="577755" y="750627"/>
                  <a:pt x="500418" y="757451"/>
                </a:cubicBezTo>
                <a:cubicBezTo>
                  <a:pt x="423081" y="764275"/>
                  <a:pt x="272955" y="705135"/>
                  <a:pt x="213815" y="634621"/>
                </a:cubicBezTo>
                <a:cubicBezTo>
                  <a:pt x="154675" y="564107"/>
                  <a:pt x="179695" y="398059"/>
                  <a:pt x="145576" y="334370"/>
                </a:cubicBezTo>
                <a:cubicBezTo>
                  <a:pt x="111457" y="270681"/>
                  <a:pt x="0" y="291152"/>
                  <a:pt x="22746" y="23883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761027" y="4808561"/>
            <a:ext cx="607325" cy="732430"/>
          </a:xfrm>
          <a:custGeom>
            <a:avLst/>
            <a:gdLst>
              <a:gd name="connsiteX0" fmla="*/ 18197 w 607325"/>
              <a:gd name="connsiteY0" fmla="*/ 268406 h 732430"/>
              <a:gd name="connsiteX1" fmla="*/ 181970 w 607325"/>
              <a:gd name="connsiteY1" fmla="*/ 36394 h 732430"/>
              <a:gd name="connsiteX2" fmla="*/ 413982 w 607325"/>
              <a:gd name="connsiteY2" fmla="*/ 50042 h 732430"/>
              <a:gd name="connsiteX3" fmla="*/ 550460 w 607325"/>
              <a:gd name="connsiteY3" fmla="*/ 50042 h 732430"/>
              <a:gd name="connsiteX4" fmla="*/ 577755 w 607325"/>
              <a:gd name="connsiteY4" fmla="*/ 322997 h 732430"/>
              <a:gd name="connsiteX5" fmla="*/ 373039 w 607325"/>
              <a:gd name="connsiteY5" fmla="*/ 650543 h 732430"/>
              <a:gd name="connsiteX6" fmla="*/ 72788 w 607325"/>
              <a:gd name="connsiteY6" fmla="*/ 664191 h 732430"/>
              <a:gd name="connsiteX7" fmla="*/ 18197 w 607325"/>
              <a:gd name="connsiteY7" fmla="*/ 268406 h 73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7325" h="732430">
                <a:moveTo>
                  <a:pt x="18197" y="268406"/>
                </a:moveTo>
                <a:cubicBezTo>
                  <a:pt x="36394" y="163773"/>
                  <a:pt x="116006" y="72788"/>
                  <a:pt x="181970" y="36394"/>
                </a:cubicBezTo>
                <a:cubicBezTo>
                  <a:pt x="247934" y="0"/>
                  <a:pt x="352567" y="47767"/>
                  <a:pt x="413982" y="50042"/>
                </a:cubicBezTo>
                <a:cubicBezTo>
                  <a:pt x="475397" y="52317"/>
                  <a:pt x="523165" y="4550"/>
                  <a:pt x="550460" y="50042"/>
                </a:cubicBezTo>
                <a:cubicBezTo>
                  <a:pt x="577756" y="95535"/>
                  <a:pt x="607325" y="222913"/>
                  <a:pt x="577755" y="322997"/>
                </a:cubicBezTo>
                <a:cubicBezTo>
                  <a:pt x="548185" y="423081"/>
                  <a:pt x="457200" y="593677"/>
                  <a:pt x="373039" y="650543"/>
                </a:cubicBezTo>
                <a:cubicBezTo>
                  <a:pt x="288878" y="707409"/>
                  <a:pt x="136478" y="732430"/>
                  <a:pt x="72788" y="664191"/>
                </a:cubicBezTo>
                <a:cubicBezTo>
                  <a:pt x="9098" y="595952"/>
                  <a:pt x="0" y="373039"/>
                  <a:pt x="18197" y="2684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117308" y="5331726"/>
            <a:ext cx="736978" cy="577755"/>
          </a:xfrm>
          <a:custGeom>
            <a:avLst/>
            <a:gdLst>
              <a:gd name="connsiteX0" fmla="*/ 539086 w 736978"/>
              <a:gd name="connsiteY0" fmla="*/ 154674 h 577755"/>
              <a:gd name="connsiteX1" fmla="*/ 293426 w 736978"/>
              <a:gd name="connsiteY1" fmla="*/ 4549 h 577755"/>
              <a:gd name="connsiteX2" fmla="*/ 75062 w 736978"/>
              <a:gd name="connsiteY2" fmla="*/ 181970 h 577755"/>
              <a:gd name="connsiteX3" fmla="*/ 34119 w 736978"/>
              <a:gd name="connsiteY3" fmla="*/ 427629 h 577755"/>
              <a:gd name="connsiteX4" fmla="*/ 279779 w 736978"/>
              <a:gd name="connsiteY4" fmla="*/ 564107 h 577755"/>
              <a:gd name="connsiteX5" fmla="*/ 689211 w 736978"/>
              <a:gd name="connsiteY5" fmla="*/ 345743 h 577755"/>
              <a:gd name="connsiteX6" fmla="*/ 539086 w 736978"/>
              <a:gd name="connsiteY6" fmla="*/ 154674 h 57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978" h="577755">
                <a:moveTo>
                  <a:pt x="539086" y="154674"/>
                </a:moveTo>
                <a:cubicBezTo>
                  <a:pt x="473122" y="97808"/>
                  <a:pt x="370763" y="0"/>
                  <a:pt x="293426" y="4549"/>
                </a:cubicBezTo>
                <a:cubicBezTo>
                  <a:pt x="216089" y="9098"/>
                  <a:pt x="118280" y="111457"/>
                  <a:pt x="75062" y="181970"/>
                </a:cubicBezTo>
                <a:cubicBezTo>
                  <a:pt x="31844" y="252483"/>
                  <a:pt x="0" y="363940"/>
                  <a:pt x="34119" y="427629"/>
                </a:cubicBezTo>
                <a:cubicBezTo>
                  <a:pt x="68238" y="491318"/>
                  <a:pt x="170597" y="577755"/>
                  <a:pt x="279779" y="564107"/>
                </a:cubicBezTo>
                <a:cubicBezTo>
                  <a:pt x="388961" y="550459"/>
                  <a:pt x="641444" y="411707"/>
                  <a:pt x="689211" y="345743"/>
                </a:cubicBezTo>
                <a:cubicBezTo>
                  <a:pt x="736978" y="279779"/>
                  <a:pt x="605050" y="211540"/>
                  <a:pt x="539086" y="15467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95952" y="2267803"/>
            <a:ext cx="914400" cy="616424"/>
          </a:xfrm>
          <a:custGeom>
            <a:avLst/>
            <a:gdLst>
              <a:gd name="connsiteX0" fmla="*/ 359391 w 914400"/>
              <a:gd name="connsiteY0" fmla="*/ 79612 h 616424"/>
              <a:gd name="connsiteX1" fmla="*/ 686938 w 914400"/>
              <a:gd name="connsiteY1" fmla="*/ 38669 h 616424"/>
              <a:gd name="connsiteX2" fmla="*/ 891654 w 914400"/>
              <a:gd name="connsiteY2" fmla="*/ 311624 h 616424"/>
              <a:gd name="connsiteX3" fmla="*/ 550460 w 914400"/>
              <a:gd name="connsiteY3" fmla="*/ 584579 h 616424"/>
              <a:gd name="connsiteX4" fmla="*/ 154675 w 914400"/>
              <a:gd name="connsiteY4" fmla="*/ 502693 h 616424"/>
              <a:gd name="connsiteX5" fmla="*/ 31845 w 914400"/>
              <a:gd name="connsiteY5" fmla="*/ 338919 h 616424"/>
              <a:gd name="connsiteX6" fmla="*/ 359391 w 914400"/>
              <a:gd name="connsiteY6" fmla="*/ 79612 h 61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616424">
                <a:moveTo>
                  <a:pt x="359391" y="79612"/>
                </a:moveTo>
                <a:cubicBezTo>
                  <a:pt x="468573" y="29570"/>
                  <a:pt x="598228" y="0"/>
                  <a:pt x="686938" y="38669"/>
                </a:cubicBezTo>
                <a:cubicBezTo>
                  <a:pt x="775648" y="77338"/>
                  <a:pt x="914400" y="220639"/>
                  <a:pt x="891654" y="311624"/>
                </a:cubicBezTo>
                <a:cubicBezTo>
                  <a:pt x="868908" y="402609"/>
                  <a:pt x="673290" y="552734"/>
                  <a:pt x="550460" y="584579"/>
                </a:cubicBezTo>
                <a:cubicBezTo>
                  <a:pt x="427630" y="616424"/>
                  <a:pt x="241111" y="543636"/>
                  <a:pt x="154675" y="502693"/>
                </a:cubicBezTo>
                <a:cubicBezTo>
                  <a:pt x="68239" y="461750"/>
                  <a:pt x="0" y="409433"/>
                  <a:pt x="31845" y="338919"/>
                </a:cubicBezTo>
                <a:cubicBezTo>
                  <a:pt x="63690" y="268406"/>
                  <a:pt x="250209" y="129654"/>
                  <a:pt x="359391" y="7961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68573" y="2772771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91069" y="3377821"/>
            <a:ext cx="889379" cy="641445"/>
          </a:xfrm>
          <a:custGeom>
            <a:avLst/>
            <a:gdLst>
              <a:gd name="connsiteX0" fmla="*/ 163773 w 889379"/>
              <a:gd name="connsiteY0" fmla="*/ 580030 h 641445"/>
              <a:gd name="connsiteX1" fmla="*/ 0 w 889379"/>
              <a:gd name="connsiteY1" fmla="*/ 279779 h 641445"/>
              <a:gd name="connsiteX2" fmla="*/ 163773 w 889379"/>
              <a:gd name="connsiteY2" fmla="*/ 20472 h 641445"/>
              <a:gd name="connsiteX3" fmla="*/ 655092 w 889379"/>
              <a:gd name="connsiteY3" fmla="*/ 156949 h 641445"/>
              <a:gd name="connsiteX4" fmla="*/ 887104 w 889379"/>
              <a:gd name="connsiteY4" fmla="*/ 211540 h 641445"/>
              <a:gd name="connsiteX5" fmla="*/ 641444 w 889379"/>
              <a:gd name="connsiteY5" fmla="*/ 443552 h 641445"/>
              <a:gd name="connsiteX6" fmla="*/ 464024 w 889379"/>
              <a:gd name="connsiteY6" fmla="*/ 620973 h 641445"/>
              <a:gd name="connsiteX7" fmla="*/ 163773 w 889379"/>
              <a:gd name="connsiteY7" fmla="*/ 580030 h 6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379" h="641445">
                <a:moveTo>
                  <a:pt x="163773" y="580030"/>
                </a:moveTo>
                <a:cubicBezTo>
                  <a:pt x="86436" y="523164"/>
                  <a:pt x="0" y="373039"/>
                  <a:pt x="0" y="279779"/>
                </a:cubicBezTo>
                <a:cubicBezTo>
                  <a:pt x="0" y="186519"/>
                  <a:pt x="54591" y="40944"/>
                  <a:pt x="163773" y="20472"/>
                </a:cubicBezTo>
                <a:cubicBezTo>
                  <a:pt x="272955" y="0"/>
                  <a:pt x="534537" y="125104"/>
                  <a:pt x="655092" y="156949"/>
                </a:cubicBezTo>
                <a:cubicBezTo>
                  <a:pt x="775647" y="188794"/>
                  <a:pt x="889379" y="163773"/>
                  <a:pt x="887104" y="211540"/>
                </a:cubicBezTo>
                <a:cubicBezTo>
                  <a:pt x="884829" y="259307"/>
                  <a:pt x="711957" y="375313"/>
                  <a:pt x="641444" y="443552"/>
                </a:cubicBezTo>
                <a:cubicBezTo>
                  <a:pt x="570931" y="511791"/>
                  <a:pt x="543636" y="600501"/>
                  <a:pt x="464024" y="620973"/>
                </a:cubicBezTo>
                <a:cubicBezTo>
                  <a:pt x="384412" y="641445"/>
                  <a:pt x="241110" y="636896"/>
                  <a:pt x="163773" y="58003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7075" y="4030639"/>
            <a:ext cx="718782" cy="716507"/>
          </a:xfrm>
          <a:custGeom>
            <a:avLst/>
            <a:gdLst>
              <a:gd name="connsiteX0" fmla="*/ 211540 w 718782"/>
              <a:gd name="connsiteY0" fmla="*/ 282054 h 716507"/>
              <a:gd name="connsiteX1" fmla="*/ 402609 w 718782"/>
              <a:gd name="connsiteY1" fmla="*/ 22746 h 716507"/>
              <a:gd name="connsiteX2" fmla="*/ 689212 w 718782"/>
              <a:gd name="connsiteY2" fmla="*/ 145576 h 716507"/>
              <a:gd name="connsiteX3" fmla="*/ 580029 w 718782"/>
              <a:gd name="connsiteY3" fmla="*/ 555009 h 716507"/>
              <a:gd name="connsiteX4" fmla="*/ 156949 w 718782"/>
              <a:gd name="connsiteY4" fmla="*/ 691486 h 716507"/>
              <a:gd name="connsiteX5" fmla="*/ 6824 w 718782"/>
              <a:gd name="connsiteY5" fmla="*/ 404883 h 716507"/>
              <a:gd name="connsiteX6" fmla="*/ 211540 w 718782"/>
              <a:gd name="connsiteY6" fmla="*/ 282054 h 71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782" h="716507">
                <a:moveTo>
                  <a:pt x="211540" y="282054"/>
                </a:moveTo>
                <a:cubicBezTo>
                  <a:pt x="277504" y="218365"/>
                  <a:pt x="322997" y="45492"/>
                  <a:pt x="402609" y="22746"/>
                </a:cubicBezTo>
                <a:cubicBezTo>
                  <a:pt x="482221" y="0"/>
                  <a:pt x="659642" y="56866"/>
                  <a:pt x="689212" y="145576"/>
                </a:cubicBezTo>
                <a:cubicBezTo>
                  <a:pt x="718782" y="234286"/>
                  <a:pt x="668740" y="464024"/>
                  <a:pt x="580029" y="555009"/>
                </a:cubicBezTo>
                <a:cubicBezTo>
                  <a:pt x="491319" y="645994"/>
                  <a:pt x="252483" y="716507"/>
                  <a:pt x="156949" y="691486"/>
                </a:cubicBezTo>
                <a:cubicBezTo>
                  <a:pt x="61415" y="666465"/>
                  <a:pt x="0" y="473122"/>
                  <a:pt x="6824" y="404883"/>
                </a:cubicBezTo>
                <a:cubicBezTo>
                  <a:pt x="13648" y="336644"/>
                  <a:pt x="145576" y="345743"/>
                  <a:pt x="211540" y="28205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82472" y="4501486"/>
            <a:ext cx="589128" cy="8165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287439" y="5172502"/>
            <a:ext cx="736979" cy="693761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967552" y="5647899"/>
            <a:ext cx="818866" cy="586853"/>
          </a:xfrm>
          <a:custGeom>
            <a:avLst/>
            <a:gdLst>
              <a:gd name="connsiteX0" fmla="*/ 147851 w 818866"/>
              <a:gd name="connsiteY0" fmla="*/ 411707 h 586853"/>
              <a:gd name="connsiteX1" fmla="*/ 11373 w 818866"/>
              <a:gd name="connsiteY1" fmla="*/ 302525 h 586853"/>
              <a:gd name="connsiteX2" fmla="*/ 216090 w 818866"/>
              <a:gd name="connsiteY2" fmla="*/ 84161 h 586853"/>
              <a:gd name="connsiteX3" fmla="*/ 734705 w 818866"/>
              <a:gd name="connsiteY3" fmla="*/ 70513 h 586853"/>
              <a:gd name="connsiteX4" fmla="*/ 721057 w 818866"/>
              <a:gd name="connsiteY4" fmla="*/ 507241 h 586853"/>
              <a:gd name="connsiteX5" fmla="*/ 366215 w 818866"/>
              <a:gd name="connsiteY5" fmla="*/ 548185 h 586853"/>
              <a:gd name="connsiteX6" fmla="*/ 147851 w 818866"/>
              <a:gd name="connsiteY6" fmla="*/ 411707 h 58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586853">
                <a:moveTo>
                  <a:pt x="147851" y="411707"/>
                </a:moveTo>
                <a:cubicBezTo>
                  <a:pt x="88711" y="370764"/>
                  <a:pt x="0" y="357116"/>
                  <a:pt x="11373" y="302525"/>
                </a:cubicBezTo>
                <a:cubicBezTo>
                  <a:pt x="22746" y="247934"/>
                  <a:pt x="95535" y="122830"/>
                  <a:pt x="216090" y="84161"/>
                </a:cubicBezTo>
                <a:cubicBezTo>
                  <a:pt x="336645" y="45492"/>
                  <a:pt x="650544" y="0"/>
                  <a:pt x="734705" y="70513"/>
                </a:cubicBezTo>
                <a:cubicBezTo>
                  <a:pt x="818866" y="141026"/>
                  <a:pt x="782472" y="427629"/>
                  <a:pt x="721057" y="507241"/>
                </a:cubicBezTo>
                <a:cubicBezTo>
                  <a:pt x="659642" y="586853"/>
                  <a:pt x="464024" y="559558"/>
                  <a:pt x="366215" y="548185"/>
                </a:cubicBezTo>
                <a:cubicBezTo>
                  <a:pt x="268406" y="536812"/>
                  <a:pt x="206991" y="452650"/>
                  <a:pt x="147851" y="41170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736376" y="5843516"/>
            <a:ext cx="882556" cy="620974"/>
          </a:xfrm>
          <a:custGeom>
            <a:avLst/>
            <a:gdLst>
              <a:gd name="connsiteX0" fmla="*/ 293427 w 882556"/>
              <a:gd name="connsiteY0" fmla="*/ 570932 h 620974"/>
              <a:gd name="connsiteX1" fmla="*/ 20472 w 882556"/>
              <a:gd name="connsiteY1" fmla="*/ 379863 h 620974"/>
              <a:gd name="connsiteX2" fmla="*/ 170597 w 882556"/>
              <a:gd name="connsiteY2" fmla="*/ 120556 h 620974"/>
              <a:gd name="connsiteX3" fmla="*/ 525439 w 882556"/>
              <a:gd name="connsiteY3" fmla="*/ 38669 h 620974"/>
              <a:gd name="connsiteX4" fmla="*/ 880281 w 882556"/>
              <a:gd name="connsiteY4" fmla="*/ 352568 h 620974"/>
              <a:gd name="connsiteX5" fmla="*/ 511791 w 882556"/>
              <a:gd name="connsiteY5" fmla="*/ 584580 h 620974"/>
              <a:gd name="connsiteX6" fmla="*/ 293427 w 882556"/>
              <a:gd name="connsiteY6" fmla="*/ 570932 h 6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556" h="620974">
                <a:moveTo>
                  <a:pt x="293427" y="570932"/>
                </a:moveTo>
                <a:cubicBezTo>
                  <a:pt x="211541" y="536813"/>
                  <a:pt x="40944" y="454926"/>
                  <a:pt x="20472" y="379863"/>
                </a:cubicBezTo>
                <a:cubicBezTo>
                  <a:pt x="0" y="304800"/>
                  <a:pt x="86436" y="177422"/>
                  <a:pt x="170597" y="120556"/>
                </a:cubicBezTo>
                <a:cubicBezTo>
                  <a:pt x="254758" y="63690"/>
                  <a:pt x="407158" y="0"/>
                  <a:pt x="525439" y="38669"/>
                </a:cubicBezTo>
                <a:cubicBezTo>
                  <a:pt x="643720" y="77338"/>
                  <a:pt x="882556" y="261583"/>
                  <a:pt x="880281" y="352568"/>
                </a:cubicBezTo>
                <a:cubicBezTo>
                  <a:pt x="878006" y="443553"/>
                  <a:pt x="609600" y="548186"/>
                  <a:pt x="511791" y="584580"/>
                </a:cubicBezTo>
                <a:cubicBezTo>
                  <a:pt x="413982" y="620974"/>
                  <a:pt x="375313" y="605051"/>
                  <a:pt x="293427" y="57093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477905" y="5918579"/>
            <a:ext cx="641445" cy="657367"/>
          </a:xfrm>
          <a:custGeom>
            <a:avLst/>
            <a:gdLst>
              <a:gd name="connsiteX0" fmla="*/ 479946 w 641445"/>
              <a:gd name="connsiteY0" fmla="*/ 632346 h 657367"/>
              <a:gd name="connsiteX1" fmla="*/ 84161 w 641445"/>
              <a:gd name="connsiteY1" fmla="*/ 632346 h 657367"/>
              <a:gd name="connsiteX2" fmla="*/ 29570 w 641445"/>
              <a:gd name="connsiteY2" fmla="*/ 495869 h 657367"/>
              <a:gd name="connsiteX3" fmla="*/ 261582 w 641445"/>
              <a:gd name="connsiteY3" fmla="*/ 209266 h 657367"/>
              <a:gd name="connsiteX4" fmla="*/ 275229 w 641445"/>
              <a:gd name="connsiteY4" fmla="*/ 45493 h 657367"/>
              <a:gd name="connsiteX5" fmla="*/ 589128 w 641445"/>
              <a:gd name="connsiteY5" fmla="*/ 72788 h 657367"/>
              <a:gd name="connsiteX6" fmla="*/ 589128 w 641445"/>
              <a:gd name="connsiteY6" fmla="*/ 482221 h 657367"/>
              <a:gd name="connsiteX7" fmla="*/ 479946 w 641445"/>
              <a:gd name="connsiteY7" fmla="*/ 63234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1445" h="657367">
                <a:moveTo>
                  <a:pt x="479946" y="632346"/>
                </a:moveTo>
                <a:cubicBezTo>
                  <a:pt x="395785" y="657367"/>
                  <a:pt x="159224" y="655092"/>
                  <a:pt x="84161" y="632346"/>
                </a:cubicBezTo>
                <a:cubicBezTo>
                  <a:pt x="9098" y="609600"/>
                  <a:pt x="0" y="566382"/>
                  <a:pt x="29570" y="495869"/>
                </a:cubicBezTo>
                <a:cubicBezTo>
                  <a:pt x="59140" y="425356"/>
                  <a:pt x="220639" y="284329"/>
                  <a:pt x="261582" y="209266"/>
                </a:cubicBezTo>
                <a:cubicBezTo>
                  <a:pt x="302525" y="134203"/>
                  <a:pt x="220638" y="68239"/>
                  <a:pt x="275229" y="45493"/>
                </a:cubicBezTo>
                <a:cubicBezTo>
                  <a:pt x="329820" y="22747"/>
                  <a:pt x="536811" y="0"/>
                  <a:pt x="589128" y="72788"/>
                </a:cubicBezTo>
                <a:cubicBezTo>
                  <a:pt x="641445" y="145576"/>
                  <a:pt x="605050" y="388961"/>
                  <a:pt x="589128" y="482221"/>
                </a:cubicBezTo>
                <a:cubicBezTo>
                  <a:pt x="573206" y="575481"/>
                  <a:pt x="564107" y="607325"/>
                  <a:pt x="479946" y="63234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158018" y="6073254"/>
            <a:ext cx="602776" cy="591402"/>
          </a:xfrm>
          <a:custGeom>
            <a:avLst/>
            <a:gdLst>
              <a:gd name="connsiteX0" fmla="*/ 59140 w 602776"/>
              <a:gd name="connsiteY0" fmla="*/ 136477 h 591402"/>
              <a:gd name="connsiteX1" fmla="*/ 386686 w 602776"/>
              <a:gd name="connsiteY1" fmla="*/ 27295 h 591402"/>
              <a:gd name="connsiteX2" fmla="*/ 591403 w 602776"/>
              <a:gd name="connsiteY2" fmla="*/ 300250 h 591402"/>
              <a:gd name="connsiteX3" fmla="*/ 454925 w 602776"/>
              <a:gd name="connsiteY3" fmla="*/ 518615 h 591402"/>
              <a:gd name="connsiteX4" fmla="*/ 72788 w 602776"/>
              <a:gd name="connsiteY4" fmla="*/ 532262 h 591402"/>
              <a:gd name="connsiteX5" fmla="*/ 59140 w 602776"/>
              <a:gd name="connsiteY5" fmla="*/ 136477 h 59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2776" h="591402">
                <a:moveTo>
                  <a:pt x="59140" y="136477"/>
                </a:moveTo>
                <a:cubicBezTo>
                  <a:pt x="111456" y="52316"/>
                  <a:pt x="297976" y="0"/>
                  <a:pt x="386686" y="27295"/>
                </a:cubicBezTo>
                <a:cubicBezTo>
                  <a:pt x="475397" y="54591"/>
                  <a:pt x="580030" y="218363"/>
                  <a:pt x="591403" y="300250"/>
                </a:cubicBezTo>
                <a:cubicBezTo>
                  <a:pt x="602776" y="382137"/>
                  <a:pt x="541361" y="479946"/>
                  <a:pt x="454925" y="518615"/>
                </a:cubicBezTo>
                <a:cubicBezTo>
                  <a:pt x="368489" y="557284"/>
                  <a:pt x="145576" y="591402"/>
                  <a:pt x="72788" y="532262"/>
                </a:cubicBezTo>
                <a:cubicBezTo>
                  <a:pt x="0" y="473122"/>
                  <a:pt x="6824" y="220638"/>
                  <a:pt x="59140" y="13647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728949" y="5704765"/>
            <a:ext cx="686938" cy="723330"/>
          </a:xfrm>
          <a:custGeom>
            <a:avLst/>
            <a:gdLst>
              <a:gd name="connsiteX0" fmla="*/ 129654 w 686938"/>
              <a:gd name="connsiteY0" fmla="*/ 464023 h 723330"/>
              <a:gd name="connsiteX1" fmla="*/ 6824 w 686938"/>
              <a:gd name="connsiteY1" fmla="*/ 272954 h 723330"/>
              <a:gd name="connsiteX2" fmla="*/ 170597 w 686938"/>
              <a:gd name="connsiteY2" fmla="*/ 27295 h 723330"/>
              <a:gd name="connsiteX3" fmla="*/ 607326 w 686938"/>
              <a:gd name="connsiteY3" fmla="*/ 109181 h 723330"/>
              <a:gd name="connsiteX4" fmla="*/ 648269 w 686938"/>
              <a:gd name="connsiteY4" fmla="*/ 627796 h 723330"/>
              <a:gd name="connsiteX5" fmla="*/ 416257 w 686938"/>
              <a:gd name="connsiteY5" fmla="*/ 682387 h 723330"/>
              <a:gd name="connsiteX6" fmla="*/ 129654 w 686938"/>
              <a:gd name="connsiteY6" fmla="*/ 464023 h 7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938" h="723330">
                <a:moveTo>
                  <a:pt x="129654" y="464023"/>
                </a:moveTo>
                <a:cubicBezTo>
                  <a:pt x="61415" y="395784"/>
                  <a:pt x="0" y="345742"/>
                  <a:pt x="6824" y="272954"/>
                </a:cubicBezTo>
                <a:cubicBezTo>
                  <a:pt x="13648" y="200166"/>
                  <a:pt x="70513" y="54591"/>
                  <a:pt x="170597" y="27295"/>
                </a:cubicBezTo>
                <a:cubicBezTo>
                  <a:pt x="270681" y="0"/>
                  <a:pt x="527714" y="9098"/>
                  <a:pt x="607326" y="109181"/>
                </a:cubicBezTo>
                <a:cubicBezTo>
                  <a:pt x="686938" y="209264"/>
                  <a:pt x="680114" y="532262"/>
                  <a:pt x="648269" y="627796"/>
                </a:cubicBezTo>
                <a:cubicBezTo>
                  <a:pt x="616424" y="723330"/>
                  <a:pt x="507242" y="714232"/>
                  <a:pt x="416257" y="682387"/>
                </a:cubicBezTo>
                <a:cubicBezTo>
                  <a:pt x="325272" y="650542"/>
                  <a:pt x="197893" y="532262"/>
                  <a:pt x="129654" y="46402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413612" y="5773004"/>
            <a:ext cx="623247" cy="755175"/>
          </a:xfrm>
          <a:custGeom>
            <a:avLst/>
            <a:gdLst>
              <a:gd name="connsiteX0" fmla="*/ 72788 w 623247"/>
              <a:gd name="connsiteY0" fmla="*/ 723330 h 755175"/>
              <a:gd name="connsiteX1" fmla="*/ 31845 w 623247"/>
              <a:gd name="connsiteY1" fmla="*/ 423080 h 755175"/>
              <a:gd name="connsiteX2" fmla="*/ 154675 w 623247"/>
              <a:gd name="connsiteY2" fmla="*/ 150124 h 755175"/>
              <a:gd name="connsiteX3" fmla="*/ 495869 w 623247"/>
              <a:gd name="connsiteY3" fmla="*/ 27295 h 755175"/>
              <a:gd name="connsiteX4" fmla="*/ 618698 w 623247"/>
              <a:gd name="connsiteY4" fmla="*/ 313897 h 755175"/>
              <a:gd name="connsiteX5" fmla="*/ 468573 w 623247"/>
              <a:gd name="connsiteY5" fmla="*/ 614148 h 755175"/>
              <a:gd name="connsiteX6" fmla="*/ 72788 w 623247"/>
              <a:gd name="connsiteY6" fmla="*/ 723330 h 75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7" h="755175">
                <a:moveTo>
                  <a:pt x="72788" y="723330"/>
                </a:moveTo>
                <a:cubicBezTo>
                  <a:pt x="0" y="691485"/>
                  <a:pt x="18197" y="518614"/>
                  <a:pt x="31845" y="423080"/>
                </a:cubicBezTo>
                <a:cubicBezTo>
                  <a:pt x="45493" y="327546"/>
                  <a:pt x="77338" y="216088"/>
                  <a:pt x="154675" y="150124"/>
                </a:cubicBezTo>
                <a:cubicBezTo>
                  <a:pt x="232012" y="84160"/>
                  <a:pt x="418532" y="0"/>
                  <a:pt x="495869" y="27295"/>
                </a:cubicBezTo>
                <a:cubicBezTo>
                  <a:pt x="573206" y="54590"/>
                  <a:pt x="623247" y="216088"/>
                  <a:pt x="618698" y="313897"/>
                </a:cubicBezTo>
                <a:cubicBezTo>
                  <a:pt x="614149" y="411706"/>
                  <a:pt x="561833" y="545909"/>
                  <a:pt x="468573" y="614148"/>
                </a:cubicBezTo>
                <a:cubicBezTo>
                  <a:pt x="375313" y="682387"/>
                  <a:pt x="145576" y="755175"/>
                  <a:pt x="72788" y="72333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070979" y="5718412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571397" y="5500048"/>
            <a:ext cx="645994" cy="6710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962400" y="51816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886200" y="15240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1447800" y="2362200"/>
            <a:ext cx="784746" cy="741528"/>
          </a:xfrm>
          <a:custGeom>
            <a:avLst/>
            <a:gdLst>
              <a:gd name="connsiteX0" fmla="*/ 204716 w 784746"/>
              <a:gd name="connsiteY0" fmla="*/ 241110 h 741528"/>
              <a:gd name="connsiteX1" fmla="*/ 191069 w 784746"/>
              <a:gd name="connsiteY1" fmla="*/ 90984 h 741528"/>
              <a:gd name="connsiteX2" fmla="*/ 423081 w 784746"/>
              <a:gd name="connsiteY2" fmla="*/ 9098 h 741528"/>
              <a:gd name="connsiteX3" fmla="*/ 655092 w 784746"/>
              <a:gd name="connsiteY3" fmla="*/ 145575 h 741528"/>
              <a:gd name="connsiteX4" fmla="*/ 764275 w 784746"/>
              <a:gd name="connsiteY4" fmla="*/ 295701 h 741528"/>
              <a:gd name="connsiteX5" fmla="*/ 532263 w 784746"/>
              <a:gd name="connsiteY5" fmla="*/ 705134 h 741528"/>
              <a:gd name="connsiteX6" fmla="*/ 54591 w 784746"/>
              <a:gd name="connsiteY6" fmla="*/ 514065 h 741528"/>
              <a:gd name="connsiteX7" fmla="*/ 204716 w 784746"/>
              <a:gd name="connsiteY7" fmla="*/ 241110 h 74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4746" h="741528">
                <a:moveTo>
                  <a:pt x="204716" y="241110"/>
                </a:moveTo>
                <a:cubicBezTo>
                  <a:pt x="227462" y="170597"/>
                  <a:pt x="154675" y="129653"/>
                  <a:pt x="191069" y="90984"/>
                </a:cubicBezTo>
                <a:cubicBezTo>
                  <a:pt x="227463" y="52315"/>
                  <a:pt x="345744" y="0"/>
                  <a:pt x="423081" y="9098"/>
                </a:cubicBezTo>
                <a:cubicBezTo>
                  <a:pt x="500418" y="18196"/>
                  <a:pt x="598226" y="97808"/>
                  <a:pt x="655092" y="145575"/>
                </a:cubicBezTo>
                <a:cubicBezTo>
                  <a:pt x="711958" y="193342"/>
                  <a:pt x="784746" y="202441"/>
                  <a:pt x="764275" y="295701"/>
                </a:cubicBezTo>
                <a:cubicBezTo>
                  <a:pt x="743804" y="388961"/>
                  <a:pt x="650544" y="668740"/>
                  <a:pt x="532263" y="705134"/>
                </a:cubicBezTo>
                <a:cubicBezTo>
                  <a:pt x="413982" y="741528"/>
                  <a:pt x="109182" y="591402"/>
                  <a:pt x="54591" y="514065"/>
                </a:cubicBezTo>
                <a:cubicBezTo>
                  <a:pt x="0" y="436728"/>
                  <a:pt x="181970" y="311624"/>
                  <a:pt x="204716" y="24111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6400800" y="19812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276600" y="51816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143000" y="2895600"/>
            <a:ext cx="568658" cy="748352"/>
          </a:xfrm>
          <a:custGeom>
            <a:avLst/>
            <a:gdLst>
              <a:gd name="connsiteX0" fmla="*/ 232013 w 568658"/>
              <a:gd name="connsiteY0" fmla="*/ 725606 h 748352"/>
              <a:gd name="connsiteX1" fmla="*/ 13648 w 568658"/>
              <a:gd name="connsiteY1" fmla="*/ 479947 h 748352"/>
              <a:gd name="connsiteX2" fmla="*/ 150126 w 568658"/>
              <a:gd name="connsiteY2" fmla="*/ 97809 h 748352"/>
              <a:gd name="connsiteX3" fmla="*/ 232013 w 568658"/>
              <a:gd name="connsiteY3" fmla="*/ 2275 h 748352"/>
              <a:gd name="connsiteX4" fmla="*/ 382138 w 568658"/>
              <a:gd name="connsiteY4" fmla="*/ 111457 h 748352"/>
              <a:gd name="connsiteX5" fmla="*/ 518616 w 568658"/>
              <a:gd name="connsiteY5" fmla="*/ 357117 h 748352"/>
              <a:gd name="connsiteX6" fmla="*/ 518616 w 568658"/>
              <a:gd name="connsiteY6" fmla="*/ 616424 h 748352"/>
              <a:gd name="connsiteX7" fmla="*/ 232013 w 568658"/>
              <a:gd name="connsiteY7" fmla="*/ 725606 h 74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658" h="748352">
                <a:moveTo>
                  <a:pt x="232013" y="725606"/>
                </a:moveTo>
                <a:cubicBezTo>
                  <a:pt x="147852" y="702860"/>
                  <a:pt x="27296" y="584580"/>
                  <a:pt x="13648" y="479947"/>
                </a:cubicBezTo>
                <a:cubicBezTo>
                  <a:pt x="0" y="375314"/>
                  <a:pt x="113732" y="177421"/>
                  <a:pt x="150126" y="97809"/>
                </a:cubicBezTo>
                <a:cubicBezTo>
                  <a:pt x="186520" y="18197"/>
                  <a:pt x="193344" y="0"/>
                  <a:pt x="232013" y="2275"/>
                </a:cubicBezTo>
                <a:cubicBezTo>
                  <a:pt x="270682" y="4550"/>
                  <a:pt x="334371" y="52317"/>
                  <a:pt x="382138" y="111457"/>
                </a:cubicBezTo>
                <a:cubicBezTo>
                  <a:pt x="429905" y="170597"/>
                  <a:pt x="495870" y="272956"/>
                  <a:pt x="518616" y="357117"/>
                </a:cubicBezTo>
                <a:cubicBezTo>
                  <a:pt x="541362" y="441278"/>
                  <a:pt x="568658" y="555009"/>
                  <a:pt x="518616" y="616424"/>
                </a:cubicBezTo>
                <a:cubicBezTo>
                  <a:pt x="468574" y="677839"/>
                  <a:pt x="316174" y="748352"/>
                  <a:pt x="232013" y="7256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990600" y="37338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743200" y="19812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7010400" y="25146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 rot="2748598">
            <a:off x="7401975" y="304429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7239000" y="46482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800600" y="50292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1371600" y="4419600"/>
            <a:ext cx="479945" cy="657367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400800" y="2819400"/>
            <a:ext cx="736979" cy="693761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286000" y="2362201"/>
            <a:ext cx="736979" cy="6858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4724400" y="1524000"/>
            <a:ext cx="914400" cy="8382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334000" y="4800600"/>
            <a:ext cx="736979" cy="914400"/>
          </a:xfrm>
          <a:custGeom>
            <a:avLst/>
            <a:gdLst>
              <a:gd name="connsiteX0" fmla="*/ 363940 w 736979"/>
              <a:gd name="connsiteY0" fmla="*/ 559558 h 693761"/>
              <a:gd name="connsiteX1" fmla="*/ 50042 w 736979"/>
              <a:gd name="connsiteY1" fmla="*/ 395785 h 693761"/>
              <a:gd name="connsiteX2" fmla="*/ 63689 w 736979"/>
              <a:gd name="connsiteY2" fmla="*/ 177420 h 693761"/>
              <a:gd name="connsiteX3" fmla="*/ 268406 w 736979"/>
              <a:gd name="connsiteY3" fmla="*/ 27295 h 693761"/>
              <a:gd name="connsiteX4" fmla="*/ 541361 w 736979"/>
              <a:gd name="connsiteY4" fmla="*/ 95534 h 693761"/>
              <a:gd name="connsiteX5" fmla="*/ 732430 w 736979"/>
              <a:gd name="connsiteY5" fmla="*/ 600501 h 693761"/>
              <a:gd name="connsiteX6" fmla="*/ 514065 w 736979"/>
              <a:gd name="connsiteY6" fmla="*/ 655092 h 693761"/>
              <a:gd name="connsiteX7" fmla="*/ 363940 w 736979"/>
              <a:gd name="connsiteY7" fmla="*/ 559558 h 6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979" h="693761">
                <a:moveTo>
                  <a:pt x="363940" y="559558"/>
                </a:moveTo>
                <a:cubicBezTo>
                  <a:pt x="286603" y="516340"/>
                  <a:pt x="100084" y="459475"/>
                  <a:pt x="50042" y="395785"/>
                </a:cubicBezTo>
                <a:cubicBezTo>
                  <a:pt x="0" y="332095"/>
                  <a:pt x="27295" y="238835"/>
                  <a:pt x="63689" y="177420"/>
                </a:cubicBezTo>
                <a:cubicBezTo>
                  <a:pt x="100083" y="116005"/>
                  <a:pt x="188794" y="40943"/>
                  <a:pt x="268406" y="27295"/>
                </a:cubicBezTo>
                <a:cubicBezTo>
                  <a:pt x="348018" y="13647"/>
                  <a:pt x="464024" y="0"/>
                  <a:pt x="541361" y="95534"/>
                </a:cubicBezTo>
                <a:cubicBezTo>
                  <a:pt x="618698" y="191068"/>
                  <a:pt x="736979" y="507241"/>
                  <a:pt x="732430" y="600501"/>
                </a:cubicBezTo>
                <a:cubicBezTo>
                  <a:pt x="727881" y="693761"/>
                  <a:pt x="580029" y="661916"/>
                  <a:pt x="514065" y="655092"/>
                </a:cubicBezTo>
                <a:cubicBezTo>
                  <a:pt x="448101" y="648268"/>
                  <a:pt x="441277" y="602776"/>
                  <a:pt x="363940" y="5595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133600" y="2895600"/>
            <a:ext cx="699448" cy="838200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6019800" y="4572000"/>
            <a:ext cx="623248" cy="9087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981200" y="49530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3581400" y="20574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3437117">
            <a:off x="5697957" y="1758405"/>
            <a:ext cx="762000" cy="841482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3048000" y="2667000"/>
            <a:ext cx="990600" cy="762000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122802">
            <a:off x="1676400" y="3352800"/>
            <a:ext cx="645994" cy="8996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7239000" y="3886200"/>
            <a:ext cx="798394" cy="823415"/>
          </a:xfrm>
          <a:custGeom>
            <a:avLst/>
            <a:gdLst>
              <a:gd name="connsiteX0" fmla="*/ 620973 w 645994"/>
              <a:gd name="connsiteY0" fmla="*/ 436728 h 671015"/>
              <a:gd name="connsiteX1" fmla="*/ 457200 w 645994"/>
              <a:gd name="connsiteY1" fmla="*/ 177421 h 671015"/>
              <a:gd name="connsiteX2" fmla="*/ 47767 w 645994"/>
              <a:gd name="connsiteY2" fmla="*/ 27295 h 671015"/>
              <a:gd name="connsiteX3" fmla="*/ 170597 w 645994"/>
              <a:gd name="connsiteY3" fmla="*/ 341194 h 671015"/>
              <a:gd name="connsiteX4" fmla="*/ 375313 w 645994"/>
              <a:gd name="connsiteY4" fmla="*/ 641445 h 671015"/>
              <a:gd name="connsiteX5" fmla="*/ 607325 w 645994"/>
              <a:gd name="connsiteY5" fmla="*/ 518615 h 671015"/>
              <a:gd name="connsiteX6" fmla="*/ 620973 w 645994"/>
              <a:gd name="connsiteY6" fmla="*/ 436728 h 6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94" h="671015">
                <a:moveTo>
                  <a:pt x="620973" y="436728"/>
                </a:moveTo>
                <a:cubicBezTo>
                  <a:pt x="595952" y="379862"/>
                  <a:pt x="552734" y="245660"/>
                  <a:pt x="457200" y="177421"/>
                </a:cubicBezTo>
                <a:cubicBezTo>
                  <a:pt x="361666" y="109182"/>
                  <a:pt x="95534" y="0"/>
                  <a:pt x="47767" y="27295"/>
                </a:cubicBezTo>
                <a:cubicBezTo>
                  <a:pt x="0" y="54590"/>
                  <a:pt x="116006" y="238836"/>
                  <a:pt x="170597" y="341194"/>
                </a:cubicBezTo>
                <a:cubicBezTo>
                  <a:pt x="225188" y="443552"/>
                  <a:pt x="302525" y="611875"/>
                  <a:pt x="375313" y="641445"/>
                </a:cubicBezTo>
                <a:cubicBezTo>
                  <a:pt x="448101" y="671015"/>
                  <a:pt x="568656" y="557284"/>
                  <a:pt x="607325" y="518615"/>
                </a:cubicBezTo>
                <a:cubicBezTo>
                  <a:pt x="645994" y="479946"/>
                  <a:pt x="645994" y="493594"/>
                  <a:pt x="620973" y="43672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981200" y="4267200"/>
            <a:ext cx="990600" cy="5720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4495800" y="21336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2895600" y="32766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4114800" y="2895601"/>
            <a:ext cx="914400" cy="762000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rot="17513550">
            <a:off x="5223320" y="2303266"/>
            <a:ext cx="589128" cy="8165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6629400" y="4114800"/>
            <a:ext cx="589128" cy="1121391"/>
          </a:xfrm>
          <a:custGeom>
            <a:avLst/>
            <a:gdLst>
              <a:gd name="connsiteX0" fmla="*/ 172871 w 589128"/>
              <a:gd name="connsiteY0" fmla="*/ 548186 h 816591"/>
              <a:gd name="connsiteX1" fmla="*/ 9098 w 589128"/>
              <a:gd name="connsiteY1" fmla="*/ 302526 h 816591"/>
              <a:gd name="connsiteX2" fmla="*/ 227462 w 589128"/>
              <a:gd name="connsiteY2" fmla="*/ 2275 h 816591"/>
              <a:gd name="connsiteX3" fmla="*/ 541361 w 589128"/>
              <a:gd name="connsiteY3" fmla="*/ 288878 h 816591"/>
              <a:gd name="connsiteX4" fmla="*/ 514065 w 589128"/>
              <a:gd name="connsiteY4" fmla="*/ 739254 h 816591"/>
              <a:gd name="connsiteX5" fmla="*/ 200167 w 589128"/>
              <a:gd name="connsiteY5" fmla="*/ 752902 h 816591"/>
              <a:gd name="connsiteX6" fmla="*/ 172871 w 589128"/>
              <a:gd name="connsiteY6" fmla="*/ 548186 h 81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128" h="816591">
                <a:moveTo>
                  <a:pt x="172871" y="548186"/>
                </a:moveTo>
                <a:cubicBezTo>
                  <a:pt x="141026" y="473123"/>
                  <a:pt x="0" y="393511"/>
                  <a:pt x="9098" y="302526"/>
                </a:cubicBezTo>
                <a:cubicBezTo>
                  <a:pt x="18196" y="211541"/>
                  <a:pt x="138752" y="4550"/>
                  <a:pt x="227462" y="2275"/>
                </a:cubicBezTo>
                <a:cubicBezTo>
                  <a:pt x="316172" y="0"/>
                  <a:pt x="493594" y="166048"/>
                  <a:pt x="541361" y="288878"/>
                </a:cubicBezTo>
                <a:cubicBezTo>
                  <a:pt x="589128" y="411708"/>
                  <a:pt x="570931" y="661917"/>
                  <a:pt x="514065" y="739254"/>
                </a:cubicBezTo>
                <a:cubicBezTo>
                  <a:pt x="457199" y="816591"/>
                  <a:pt x="257033" y="784747"/>
                  <a:pt x="200167" y="752902"/>
                </a:cubicBezTo>
                <a:cubicBezTo>
                  <a:pt x="143301" y="721057"/>
                  <a:pt x="204716" y="623249"/>
                  <a:pt x="172871" y="5481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rot="3753282">
            <a:off x="2425472" y="4905499"/>
            <a:ext cx="969887" cy="64205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5105400" y="3048000"/>
            <a:ext cx="801806" cy="10736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943600" y="32004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3657600" y="3505200"/>
            <a:ext cx="725606" cy="616423"/>
          </a:xfrm>
          <a:custGeom>
            <a:avLst/>
            <a:gdLst>
              <a:gd name="connsiteX0" fmla="*/ 266131 w 725606"/>
              <a:gd name="connsiteY0" fmla="*/ 491319 h 616423"/>
              <a:gd name="connsiteX1" fmla="*/ 47767 w 725606"/>
              <a:gd name="connsiteY1" fmla="*/ 354842 h 616423"/>
              <a:gd name="connsiteX2" fmla="*/ 6824 w 725606"/>
              <a:gd name="connsiteY2" fmla="*/ 95534 h 616423"/>
              <a:gd name="connsiteX3" fmla="*/ 88710 w 725606"/>
              <a:gd name="connsiteY3" fmla="*/ 13648 h 616423"/>
              <a:gd name="connsiteX4" fmla="*/ 238836 w 725606"/>
              <a:gd name="connsiteY4" fmla="*/ 13648 h 616423"/>
              <a:gd name="connsiteX5" fmla="*/ 416257 w 725606"/>
              <a:gd name="connsiteY5" fmla="*/ 40943 h 616423"/>
              <a:gd name="connsiteX6" fmla="*/ 648268 w 725606"/>
              <a:gd name="connsiteY6" fmla="*/ 150125 h 616423"/>
              <a:gd name="connsiteX7" fmla="*/ 702860 w 725606"/>
              <a:gd name="connsiteY7" fmla="*/ 395785 h 616423"/>
              <a:gd name="connsiteX8" fmla="*/ 511791 w 725606"/>
              <a:gd name="connsiteY8" fmla="*/ 600501 h 616423"/>
              <a:gd name="connsiteX9" fmla="*/ 266131 w 725606"/>
              <a:gd name="connsiteY9" fmla="*/ 491319 h 61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5606" h="616423">
                <a:moveTo>
                  <a:pt x="266131" y="491319"/>
                </a:moveTo>
                <a:cubicBezTo>
                  <a:pt x="188794" y="450376"/>
                  <a:pt x="90985" y="420806"/>
                  <a:pt x="47767" y="354842"/>
                </a:cubicBezTo>
                <a:cubicBezTo>
                  <a:pt x="4549" y="288878"/>
                  <a:pt x="0" y="152400"/>
                  <a:pt x="6824" y="95534"/>
                </a:cubicBezTo>
                <a:cubicBezTo>
                  <a:pt x="13648" y="38668"/>
                  <a:pt x="50041" y="27296"/>
                  <a:pt x="88710" y="13648"/>
                </a:cubicBezTo>
                <a:cubicBezTo>
                  <a:pt x="127379" y="0"/>
                  <a:pt x="184245" y="9099"/>
                  <a:pt x="238836" y="13648"/>
                </a:cubicBezTo>
                <a:cubicBezTo>
                  <a:pt x="293427" y="18197"/>
                  <a:pt x="348018" y="18197"/>
                  <a:pt x="416257" y="40943"/>
                </a:cubicBezTo>
                <a:cubicBezTo>
                  <a:pt x="484496" y="63689"/>
                  <a:pt x="600501" y="90985"/>
                  <a:pt x="648268" y="150125"/>
                </a:cubicBezTo>
                <a:cubicBezTo>
                  <a:pt x="696035" y="209265"/>
                  <a:pt x="725606" y="320722"/>
                  <a:pt x="702860" y="395785"/>
                </a:cubicBezTo>
                <a:cubicBezTo>
                  <a:pt x="680114" y="470848"/>
                  <a:pt x="584579" y="584579"/>
                  <a:pt x="511791" y="600501"/>
                </a:cubicBezTo>
                <a:cubicBezTo>
                  <a:pt x="439003" y="616423"/>
                  <a:pt x="343468" y="532262"/>
                  <a:pt x="266131" y="49131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5943600" y="3810000"/>
            <a:ext cx="6232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3505200" y="4648200"/>
            <a:ext cx="699448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2895600" y="3962400"/>
            <a:ext cx="990600" cy="680113"/>
          </a:xfrm>
          <a:custGeom>
            <a:avLst/>
            <a:gdLst>
              <a:gd name="connsiteX0" fmla="*/ 36394 w 623248"/>
              <a:gd name="connsiteY0" fmla="*/ 420805 h 680113"/>
              <a:gd name="connsiteX1" fmla="*/ 50042 w 623248"/>
              <a:gd name="connsiteY1" fmla="*/ 52316 h 680113"/>
              <a:gd name="connsiteX2" fmla="*/ 282054 w 623248"/>
              <a:gd name="connsiteY2" fmla="*/ 106907 h 680113"/>
              <a:gd name="connsiteX3" fmla="*/ 582305 w 623248"/>
              <a:gd name="connsiteY3" fmla="*/ 243384 h 680113"/>
              <a:gd name="connsiteX4" fmla="*/ 527714 w 623248"/>
              <a:gd name="connsiteY4" fmla="*/ 611874 h 680113"/>
              <a:gd name="connsiteX5" fmla="*/ 268406 w 623248"/>
              <a:gd name="connsiteY5" fmla="*/ 652817 h 680113"/>
              <a:gd name="connsiteX6" fmla="*/ 36394 w 623248"/>
              <a:gd name="connsiteY6" fmla="*/ 420805 h 68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248" h="680113">
                <a:moveTo>
                  <a:pt x="36394" y="420805"/>
                </a:moveTo>
                <a:cubicBezTo>
                  <a:pt x="0" y="320721"/>
                  <a:pt x="9099" y="104632"/>
                  <a:pt x="50042" y="52316"/>
                </a:cubicBezTo>
                <a:cubicBezTo>
                  <a:pt x="90985" y="0"/>
                  <a:pt x="193344" y="75062"/>
                  <a:pt x="282054" y="106907"/>
                </a:cubicBezTo>
                <a:cubicBezTo>
                  <a:pt x="370765" y="138752"/>
                  <a:pt x="541362" y="159223"/>
                  <a:pt x="582305" y="243384"/>
                </a:cubicBezTo>
                <a:cubicBezTo>
                  <a:pt x="623248" y="327545"/>
                  <a:pt x="580030" y="543635"/>
                  <a:pt x="527714" y="611874"/>
                </a:cubicBezTo>
                <a:cubicBezTo>
                  <a:pt x="475398" y="680113"/>
                  <a:pt x="350293" y="680113"/>
                  <a:pt x="268406" y="652817"/>
                </a:cubicBezTo>
                <a:cubicBezTo>
                  <a:pt x="186519" y="625521"/>
                  <a:pt x="72788" y="520889"/>
                  <a:pt x="36394" y="42080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5029200" y="4191000"/>
            <a:ext cx="1066800" cy="7244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4495800" y="3810000"/>
            <a:ext cx="718782" cy="648269"/>
          </a:xfrm>
          <a:custGeom>
            <a:avLst/>
            <a:gdLst>
              <a:gd name="connsiteX0" fmla="*/ 111457 w 718782"/>
              <a:gd name="connsiteY0" fmla="*/ 641445 h 648269"/>
              <a:gd name="connsiteX1" fmla="*/ 2275 w 718782"/>
              <a:gd name="connsiteY1" fmla="*/ 382137 h 648269"/>
              <a:gd name="connsiteX2" fmla="*/ 97809 w 718782"/>
              <a:gd name="connsiteY2" fmla="*/ 54591 h 648269"/>
              <a:gd name="connsiteX3" fmla="*/ 493594 w 718782"/>
              <a:gd name="connsiteY3" fmla="*/ 54591 h 648269"/>
              <a:gd name="connsiteX4" fmla="*/ 657367 w 718782"/>
              <a:gd name="connsiteY4" fmla="*/ 341194 h 648269"/>
              <a:gd name="connsiteX5" fmla="*/ 111457 w 718782"/>
              <a:gd name="connsiteY5" fmla="*/ 641445 h 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82" h="648269">
                <a:moveTo>
                  <a:pt x="111457" y="641445"/>
                </a:moveTo>
                <a:cubicBezTo>
                  <a:pt x="2275" y="648269"/>
                  <a:pt x="4550" y="479946"/>
                  <a:pt x="2275" y="382137"/>
                </a:cubicBezTo>
                <a:cubicBezTo>
                  <a:pt x="0" y="284328"/>
                  <a:pt x="15923" y="109182"/>
                  <a:pt x="97809" y="54591"/>
                </a:cubicBezTo>
                <a:cubicBezTo>
                  <a:pt x="179696" y="0"/>
                  <a:pt x="400334" y="6824"/>
                  <a:pt x="493594" y="54591"/>
                </a:cubicBezTo>
                <a:cubicBezTo>
                  <a:pt x="586854" y="102358"/>
                  <a:pt x="718782" y="241111"/>
                  <a:pt x="657367" y="341194"/>
                </a:cubicBezTo>
                <a:cubicBezTo>
                  <a:pt x="595952" y="441277"/>
                  <a:pt x="220639" y="634621"/>
                  <a:pt x="111457" y="6414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 rot="2748598">
            <a:off x="3816312" y="4376650"/>
            <a:ext cx="996938" cy="486353"/>
          </a:xfrm>
          <a:custGeom>
            <a:avLst/>
            <a:gdLst>
              <a:gd name="connsiteX0" fmla="*/ 31844 w 479945"/>
              <a:gd name="connsiteY0" fmla="*/ 204716 h 657367"/>
              <a:gd name="connsiteX1" fmla="*/ 18197 w 479945"/>
              <a:gd name="connsiteY1" fmla="*/ 341193 h 657367"/>
              <a:gd name="connsiteX2" fmla="*/ 141026 w 479945"/>
              <a:gd name="connsiteY2" fmla="*/ 559558 h 657367"/>
              <a:gd name="connsiteX3" fmla="*/ 427629 w 479945"/>
              <a:gd name="connsiteY3" fmla="*/ 614149 h 657367"/>
              <a:gd name="connsiteX4" fmla="*/ 454925 w 479945"/>
              <a:gd name="connsiteY4" fmla="*/ 300250 h 657367"/>
              <a:gd name="connsiteX5" fmla="*/ 359391 w 479945"/>
              <a:gd name="connsiteY5" fmla="*/ 40943 h 657367"/>
              <a:gd name="connsiteX6" fmla="*/ 113731 w 479945"/>
              <a:gd name="connsiteY6" fmla="*/ 54590 h 657367"/>
              <a:gd name="connsiteX7" fmla="*/ 31844 w 479945"/>
              <a:gd name="connsiteY7" fmla="*/ 204716 h 65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45" h="657367">
                <a:moveTo>
                  <a:pt x="31844" y="204716"/>
                </a:moveTo>
                <a:cubicBezTo>
                  <a:pt x="15922" y="252483"/>
                  <a:pt x="0" y="282053"/>
                  <a:pt x="18197" y="341193"/>
                </a:cubicBezTo>
                <a:cubicBezTo>
                  <a:pt x="36394" y="400333"/>
                  <a:pt x="72787" y="514065"/>
                  <a:pt x="141026" y="559558"/>
                </a:cubicBezTo>
                <a:cubicBezTo>
                  <a:pt x="209265" y="605051"/>
                  <a:pt x="375313" y="657367"/>
                  <a:pt x="427629" y="614149"/>
                </a:cubicBezTo>
                <a:cubicBezTo>
                  <a:pt x="479945" y="570931"/>
                  <a:pt x="466298" y="395784"/>
                  <a:pt x="454925" y="300250"/>
                </a:cubicBezTo>
                <a:cubicBezTo>
                  <a:pt x="443552" y="204716"/>
                  <a:pt x="416257" y="81886"/>
                  <a:pt x="359391" y="40943"/>
                </a:cubicBezTo>
                <a:cubicBezTo>
                  <a:pt x="302525" y="0"/>
                  <a:pt x="170597" y="29569"/>
                  <a:pt x="113731" y="54590"/>
                </a:cubicBezTo>
                <a:cubicBezTo>
                  <a:pt x="56865" y="79611"/>
                  <a:pt x="47766" y="156949"/>
                  <a:pt x="31844" y="20471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600200" y="1981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362200" y="175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048000" y="1371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733800" y="129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876800" y="121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419600" y="1828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733800" y="236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2895600" y="2209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6482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429000" y="2971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257800" y="1905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715000" y="160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324600" y="144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6670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31242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086600" y="175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629400" y="243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1828800" y="2667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334000" y="2743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4102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019800" y="205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772400" y="236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6858000" y="3124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096000" y="3505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8862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572000" y="3200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724400" y="4114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6096000" y="4191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371600" y="3962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3340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543800" y="3429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83058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239000" y="2819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24384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10668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13716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1066800" y="2590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1676400" y="4724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32004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600200" y="541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2098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286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3733800" y="5029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438400" y="586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8956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048000" y="6172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581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43434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886200" y="6248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4343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5715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4495800" y="6324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029200" y="5410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5791200" y="5943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5105400" y="6096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6400800" y="5943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391400" y="5562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8001000" y="510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86868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0010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7620000" y="4267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74676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8458200" y="4419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6248400" y="4953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6858000" y="5791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6934200" y="4572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609600" y="3124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810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1981200" y="3733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6858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178130" y="3198421"/>
            <a:ext cx="3131127" cy="3164773"/>
          </a:xfrm>
          <a:custGeom>
            <a:avLst/>
            <a:gdLst>
              <a:gd name="connsiteX0" fmla="*/ 166254 w 3131127"/>
              <a:gd name="connsiteY0" fmla="*/ 7917 h 3164773"/>
              <a:gd name="connsiteX1" fmla="*/ 47501 w 3131127"/>
              <a:gd name="connsiteY1" fmla="*/ 174171 h 3164773"/>
              <a:gd name="connsiteX2" fmla="*/ 11875 w 3131127"/>
              <a:gd name="connsiteY2" fmla="*/ 672935 h 3164773"/>
              <a:gd name="connsiteX3" fmla="*/ 118753 w 3131127"/>
              <a:gd name="connsiteY3" fmla="*/ 1254826 h 3164773"/>
              <a:gd name="connsiteX4" fmla="*/ 391886 w 3131127"/>
              <a:gd name="connsiteY4" fmla="*/ 1753589 h 3164773"/>
              <a:gd name="connsiteX5" fmla="*/ 973776 w 3131127"/>
              <a:gd name="connsiteY5" fmla="*/ 2394857 h 3164773"/>
              <a:gd name="connsiteX6" fmla="*/ 1472540 w 3131127"/>
              <a:gd name="connsiteY6" fmla="*/ 2691740 h 3164773"/>
              <a:gd name="connsiteX7" fmla="*/ 1840675 w 3131127"/>
              <a:gd name="connsiteY7" fmla="*/ 2941122 h 3164773"/>
              <a:gd name="connsiteX8" fmla="*/ 2434441 w 3131127"/>
              <a:gd name="connsiteY8" fmla="*/ 3143002 h 3164773"/>
              <a:gd name="connsiteX9" fmla="*/ 2588821 w 3131127"/>
              <a:gd name="connsiteY9" fmla="*/ 2810493 h 3164773"/>
              <a:gd name="connsiteX10" fmla="*/ 2885704 w 3131127"/>
              <a:gd name="connsiteY10" fmla="*/ 2561111 h 3164773"/>
              <a:gd name="connsiteX11" fmla="*/ 3040083 w 3131127"/>
              <a:gd name="connsiteY11" fmla="*/ 2418608 h 3164773"/>
              <a:gd name="connsiteX12" fmla="*/ 3123210 w 3131127"/>
              <a:gd name="connsiteY12" fmla="*/ 2157350 h 3164773"/>
              <a:gd name="connsiteX13" fmla="*/ 2992582 w 3131127"/>
              <a:gd name="connsiteY13" fmla="*/ 1563584 h 3164773"/>
              <a:gd name="connsiteX14" fmla="*/ 2897579 w 3131127"/>
              <a:gd name="connsiteY14" fmla="*/ 1373579 h 3164773"/>
              <a:gd name="connsiteX15" fmla="*/ 2624447 w 3131127"/>
              <a:gd name="connsiteY15" fmla="*/ 1088571 h 3164773"/>
              <a:gd name="connsiteX16" fmla="*/ 2339439 w 3131127"/>
              <a:gd name="connsiteY16" fmla="*/ 957943 h 3164773"/>
              <a:gd name="connsiteX17" fmla="*/ 2066306 w 3131127"/>
              <a:gd name="connsiteY17" fmla="*/ 969818 h 3164773"/>
              <a:gd name="connsiteX18" fmla="*/ 1793174 w 3131127"/>
              <a:gd name="connsiteY18" fmla="*/ 1100447 h 3164773"/>
              <a:gd name="connsiteX19" fmla="*/ 1615044 w 3131127"/>
              <a:gd name="connsiteY19" fmla="*/ 946067 h 3164773"/>
              <a:gd name="connsiteX20" fmla="*/ 1555667 w 3131127"/>
              <a:gd name="connsiteY20" fmla="*/ 708561 h 3164773"/>
              <a:gd name="connsiteX21" fmla="*/ 1460665 w 3131127"/>
              <a:gd name="connsiteY21" fmla="*/ 506680 h 3164773"/>
              <a:gd name="connsiteX22" fmla="*/ 1033153 w 3131127"/>
              <a:gd name="connsiteY22" fmla="*/ 399802 h 3164773"/>
              <a:gd name="connsiteX23" fmla="*/ 890649 w 3131127"/>
              <a:gd name="connsiteY23" fmla="*/ 269174 h 3164773"/>
              <a:gd name="connsiteX24" fmla="*/ 712519 w 3131127"/>
              <a:gd name="connsiteY24" fmla="*/ 269174 h 3164773"/>
              <a:gd name="connsiteX25" fmla="*/ 415636 w 3131127"/>
              <a:gd name="connsiteY25" fmla="*/ 221673 h 3164773"/>
              <a:gd name="connsiteX26" fmla="*/ 166254 w 3131127"/>
              <a:gd name="connsiteY26" fmla="*/ 7917 h 31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31127" h="3164773">
                <a:moveTo>
                  <a:pt x="166254" y="7917"/>
                </a:moveTo>
                <a:cubicBezTo>
                  <a:pt x="104898" y="0"/>
                  <a:pt x="73231" y="63335"/>
                  <a:pt x="47501" y="174171"/>
                </a:cubicBezTo>
                <a:cubicBezTo>
                  <a:pt x="21771" y="285007"/>
                  <a:pt x="0" y="492826"/>
                  <a:pt x="11875" y="672935"/>
                </a:cubicBezTo>
                <a:cubicBezTo>
                  <a:pt x="23750" y="853044"/>
                  <a:pt x="55418" y="1074717"/>
                  <a:pt x="118753" y="1254826"/>
                </a:cubicBezTo>
                <a:cubicBezTo>
                  <a:pt x="182088" y="1434935"/>
                  <a:pt x="249382" y="1563584"/>
                  <a:pt x="391886" y="1753589"/>
                </a:cubicBezTo>
                <a:cubicBezTo>
                  <a:pt x="534390" y="1943594"/>
                  <a:pt x="793667" y="2238498"/>
                  <a:pt x="973776" y="2394857"/>
                </a:cubicBezTo>
                <a:cubicBezTo>
                  <a:pt x="1153885" y="2551216"/>
                  <a:pt x="1328057" y="2600696"/>
                  <a:pt x="1472540" y="2691740"/>
                </a:cubicBezTo>
                <a:cubicBezTo>
                  <a:pt x="1617023" y="2782784"/>
                  <a:pt x="1680358" y="2865912"/>
                  <a:pt x="1840675" y="2941122"/>
                </a:cubicBezTo>
                <a:cubicBezTo>
                  <a:pt x="2000992" y="3016332"/>
                  <a:pt x="2309750" y="3164773"/>
                  <a:pt x="2434441" y="3143002"/>
                </a:cubicBezTo>
                <a:cubicBezTo>
                  <a:pt x="2559132" y="3121231"/>
                  <a:pt x="2513611" y="2907475"/>
                  <a:pt x="2588821" y="2810493"/>
                </a:cubicBezTo>
                <a:cubicBezTo>
                  <a:pt x="2664031" y="2713511"/>
                  <a:pt x="2810494" y="2626425"/>
                  <a:pt x="2885704" y="2561111"/>
                </a:cubicBezTo>
                <a:cubicBezTo>
                  <a:pt x="2960914" y="2495797"/>
                  <a:pt x="3000499" y="2485902"/>
                  <a:pt x="3040083" y="2418608"/>
                </a:cubicBezTo>
                <a:cubicBezTo>
                  <a:pt x="3079667" y="2351314"/>
                  <a:pt x="3131127" y="2299854"/>
                  <a:pt x="3123210" y="2157350"/>
                </a:cubicBezTo>
                <a:cubicBezTo>
                  <a:pt x="3115293" y="2014846"/>
                  <a:pt x="3030187" y="1694212"/>
                  <a:pt x="2992582" y="1563584"/>
                </a:cubicBezTo>
                <a:cubicBezTo>
                  <a:pt x="2954977" y="1432956"/>
                  <a:pt x="2958935" y="1452748"/>
                  <a:pt x="2897579" y="1373579"/>
                </a:cubicBezTo>
                <a:cubicBezTo>
                  <a:pt x="2836223" y="1294410"/>
                  <a:pt x="2717470" y="1157844"/>
                  <a:pt x="2624447" y="1088571"/>
                </a:cubicBezTo>
                <a:cubicBezTo>
                  <a:pt x="2531424" y="1019298"/>
                  <a:pt x="2432462" y="977735"/>
                  <a:pt x="2339439" y="957943"/>
                </a:cubicBezTo>
                <a:cubicBezTo>
                  <a:pt x="2246416" y="938151"/>
                  <a:pt x="2157350" y="946067"/>
                  <a:pt x="2066306" y="969818"/>
                </a:cubicBezTo>
                <a:cubicBezTo>
                  <a:pt x="1975262" y="993569"/>
                  <a:pt x="1868384" y="1104405"/>
                  <a:pt x="1793174" y="1100447"/>
                </a:cubicBezTo>
                <a:cubicBezTo>
                  <a:pt x="1717964" y="1096489"/>
                  <a:pt x="1654629" y="1011381"/>
                  <a:pt x="1615044" y="946067"/>
                </a:cubicBezTo>
                <a:cubicBezTo>
                  <a:pt x="1575460" y="880753"/>
                  <a:pt x="1581397" y="781792"/>
                  <a:pt x="1555667" y="708561"/>
                </a:cubicBezTo>
                <a:cubicBezTo>
                  <a:pt x="1529937" y="635330"/>
                  <a:pt x="1547751" y="558140"/>
                  <a:pt x="1460665" y="506680"/>
                </a:cubicBezTo>
                <a:cubicBezTo>
                  <a:pt x="1373579" y="455220"/>
                  <a:pt x="1128156" y="439386"/>
                  <a:pt x="1033153" y="399802"/>
                </a:cubicBezTo>
                <a:cubicBezTo>
                  <a:pt x="938150" y="360218"/>
                  <a:pt x="944088" y="290945"/>
                  <a:pt x="890649" y="269174"/>
                </a:cubicBezTo>
                <a:cubicBezTo>
                  <a:pt x="837210" y="247403"/>
                  <a:pt x="791688" y="277091"/>
                  <a:pt x="712519" y="269174"/>
                </a:cubicBezTo>
                <a:cubicBezTo>
                  <a:pt x="633350" y="261257"/>
                  <a:pt x="510638" y="263237"/>
                  <a:pt x="415636" y="221673"/>
                </a:cubicBezTo>
                <a:cubicBezTo>
                  <a:pt x="320634" y="180109"/>
                  <a:pt x="227610" y="15834"/>
                  <a:pt x="166254" y="791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>
            <a:off x="4849091" y="3204359"/>
            <a:ext cx="4132613" cy="3253839"/>
          </a:xfrm>
          <a:custGeom>
            <a:avLst/>
            <a:gdLst>
              <a:gd name="connsiteX0" fmla="*/ 1955470 w 4132613"/>
              <a:gd name="connsiteY0" fmla="*/ 750124 h 3253839"/>
              <a:gd name="connsiteX1" fmla="*/ 1777340 w 4132613"/>
              <a:gd name="connsiteY1" fmla="*/ 1023257 h 3253839"/>
              <a:gd name="connsiteX2" fmla="*/ 1658587 w 4132613"/>
              <a:gd name="connsiteY2" fmla="*/ 1367641 h 3253839"/>
              <a:gd name="connsiteX3" fmla="*/ 1361704 w 4132613"/>
              <a:gd name="connsiteY3" fmla="*/ 1343890 h 3253839"/>
              <a:gd name="connsiteX4" fmla="*/ 1088571 w 4132613"/>
              <a:gd name="connsiteY4" fmla="*/ 1035132 h 3253839"/>
              <a:gd name="connsiteX5" fmla="*/ 447304 w 4132613"/>
              <a:gd name="connsiteY5" fmla="*/ 916379 h 3253839"/>
              <a:gd name="connsiteX6" fmla="*/ 126670 w 4132613"/>
              <a:gd name="connsiteY6" fmla="*/ 1225137 h 3253839"/>
              <a:gd name="connsiteX7" fmla="*/ 7917 w 4132613"/>
              <a:gd name="connsiteY7" fmla="*/ 1617023 h 3253839"/>
              <a:gd name="connsiteX8" fmla="*/ 79169 w 4132613"/>
              <a:gd name="connsiteY8" fmla="*/ 1688275 h 3253839"/>
              <a:gd name="connsiteX9" fmla="*/ 352301 w 4132613"/>
              <a:gd name="connsiteY9" fmla="*/ 1783277 h 3253839"/>
              <a:gd name="connsiteX10" fmla="*/ 411678 w 4132613"/>
              <a:gd name="connsiteY10" fmla="*/ 1878280 h 3253839"/>
              <a:gd name="connsiteX11" fmla="*/ 482930 w 4132613"/>
              <a:gd name="connsiteY11" fmla="*/ 2175163 h 3253839"/>
              <a:gd name="connsiteX12" fmla="*/ 601683 w 4132613"/>
              <a:gd name="connsiteY12" fmla="*/ 2377044 h 3253839"/>
              <a:gd name="connsiteX13" fmla="*/ 803564 w 4132613"/>
              <a:gd name="connsiteY13" fmla="*/ 2460171 h 3253839"/>
              <a:gd name="connsiteX14" fmla="*/ 1041070 w 4132613"/>
              <a:gd name="connsiteY14" fmla="*/ 2519547 h 3253839"/>
              <a:gd name="connsiteX15" fmla="*/ 1195449 w 4132613"/>
              <a:gd name="connsiteY15" fmla="*/ 2602675 h 3253839"/>
              <a:gd name="connsiteX16" fmla="*/ 1195449 w 4132613"/>
              <a:gd name="connsiteY16" fmla="*/ 2899558 h 3253839"/>
              <a:gd name="connsiteX17" fmla="*/ 1195449 w 4132613"/>
              <a:gd name="connsiteY17" fmla="*/ 3172690 h 3253839"/>
              <a:gd name="connsiteX18" fmla="*/ 1409205 w 4132613"/>
              <a:gd name="connsiteY18" fmla="*/ 3220192 h 3253839"/>
              <a:gd name="connsiteX19" fmla="*/ 2157351 w 4132613"/>
              <a:gd name="connsiteY19" fmla="*/ 2970810 h 3253839"/>
              <a:gd name="connsiteX20" fmla="*/ 2917371 w 4132613"/>
              <a:gd name="connsiteY20" fmla="*/ 2578924 h 3253839"/>
              <a:gd name="connsiteX21" fmla="*/ 3202379 w 4132613"/>
              <a:gd name="connsiteY21" fmla="*/ 2341418 h 3253839"/>
              <a:gd name="connsiteX22" fmla="*/ 3629891 w 4132613"/>
              <a:gd name="connsiteY22" fmla="*/ 1878280 h 3253839"/>
              <a:gd name="connsiteX23" fmla="*/ 3950525 w 4132613"/>
              <a:gd name="connsiteY23" fmla="*/ 1284514 h 3253839"/>
              <a:gd name="connsiteX24" fmla="*/ 4104904 w 4132613"/>
              <a:gd name="connsiteY24" fmla="*/ 845127 h 3253839"/>
              <a:gd name="connsiteX25" fmla="*/ 4116779 w 4132613"/>
              <a:gd name="connsiteY25" fmla="*/ 548244 h 3253839"/>
              <a:gd name="connsiteX26" fmla="*/ 4033652 w 4132613"/>
              <a:gd name="connsiteY26" fmla="*/ 120732 h 3253839"/>
              <a:gd name="connsiteX27" fmla="*/ 3891148 w 4132613"/>
              <a:gd name="connsiteY27" fmla="*/ 13854 h 3253839"/>
              <a:gd name="connsiteX28" fmla="*/ 3772395 w 4132613"/>
              <a:gd name="connsiteY28" fmla="*/ 37605 h 3253839"/>
              <a:gd name="connsiteX29" fmla="*/ 3724893 w 4132613"/>
              <a:gd name="connsiteY29" fmla="*/ 120732 h 3253839"/>
              <a:gd name="connsiteX30" fmla="*/ 3606140 w 4132613"/>
              <a:gd name="connsiteY30" fmla="*/ 405740 h 3253839"/>
              <a:gd name="connsiteX31" fmla="*/ 3416135 w 4132613"/>
              <a:gd name="connsiteY31" fmla="*/ 761999 h 3253839"/>
              <a:gd name="connsiteX32" fmla="*/ 3309257 w 4132613"/>
              <a:gd name="connsiteY32" fmla="*/ 821376 h 3253839"/>
              <a:gd name="connsiteX33" fmla="*/ 2679865 w 4132613"/>
              <a:gd name="connsiteY33" fmla="*/ 571994 h 3253839"/>
              <a:gd name="connsiteX34" fmla="*/ 2442358 w 4132613"/>
              <a:gd name="connsiteY34" fmla="*/ 548244 h 3253839"/>
              <a:gd name="connsiteX35" fmla="*/ 2145475 w 4132613"/>
              <a:gd name="connsiteY35" fmla="*/ 678872 h 3253839"/>
              <a:gd name="connsiteX36" fmla="*/ 2050473 w 4132613"/>
              <a:gd name="connsiteY36" fmla="*/ 761999 h 3253839"/>
              <a:gd name="connsiteX37" fmla="*/ 1955470 w 4132613"/>
              <a:gd name="connsiteY37" fmla="*/ 750124 h 325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132613" h="3253839">
                <a:moveTo>
                  <a:pt x="1955470" y="750124"/>
                </a:moveTo>
                <a:cubicBezTo>
                  <a:pt x="1909948" y="793667"/>
                  <a:pt x="1826821" y="920338"/>
                  <a:pt x="1777340" y="1023257"/>
                </a:cubicBezTo>
                <a:cubicBezTo>
                  <a:pt x="1727860" y="1126177"/>
                  <a:pt x="1727860" y="1314202"/>
                  <a:pt x="1658587" y="1367641"/>
                </a:cubicBezTo>
                <a:cubicBezTo>
                  <a:pt x="1589314" y="1421080"/>
                  <a:pt x="1456707" y="1399308"/>
                  <a:pt x="1361704" y="1343890"/>
                </a:cubicBezTo>
                <a:cubicBezTo>
                  <a:pt x="1266701" y="1288472"/>
                  <a:pt x="1240971" y="1106384"/>
                  <a:pt x="1088571" y="1035132"/>
                </a:cubicBezTo>
                <a:cubicBezTo>
                  <a:pt x="936171" y="963880"/>
                  <a:pt x="607621" y="884712"/>
                  <a:pt x="447304" y="916379"/>
                </a:cubicBezTo>
                <a:cubicBezTo>
                  <a:pt x="286987" y="948047"/>
                  <a:pt x="199901" y="1108363"/>
                  <a:pt x="126670" y="1225137"/>
                </a:cubicBezTo>
                <a:cubicBezTo>
                  <a:pt x="53439" y="1341911"/>
                  <a:pt x="15834" y="1539833"/>
                  <a:pt x="7917" y="1617023"/>
                </a:cubicBezTo>
                <a:cubicBezTo>
                  <a:pt x="0" y="1694213"/>
                  <a:pt x="21772" y="1660566"/>
                  <a:pt x="79169" y="1688275"/>
                </a:cubicBezTo>
                <a:cubicBezTo>
                  <a:pt x="136566" y="1715984"/>
                  <a:pt x="296883" y="1751610"/>
                  <a:pt x="352301" y="1783277"/>
                </a:cubicBezTo>
                <a:cubicBezTo>
                  <a:pt x="407719" y="1814944"/>
                  <a:pt x="389907" y="1812966"/>
                  <a:pt x="411678" y="1878280"/>
                </a:cubicBezTo>
                <a:cubicBezTo>
                  <a:pt x="433449" y="1943594"/>
                  <a:pt x="451263" y="2092036"/>
                  <a:pt x="482930" y="2175163"/>
                </a:cubicBezTo>
                <a:cubicBezTo>
                  <a:pt x="514597" y="2258290"/>
                  <a:pt x="548244" y="2329543"/>
                  <a:pt x="601683" y="2377044"/>
                </a:cubicBezTo>
                <a:cubicBezTo>
                  <a:pt x="655122" y="2424545"/>
                  <a:pt x="730333" y="2436420"/>
                  <a:pt x="803564" y="2460171"/>
                </a:cubicBezTo>
                <a:cubicBezTo>
                  <a:pt x="876795" y="2483922"/>
                  <a:pt x="975756" y="2495796"/>
                  <a:pt x="1041070" y="2519547"/>
                </a:cubicBezTo>
                <a:cubicBezTo>
                  <a:pt x="1106384" y="2543298"/>
                  <a:pt x="1169719" y="2539340"/>
                  <a:pt x="1195449" y="2602675"/>
                </a:cubicBezTo>
                <a:cubicBezTo>
                  <a:pt x="1221179" y="2666010"/>
                  <a:pt x="1195449" y="2899558"/>
                  <a:pt x="1195449" y="2899558"/>
                </a:cubicBezTo>
                <a:cubicBezTo>
                  <a:pt x="1195449" y="2994560"/>
                  <a:pt x="1159823" y="3119251"/>
                  <a:pt x="1195449" y="3172690"/>
                </a:cubicBezTo>
                <a:cubicBezTo>
                  <a:pt x="1231075" y="3226129"/>
                  <a:pt x="1248888" y="3253839"/>
                  <a:pt x="1409205" y="3220192"/>
                </a:cubicBezTo>
                <a:cubicBezTo>
                  <a:pt x="1569522" y="3186545"/>
                  <a:pt x="1905990" y="3077688"/>
                  <a:pt x="2157351" y="2970810"/>
                </a:cubicBezTo>
                <a:cubicBezTo>
                  <a:pt x="2408712" y="2863932"/>
                  <a:pt x="2743200" y="2683823"/>
                  <a:pt x="2917371" y="2578924"/>
                </a:cubicBezTo>
                <a:cubicBezTo>
                  <a:pt x="3091542" y="2474025"/>
                  <a:pt x="3083626" y="2458192"/>
                  <a:pt x="3202379" y="2341418"/>
                </a:cubicBezTo>
                <a:cubicBezTo>
                  <a:pt x="3321132" y="2224644"/>
                  <a:pt x="3505200" y="2054431"/>
                  <a:pt x="3629891" y="1878280"/>
                </a:cubicBezTo>
                <a:cubicBezTo>
                  <a:pt x="3754582" y="1702129"/>
                  <a:pt x="3871356" y="1456706"/>
                  <a:pt x="3950525" y="1284514"/>
                </a:cubicBezTo>
                <a:cubicBezTo>
                  <a:pt x="4029694" y="1112322"/>
                  <a:pt x="4077195" y="967839"/>
                  <a:pt x="4104904" y="845127"/>
                </a:cubicBezTo>
                <a:cubicBezTo>
                  <a:pt x="4132613" y="722415"/>
                  <a:pt x="4128654" y="668976"/>
                  <a:pt x="4116779" y="548244"/>
                </a:cubicBezTo>
                <a:cubicBezTo>
                  <a:pt x="4104904" y="427512"/>
                  <a:pt x="4071257" y="209797"/>
                  <a:pt x="4033652" y="120732"/>
                </a:cubicBezTo>
                <a:cubicBezTo>
                  <a:pt x="3996047" y="31667"/>
                  <a:pt x="3934691" y="27708"/>
                  <a:pt x="3891148" y="13854"/>
                </a:cubicBezTo>
                <a:cubicBezTo>
                  <a:pt x="3847605" y="0"/>
                  <a:pt x="3800104" y="19792"/>
                  <a:pt x="3772395" y="37605"/>
                </a:cubicBezTo>
                <a:cubicBezTo>
                  <a:pt x="3744686" y="55418"/>
                  <a:pt x="3752602" y="59376"/>
                  <a:pt x="3724893" y="120732"/>
                </a:cubicBezTo>
                <a:cubicBezTo>
                  <a:pt x="3697184" y="182088"/>
                  <a:pt x="3657600" y="298862"/>
                  <a:pt x="3606140" y="405740"/>
                </a:cubicBezTo>
                <a:cubicBezTo>
                  <a:pt x="3554680" y="512618"/>
                  <a:pt x="3465616" y="692726"/>
                  <a:pt x="3416135" y="761999"/>
                </a:cubicBezTo>
                <a:cubicBezTo>
                  <a:pt x="3366655" y="831272"/>
                  <a:pt x="3431969" y="853043"/>
                  <a:pt x="3309257" y="821376"/>
                </a:cubicBezTo>
                <a:cubicBezTo>
                  <a:pt x="3186545" y="789709"/>
                  <a:pt x="2824348" y="617516"/>
                  <a:pt x="2679865" y="571994"/>
                </a:cubicBezTo>
                <a:cubicBezTo>
                  <a:pt x="2535382" y="526472"/>
                  <a:pt x="2531423" y="530431"/>
                  <a:pt x="2442358" y="548244"/>
                </a:cubicBezTo>
                <a:cubicBezTo>
                  <a:pt x="2353293" y="566057"/>
                  <a:pt x="2210789" y="643246"/>
                  <a:pt x="2145475" y="678872"/>
                </a:cubicBezTo>
                <a:cubicBezTo>
                  <a:pt x="2080161" y="714498"/>
                  <a:pt x="2086099" y="748145"/>
                  <a:pt x="2050473" y="761999"/>
                </a:cubicBezTo>
                <a:cubicBezTo>
                  <a:pt x="2014847" y="775853"/>
                  <a:pt x="2000992" y="706581"/>
                  <a:pt x="1955470" y="750124"/>
                </a:cubicBezTo>
                <a:close/>
              </a:path>
            </a:pathLst>
          </a:custGeom>
          <a:solidFill>
            <a:srgbClr val="C0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>
            <a:off x="2299854" y="2580904"/>
            <a:ext cx="4526478" cy="2258290"/>
          </a:xfrm>
          <a:custGeom>
            <a:avLst/>
            <a:gdLst>
              <a:gd name="connsiteX0" fmla="*/ 728354 w 4526478"/>
              <a:gd name="connsiteY0" fmla="*/ 43543 h 2258290"/>
              <a:gd name="connsiteX1" fmla="*/ 823356 w 4526478"/>
              <a:gd name="connsiteY1" fmla="*/ 376052 h 2258290"/>
              <a:gd name="connsiteX2" fmla="*/ 787730 w 4526478"/>
              <a:gd name="connsiteY2" fmla="*/ 494805 h 2258290"/>
              <a:gd name="connsiteX3" fmla="*/ 621476 w 4526478"/>
              <a:gd name="connsiteY3" fmla="*/ 554182 h 2258290"/>
              <a:gd name="connsiteX4" fmla="*/ 538349 w 4526478"/>
              <a:gd name="connsiteY4" fmla="*/ 779813 h 2258290"/>
              <a:gd name="connsiteX5" fmla="*/ 502723 w 4526478"/>
              <a:gd name="connsiteY5" fmla="*/ 1100447 h 2258290"/>
              <a:gd name="connsiteX6" fmla="*/ 348343 w 4526478"/>
              <a:gd name="connsiteY6" fmla="*/ 1349828 h 2258290"/>
              <a:gd name="connsiteX7" fmla="*/ 110837 w 4526478"/>
              <a:gd name="connsiteY7" fmla="*/ 1492332 h 2258290"/>
              <a:gd name="connsiteX8" fmla="*/ 15834 w 4526478"/>
              <a:gd name="connsiteY8" fmla="*/ 1551709 h 2258290"/>
              <a:gd name="connsiteX9" fmla="*/ 205840 w 4526478"/>
              <a:gd name="connsiteY9" fmla="*/ 1551709 h 2258290"/>
              <a:gd name="connsiteX10" fmla="*/ 419595 w 4526478"/>
              <a:gd name="connsiteY10" fmla="*/ 1658587 h 2258290"/>
              <a:gd name="connsiteX11" fmla="*/ 621476 w 4526478"/>
              <a:gd name="connsiteY11" fmla="*/ 1812966 h 2258290"/>
              <a:gd name="connsiteX12" fmla="*/ 775855 w 4526478"/>
              <a:gd name="connsiteY12" fmla="*/ 2002971 h 2258290"/>
              <a:gd name="connsiteX13" fmla="*/ 882733 w 4526478"/>
              <a:gd name="connsiteY13" fmla="*/ 2169226 h 2258290"/>
              <a:gd name="connsiteX14" fmla="*/ 1048988 w 4526478"/>
              <a:gd name="connsiteY14" fmla="*/ 2121725 h 2258290"/>
              <a:gd name="connsiteX15" fmla="*/ 1262743 w 4526478"/>
              <a:gd name="connsiteY15" fmla="*/ 2074223 h 2258290"/>
              <a:gd name="connsiteX16" fmla="*/ 1488375 w 4526478"/>
              <a:gd name="connsiteY16" fmla="*/ 2086099 h 2258290"/>
              <a:gd name="connsiteX17" fmla="*/ 1630878 w 4526478"/>
              <a:gd name="connsiteY17" fmla="*/ 2086099 h 2258290"/>
              <a:gd name="connsiteX18" fmla="*/ 1630878 w 4526478"/>
              <a:gd name="connsiteY18" fmla="*/ 1884218 h 2258290"/>
              <a:gd name="connsiteX19" fmla="*/ 1607128 w 4526478"/>
              <a:gd name="connsiteY19" fmla="*/ 1694213 h 2258290"/>
              <a:gd name="connsiteX20" fmla="*/ 1630878 w 4526478"/>
              <a:gd name="connsiteY20" fmla="*/ 1563584 h 2258290"/>
              <a:gd name="connsiteX21" fmla="*/ 1892136 w 4526478"/>
              <a:gd name="connsiteY21" fmla="*/ 1587335 h 2258290"/>
              <a:gd name="connsiteX22" fmla="*/ 2082141 w 4526478"/>
              <a:gd name="connsiteY22" fmla="*/ 1706088 h 2258290"/>
              <a:gd name="connsiteX23" fmla="*/ 2272146 w 4526478"/>
              <a:gd name="connsiteY23" fmla="*/ 1896093 h 2258290"/>
              <a:gd name="connsiteX24" fmla="*/ 2450276 w 4526478"/>
              <a:gd name="connsiteY24" fmla="*/ 2062348 h 2258290"/>
              <a:gd name="connsiteX25" fmla="*/ 2557154 w 4526478"/>
              <a:gd name="connsiteY25" fmla="*/ 2228602 h 2258290"/>
              <a:gd name="connsiteX26" fmla="*/ 2628406 w 4526478"/>
              <a:gd name="connsiteY26" fmla="*/ 1884218 h 2258290"/>
              <a:gd name="connsiteX27" fmla="*/ 2806536 w 4526478"/>
              <a:gd name="connsiteY27" fmla="*/ 1646712 h 2258290"/>
              <a:gd name="connsiteX28" fmla="*/ 2925289 w 4526478"/>
              <a:gd name="connsiteY28" fmla="*/ 1551709 h 2258290"/>
              <a:gd name="connsiteX29" fmla="*/ 3174671 w 4526478"/>
              <a:gd name="connsiteY29" fmla="*/ 1551709 h 2258290"/>
              <a:gd name="connsiteX30" fmla="*/ 3435928 w 4526478"/>
              <a:gd name="connsiteY30" fmla="*/ 1599210 h 2258290"/>
              <a:gd name="connsiteX31" fmla="*/ 3661559 w 4526478"/>
              <a:gd name="connsiteY31" fmla="*/ 1658587 h 2258290"/>
              <a:gd name="connsiteX32" fmla="*/ 3804063 w 4526478"/>
              <a:gd name="connsiteY32" fmla="*/ 1884218 h 2258290"/>
              <a:gd name="connsiteX33" fmla="*/ 4041569 w 4526478"/>
              <a:gd name="connsiteY33" fmla="*/ 2038597 h 2258290"/>
              <a:gd name="connsiteX34" fmla="*/ 4243450 w 4526478"/>
              <a:gd name="connsiteY34" fmla="*/ 1955470 h 2258290"/>
              <a:gd name="connsiteX35" fmla="*/ 4302827 w 4526478"/>
              <a:gd name="connsiteY35" fmla="*/ 1694213 h 2258290"/>
              <a:gd name="connsiteX36" fmla="*/ 4409704 w 4526478"/>
              <a:gd name="connsiteY36" fmla="*/ 1444831 h 2258290"/>
              <a:gd name="connsiteX37" fmla="*/ 4504707 w 4526478"/>
              <a:gd name="connsiteY37" fmla="*/ 1373579 h 2258290"/>
              <a:gd name="connsiteX38" fmla="*/ 4279076 w 4526478"/>
              <a:gd name="connsiteY38" fmla="*/ 1326078 h 2258290"/>
              <a:gd name="connsiteX39" fmla="*/ 3982193 w 4526478"/>
              <a:gd name="connsiteY39" fmla="*/ 1290452 h 2258290"/>
              <a:gd name="connsiteX40" fmla="*/ 3768437 w 4526478"/>
              <a:gd name="connsiteY40" fmla="*/ 1195449 h 2258290"/>
              <a:gd name="connsiteX41" fmla="*/ 3614058 w 4526478"/>
              <a:gd name="connsiteY41" fmla="*/ 1029195 h 2258290"/>
              <a:gd name="connsiteX42" fmla="*/ 3614058 w 4526478"/>
              <a:gd name="connsiteY42" fmla="*/ 815439 h 2258290"/>
              <a:gd name="connsiteX43" fmla="*/ 3566556 w 4526478"/>
              <a:gd name="connsiteY43" fmla="*/ 566057 h 2258290"/>
              <a:gd name="connsiteX44" fmla="*/ 3542806 w 4526478"/>
              <a:gd name="connsiteY44" fmla="*/ 423553 h 2258290"/>
              <a:gd name="connsiteX45" fmla="*/ 3329050 w 4526478"/>
              <a:gd name="connsiteY45" fmla="*/ 459179 h 2258290"/>
              <a:gd name="connsiteX46" fmla="*/ 3150920 w 4526478"/>
              <a:gd name="connsiteY46" fmla="*/ 435428 h 2258290"/>
              <a:gd name="connsiteX47" fmla="*/ 2960915 w 4526478"/>
              <a:gd name="connsiteY47" fmla="*/ 423553 h 2258290"/>
              <a:gd name="connsiteX48" fmla="*/ 2794660 w 4526478"/>
              <a:gd name="connsiteY48" fmla="*/ 304800 h 2258290"/>
              <a:gd name="connsiteX49" fmla="*/ 2687782 w 4526478"/>
              <a:gd name="connsiteY49" fmla="*/ 186047 h 2258290"/>
              <a:gd name="connsiteX50" fmla="*/ 2545278 w 4526478"/>
              <a:gd name="connsiteY50" fmla="*/ 245423 h 2258290"/>
              <a:gd name="connsiteX51" fmla="*/ 2260271 w 4526478"/>
              <a:gd name="connsiteY51" fmla="*/ 245423 h 2258290"/>
              <a:gd name="connsiteX52" fmla="*/ 1963388 w 4526478"/>
              <a:gd name="connsiteY52" fmla="*/ 221673 h 2258290"/>
              <a:gd name="connsiteX53" fmla="*/ 1678380 w 4526478"/>
              <a:gd name="connsiteY53" fmla="*/ 257299 h 2258290"/>
              <a:gd name="connsiteX54" fmla="*/ 1452749 w 4526478"/>
              <a:gd name="connsiteY54" fmla="*/ 162296 h 2258290"/>
              <a:gd name="connsiteX55" fmla="*/ 1215242 w 4526478"/>
              <a:gd name="connsiteY55" fmla="*/ 114795 h 2258290"/>
              <a:gd name="connsiteX56" fmla="*/ 728354 w 4526478"/>
              <a:gd name="connsiteY56" fmla="*/ 43543 h 22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526478" h="2258290">
                <a:moveTo>
                  <a:pt x="728354" y="43543"/>
                </a:moveTo>
                <a:cubicBezTo>
                  <a:pt x="663040" y="87086"/>
                  <a:pt x="813460" y="300842"/>
                  <a:pt x="823356" y="376052"/>
                </a:cubicBezTo>
                <a:cubicBezTo>
                  <a:pt x="833252" y="451262"/>
                  <a:pt x="821377" y="465117"/>
                  <a:pt x="787730" y="494805"/>
                </a:cubicBezTo>
                <a:cubicBezTo>
                  <a:pt x="754083" y="524493"/>
                  <a:pt x="663040" y="506681"/>
                  <a:pt x="621476" y="554182"/>
                </a:cubicBezTo>
                <a:cubicBezTo>
                  <a:pt x="579912" y="601683"/>
                  <a:pt x="558141" y="688769"/>
                  <a:pt x="538349" y="779813"/>
                </a:cubicBezTo>
                <a:cubicBezTo>
                  <a:pt x="518557" y="870857"/>
                  <a:pt x="534391" y="1005445"/>
                  <a:pt x="502723" y="1100447"/>
                </a:cubicBezTo>
                <a:cubicBezTo>
                  <a:pt x="471055" y="1195450"/>
                  <a:pt x="413657" y="1284514"/>
                  <a:pt x="348343" y="1349828"/>
                </a:cubicBezTo>
                <a:cubicBezTo>
                  <a:pt x="283029" y="1415142"/>
                  <a:pt x="166255" y="1458685"/>
                  <a:pt x="110837" y="1492332"/>
                </a:cubicBezTo>
                <a:cubicBezTo>
                  <a:pt x="55419" y="1525979"/>
                  <a:pt x="0" y="1541813"/>
                  <a:pt x="15834" y="1551709"/>
                </a:cubicBezTo>
                <a:cubicBezTo>
                  <a:pt x="31668" y="1561605"/>
                  <a:pt x="138546" y="1533896"/>
                  <a:pt x="205840" y="1551709"/>
                </a:cubicBezTo>
                <a:cubicBezTo>
                  <a:pt x="273134" y="1569522"/>
                  <a:pt x="350322" y="1615044"/>
                  <a:pt x="419595" y="1658587"/>
                </a:cubicBezTo>
                <a:cubicBezTo>
                  <a:pt x="488868" y="1702130"/>
                  <a:pt x="562099" y="1755569"/>
                  <a:pt x="621476" y="1812966"/>
                </a:cubicBezTo>
                <a:cubicBezTo>
                  <a:pt x="680853" y="1870363"/>
                  <a:pt x="732312" y="1943594"/>
                  <a:pt x="775855" y="2002971"/>
                </a:cubicBezTo>
                <a:cubicBezTo>
                  <a:pt x="819398" y="2062348"/>
                  <a:pt x="837211" y="2149434"/>
                  <a:pt x="882733" y="2169226"/>
                </a:cubicBezTo>
                <a:cubicBezTo>
                  <a:pt x="928255" y="2189018"/>
                  <a:pt x="985653" y="2137559"/>
                  <a:pt x="1048988" y="2121725"/>
                </a:cubicBezTo>
                <a:cubicBezTo>
                  <a:pt x="1112323" y="2105891"/>
                  <a:pt x="1189512" y="2080161"/>
                  <a:pt x="1262743" y="2074223"/>
                </a:cubicBezTo>
                <a:cubicBezTo>
                  <a:pt x="1335974" y="2068285"/>
                  <a:pt x="1427019" y="2084120"/>
                  <a:pt x="1488375" y="2086099"/>
                </a:cubicBezTo>
                <a:cubicBezTo>
                  <a:pt x="1549731" y="2088078"/>
                  <a:pt x="1607127" y="2119746"/>
                  <a:pt x="1630878" y="2086099"/>
                </a:cubicBezTo>
                <a:cubicBezTo>
                  <a:pt x="1654629" y="2052452"/>
                  <a:pt x="1634836" y="1949532"/>
                  <a:pt x="1630878" y="1884218"/>
                </a:cubicBezTo>
                <a:cubicBezTo>
                  <a:pt x="1626920" y="1818904"/>
                  <a:pt x="1607128" y="1747652"/>
                  <a:pt x="1607128" y="1694213"/>
                </a:cubicBezTo>
                <a:cubicBezTo>
                  <a:pt x="1607128" y="1640774"/>
                  <a:pt x="1583377" y="1581397"/>
                  <a:pt x="1630878" y="1563584"/>
                </a:cubicBezTo>
                <a:cubicBezTo>
                  <a:pt x="1678379" y="1545771"/>
                  <a:pt x="1816926" y="1563584"/>
                  <a:pt x="1892136" y="1587335"/>
                </a:cubicBezTo>
                <a:cubicBezTo>
                  <a:pt x="1967347" y="1611086"/>
                  <a:pt x="2018806" y="1654628"/>
                  <a:pt x="2082141" y="1706088"/>
                </a:cubicBezTo>
                <a:cubicBezTo>
                  <a:pt x="2145476" y="1757548"/>
                  <a:pt x="2210790" y="1836716"/>
                  <a:pt x="2272146" y="1896093"/>
                </a:cubicBezTo>
                <a:cubicBezTo>
                  <a:pt x="2333502" y="1955470"/>
                  <a:pt x="2402775" y="2006930"/>
                  <a:pt x="2450276" y="2062348"/>
                </a:cubicBezTo>
                <a:cubicBezTo>
                  <a:pt x="2497777" y="2117766"/>
                  <a:pt x="2527466" y="2258290"/>
                  <a:pt x="2557154" y="2228602"/>
                </a:cubicBezTo>
                <a:cubicBezTo>
                  <a:pt x="2586842" y="2198914"/>
                  <a:pt x="2586842" y="1981200"/>
                  <a:pt x="2628406" y="1884218"/>
                </a:cubicBezTo>
                <a:cubicBezTo>
                  <a:pt x="2669970" y="1787236"/>
                  <a:pt x="2757056" y="1702130"/>
                  <a:pt x="2806536" y="1646712"/>
                </a:cubicBezTo>
                <a:cubicBezTo>
                  <a:pt x="2856016" y="1591294"/>
                  <a:pt x="2863933" y="1567543"/>
                  <a:pt x="2925289" y="1551709"/>
                </a:cubicBezTo>
                <a:cubicBezTo>
                  <a:pt x="2986645" y="1535875"/>
                  <a:pt x="3089565" y="1543792"/>
                  <a:pt x="3174671" y="1551709"/>
                </a:cubicBezTo>
                <a:cubicBezTo>
                  <a:pt x="3259778" y="1559626"/>
                  <a:pt x="3354780" y="1581397"/>
                  <a:pt x="3435928" y="1599210"/>
                </a:cubicBezTo>
                <a:cubicBezTo>
                  <a:pt x="3517076" y="1617023"/>
                  <a:pt x="3600203" y="1611086"/>
                  <a:pt x="3661559" y="1658587"/>
                </a:cubicBezTo>
                <a:cubicBezTo>
                  <a:pt x="3722915" y="1706088"/>
                  <a:pt x="3740728" y="1820883"/>
                  <a:pt x="3804063" y="1884218"/>
                </a:cubicBezTo>
                <a:cubicBezTo>
                  <a:pt x="3867398" y="1947553"/>
                  <a:pt x="3968338" y="2026722"/>
                  <a:pt x="4041569" y="2038597"/>
                </a:cubicBezTo>
                <a:cubicBezTo>
                  <a:pt x="4114800" y="2050472"/>
                  <a:pt x="4199907" y="2012867"/>
                  <a:pt x="4243450" y="1955470"/>
                </a:cubicBezTo>
                <a:cubicBezTo>
                  <a:pt x="4286993" y="1898073"/>
                  <a:pt x="4275118" y="1779320"/>
                  <a:pt x="4302827" y="1694213"/>
                </a:cubicBezTo>
                <a:cubicBezTo>
                  <a:pt x="4330536" y="1609107"/>
                  <a:pt x="4376057" y="1498270"/>
                  <a:pt x="4409704" y="1444831"/>
                </a:cubicBezTo>
                <a:cubicBezTo>
                  <a:pt x="4443351" y="1391392"/>
                  <a:pt x="4526478" y="1393371"/>
                  <a:pt x="4504707" y="1373579"/>
                </a:cubicBezTo>
                <a:cubicBezTo>
                  <a:pt x="4482936" y="1353787"/>
                  <a:pt x="4366162" y="1339932"/>
                  <a:pt x="4279076" y="1326078"/>
                </a:cubicBezTo>
                <a:cubicBezTo>
                  <a:pt x="4191990" y="1312224"/>
                  <a:pt x="4067299" y="1312223"/>
                  <a:pt x="3982193" y="1290452"/>
                </a:cubicBezTo>
                <a:cubicBezTo>
                  <a:pt x="3897087" y="1268681"/>
                  <a:pt x="3829793" y="1238992"/>
                  <a:pt x="3768437" y="1195449"/>
                </a:cubicBezTo>
                <a:cubicBezTo>
                  <a:pt x="3707081" y="1151906"/>
                  <a:pt x="3639788" y="1092530"/>
                  <a:pt x="3614058" y="1029195"/>
                </a:cubicBezTo>
                <a:cubicBezTo>
                  <a:pt x="3588328" y="965860"/>
                  <a:pt x="3621975" y="892629"/>
                  <a:pt x="3614058" y="815439"/>
                </a:cubicBezTo>
                <a:cubicBezTo>
                  <a:pt x="3606141" y="738249"/>
                  <a:pt x="3578431" y="631371"/>
                  <a:pt x="3566556" y="566057"/>
                </a:cubicBezTo>
                <a:cubicBezTo>
                  <a:pt x="3554681" y="500743"/>
                  <a:pt x="3582390" y="441366"/>
                  <a:pt x="3542806" y="423553"/>
                </a:cubicBezTo>
                <a:cubicBezTo>
                  <a:pt x="3503222" y="405740"/>
                  <a:pt x="3394364" y="457200"/>
                  <a:pt x="3329050" y="459179"/>
                </a:cubicBezTo>
                <a:cubicBezTo>
                  <a:pt x="3263736" y="461158"/>
                  <a:pt x="3212276" y="441366"/>
                  <a:pt x="3150920" y="435428"/>
                </a:cubicBezTo>
                <a:cubicBezTo>
                  <a:pt x="3089564" y="429490"/>
                  <a:pt x="3020292" y="445324"/>
                  <a:pt x="2960915" y="423553"/>
                </a:cubicBezTo>
                <a:cubicBezTo>
                  <a:pt x="2901538" y="401782"/>
                  <a:pt x="2840182" y="344384"/>
                  <a:pt x="2794660" y="304800"/>
                </a:cubicBezTo>
                <a:cubicBezTo>
                  <a:pt x="2749138" y="265216"/>
                  <a:pt x="2729346" y="195943"/>
                  <a:pt x="2687782" y="186047"/>
                </a:cubicBezTo>
                <a:cubicBezTo>
                  <a:pt x="2646218" y="176151"/>
                  <a:pt x="2616530" y="235527"/>
                  <a:pt x="2545278" y="245423"/>
                </a:cubicBezTo>
                <a:cubicBezTo>
                  <a:pt x="2474026" y="255319"/>
                  <a:pt x="2357253" y="249381"/>
                  <a:pt x="2260271" y="245423"/>
                </a:cubicBezTo>
                <a:cubicBezTo>
                  <a:pt x="2163289" y="241465"/>
                  <a:pt x="2060370" y="219694"/>
                  <a:pt x="1963388" y="221673"/>
                </a:cubicBezTo>
                <a:cubicBezTo>
                  <a:pt x="1866406" y="223652"/>
                  <a:pt x="1763486" y="267195"/>
                  <a:pt x="1678380" y="257299"/>
                </a:cubicBezTo>
                <a:cubicBezTo>
                  <a:pt x="1593274" y="247403"/>
                  <a:pt x="1529939" y="186047"/>
                  <a:pt x="1452749" y="162296"/>
                </a:cubicBezTo>
                <a:cubicBezTo>
                  <a:pt x="1375559" y="138545"/>
                  <a:pt x="1339933" y="134587"/>
                  <a:pt x="1215242" y="114795"/>
                </a:cubicBezTo>
                <a:cubicBezTo>
                  <a:pt x="1090551" y="95003"/>
                  <a:pt x="793668" y="0"/>
                  <a:pt x="728354" y="43543"/>
                </a:cubicBez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4"/>
          <p:cNvSpPr/>
          <p:nvPr/>
        </p:nvSpPr>
        <p:spPr>
          <a:xfrm>
            <a:off x="1638795" y="4500748"/>
            <a:ext cx="579911" cy="950026"/>
          </a:xfrm>
          <a:custGeom>
            <a:avLst/>
            <a:gdLst>
              <a:gd name="connsiteX0" fmla="*/ 0 w 579911"/>
              <a:gd name="connsiteY0" fmla="*/ 950026 h 950026"/>
              <a:gd name="connsiteX1" fmla="*/ 130628 w 579911"/>
              <a:gd name="connsiteY1" fmla="*/ 855023 h 950026"/>
              <a:gd name="connsiteX2" fmla="*/ 213756 w 579911"/>
              <a:gd name="connsiteY2" fmla="*/ 558140 h 950026"/>
              <a:gd name="connsiteX3" fmla="*/ 225631 w 579911"/>
              <a:gd name="connsiteY3" fmla="*/ 285008 h 950026"/>
              <a:gd name="connsiteX4" fmla="*/ 522514 w 579911"/>
              <a:gd name="connsiteY4" fmla="*/ 154379 h 950026"/>
              <a:gd name="connsiteX5" fmla="*/ 570015 w 579911"/>
              <a:gd name="connsiteY5" fmla="*/ 0 h 950026"/>
              <a:gd name="connsiteX6" fmla="*/ 570015 w 579911"/>
              <a:gd name="connsiteY6" fmla="*/ 0 h 95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911" h="950026">
                <a:moveTo>
                  <a:pt x="0" y="950026"/>
                </a:moveTo>
                <a:cubicBezTo>
                  <a:pt x="47501" y="935181"/>
                  <a:pt x="95002" y="920337"/>
                  <a:pt x="130628" y="855023"/>
                </a:cubicBezTo>
                <a:cubicBezTo>
                  <a:pt x="166254" y="789709"/>
                  <a:pt x="197922" y="653142"/>
                  <a:pt x="213756" y="558140"/>
                </a:cubicBezTo>
                <a:cubicBezTo>
                  <a:pt x="229590" y="463138"/>
                  <a:pt x="174171" y="352302"/>
                  <a:pt x="225631" y="285008"/>
                </a:cubicBezTo>
                <a:cubicBezTo>
                  <a:pt x="277091" y="217715"/>
                  <a:pt x="465117" y="201880"/>
                  <a:pt x="522514" y="154379"/>
                </a:cubicBezTo>
                <a:cubicBezTo>
                  <a:pt x="579911" y="106878"/>
                  <a:pt x="570015" y="0"/>
                  <a:pt x="570015" y="0"/>
                </a:cubicBezTo>
                <a:lnTo>
                  <a:pt x="570015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reeform 165"/>
          <p:cNvSpPr/>
          <p:nvPr/>
        </p:nvSpPr>
        <p:spPr>
          <a:xfrm>
            <a:off x="2244436" y="4500748"/>
            <a:ext cx="720436" cy="807522"/>
          </a:xfrm>
          <a:custGeom>
            <a:avLst/>
            <a:gdLst>
              <a:gd name="connsiteX0" fmla="*/ 676894 w 720436"/>
              <a:gd name="connsiteY0" fmla="*/ 807522 h 807522"/>
              <a:gd name="connsiteX1" fmla="*/ 688769 w 720436"/>
              <a:gd name="connsiteY1" fmla="*/ 570016 h 807522"/>
              <a:gd name="connsiteX2" fmla="*/ 486889 w 720436"/>
              <a:gd name="connsiteY2" fmla="*/ 510639 h 807522"/>
              <a:gd name="connsiteX3" fmla="*/ 510639 w 720436"/>
              <a:gd name="connsiteY3" fmla="*/ 213756 h 807522"/>
              <a:gd name="connsiteX4" fmla="*/ 0 w 720436"/>
              <a:gd name="connsiteY4" fmla="*/ 0 h 807522"/>
              <a:gd name="connsiteX5" fmla="*/ 0 w 720436"/>
              <a:gd name="connsiteY5" fmla="*/ 0 h 80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436" h="807522">
                <a:moveTo>
                  <a:pt x="676894" y="807522"/>
                </a:moveTo>
                <a:cubicBezTo>
                  <a:pt x="698665" y="713509"/>
                  <a:pt x="720436" y="619496"/>
                  <a:pt x="688769" y="570016"/>
                </a:cubicBezTo>
                <a:cubicBezTo>
                  <a:pt x="657102" y="520536"/>
                  <a:pt x="516577" y="570016"/>
                  <a:pt x="486889" y="510639"/>
                </a:cubicBezTo>
                <a:cubicBezTo>
                  <a:pt x="457201" y="451262"/>
                  <a:pt x="591787" y="298863"/>
                  <a:pt x="510639" y="213756"/>
                </a:cubicBezTo>
                <a:cubicBezTo>
                  <a:pt x="429491" y="128650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Freeform 166"/>
          <p:cNvSpPr/>
          <p:nvPr/>
        </p:nvSpPr>
        <p:spPr>
          <a:xfrm>
            <a:off x="2107870" y="4524499"/>
            <a:ext cx="344385" cy="771896"/>
          </a:xfrm>
          <a:custGeom>
            <a:avLst/>
            <a:gdLst>
              <a:gd name="connsiteX0" fmla="*/ 219694 w 344385"/>
              <a:gd name="connsiteY0" fmla="*/ 771896 h 771896"/>
              <a:gd name="connsiteX1" fmla="*/ 17813 w 344385"/>
              <a:gd name="connsiteY1" fmla="*/ 641267 h 771896"/>
              <a:gd name="connsiteX2" fmla="*/ 326572 w 344385"/>
              <a:gd name="connsiteY2" fmla="*/ 451262 h 771896"/>
              <a:gd name="connsiteX3" fmla="*/ 124691 w 344385"/>
              <a:gd name="connsiteY3" fmla="*/ 0 h 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85" h="771896">
                <a:moveTo>
                  <a:pt x="219694" y="771896"/>
                </a:moveTo>
                <a:cubicBezTo>
                  <a:pt x="109847" y="733301"/>
                  <a:pt x="0" y="694706"/>
                  <a:pt x="17813" y="641267"/>
                </a:cubicBezTo>
                <a:cubicBezTo>
                  <a:pt x="35626" y="587828"/>
                  <a:pt x="308759" y="558140"/>
                  <a:pt x="326572" y="451262"/>
                </a:cubicBezTo>
                <a:cubicBezTo>
                  <a:pt x="344385" y="344384"/>
                  <a:pt x="234538" y="172192"/>
                  <a:pt x="124691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 167"/>
          <p:cNvSpPr/>
          <p:nvPr/>
        </p:nvSpPr>
        <p:spPr>
          <a:xfrm>
            <a:off x="2163288" y="4512623"/>
            <a:ext cx="534390" cy="1401289"/>
          </a:xfrm>
          <a:custGeom>
            <a:avLst/>
            <a:gdLst>
              <a:gd name="connsiteX0" fmla="*/ 283029 w 534390"/>
              <a:gd name="connsiteY0" fmla="*/ 1401289 h 1401289"/>
              <a:gd name="connsiteX1" fmla="*/ 33647 w 534390"/>
              <a:gd name="connsiteY1" fmla="*/ 1223159 h 1401289"/>
              <a:gd name="connsiteX2" fmla="*/ 484909 w 534390"/>
              <a:gd name="connsiteY2" fmla="*/ 1021278 h 1401289"/>
              <a:gd name="connsiteX3" fmla="*/ 330530 w 534390"/>
              <a:gd name="connsiteY3" fmla="*/ 783772 h 1401289"/>
              <a:gd name="connsiteX4" fmla="*/ 508660 w 534390"/>
              <a:gd name="connsiteY4" fmla="*/ 510639 h 1401289"/>
              <a:gd name="connsiteX5" fmla="*/ 401782 w 534390"/>
              <a:gd name="connsiteY5" fmla="*/ 225632 h 1401289"/>
              <a:gd name="connsiteX6" fmla="*/ 69273 w 534390"/>
              <a:gd name="connsiteY6" fmla="*/ 0 h 140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390" h="1401289">
                <a:moveTo>
                  <a:pt x="283029" y="1401289"/>
                </a:moveTo>
                <a:cubicBezTo>
                  <a:pt x="141514" y="1343891"/>
                  <a:pt x="0" y="1286494"/>
                  <a:pt x="33647" y="1223159"/>
                </a:cubicBezTo>
                <a:cubicBezTo>
                  <a:pt x="67294" y="1159824"/>
                  <a:pt x="435429" y="1094509"/>
                  <a:pt x="484909" y="1021278"/>
                </a:cubicBezTo>
                <a:cubicBezTo>
                  <a:pt x="534390" y="948047"/>
                  <a:pt x="326571" y="868879"/>
                  <a:pt x="330530" y="783772"/>
                </a:cubicBezTo>
                <a:cubicBezTo>
                  <a:pt x="334489" y="698665"/>
                  <a:pt x="496785" y="603662"/>
                  <a:pt x="508660" y="510639"/>
                </a:cubicBezTo>
                <a:cubicBezTo>
                  <a:pt x="520535" y="417616"/>
                  <a:pt x="475013" y="310739"/>
                  <a:pt x="401782" y="225632"/>
                </a:cubicBezTo>
                <a:cubicBezTo>
                  <a:pt x="328551" y="140526"/>
                  <a:pt x="198912" y="70263"/>
                  <a:pt x="69273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>
            <a:off x="1371600" y="4013860"/>
            <a:ext cx="825335" cy="556161"/>
          </a:xfrm>
          <a:custGeom>
            <a:avLst/>
            <a:gdLst>
              <a:gd name="connsiteX0" fmla="*/ 29688 w 825335"/>
              <a:gd name="connsiteY0" fmla="*/ 0 h 556161"/>
              <a:gd name="connsiteX1" fmla="*/ 53439 w 825335"/>
              <a:gd name="connsiteY1" fmla="*/ 201880 h 556161"/>
              <a:gd name="connsiteX2" fmla="*/ 350322 w 825335"/>
              <a:gd name="connsiteY2" fmla="*/ 201880 h 556161"/>
              <a:gd name="connsiteX3" fmla="*/ 480951 w 825335"/>
              <a:gd name="connsiteY3" fmla="*/ 510639 h 556161"/>
              <a:gd name="connsiteX4" fmla="*/ 825335 w 825335"/>
              <a:gd name="connsiteY4" fmla="*/ 475013 h 55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35" h="556161">
                <a:moveTo>
                  <a:pt x="29688" y="0"/>
                </a:moveTo>
                <a:cubicBezTo>
                  <a:pt x="14844" y="84116"/>
                  <a:pt x="0" y="168233"/>
                  <a:pt x="53439" y="201880"/>
                </a:cubicBezTo>
                <a:cubicBezTo>
                  <a:pt x="106878" y="235527"/>
                  <a:pt x="279070" y="150420"/>
                  <a:pt x="350322" y="201880"/>
                </a:cubicBezTo>
                <a:cubicBezTo>
                  <a:pt x="421574" y="253340"/>
                  <a:pt x="401782" y="465117"/>
                  <a:pt x="480951" y="510639"/>
                </a:cubicBezTo>
                <a:cubicBezTo>
                  <a:pt x="560120" y="556161"/>
                  <a:pt x="692727" y="515587"/>
                  <a:pt x="825335" y="47501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1668483" y="4548249"/>
            <a:ext cx="516577" cy="225632"/>
          </a:xfrm>
          <a:custGeom>
            <a:avLst/>
            <a:gdLst>
              <a:gd name="connsiteX0" fmla="*/ 41564 w 516577"/>
              <a:gd name="connsiteY0" fmla="*/ 225632 h 225632"/>
              <a:gd name="connsiteX1" fmla="*/ 41564 w 516577"/>
              <a:gd name="connsiteY1" fmla="*/ 95003 h 225632"/>
              <a:gd name="connsiteX2" fmla="*/ 290946 w 516577"/>
              <a:gd name="connsiteY2" fmla="*/ 71252 h 225632"/>
              <a:gd name="connsiteX3" fmla="*/ 516577 w 516577"/>
              <a:gd name="connsiteY3" fmla="*/ 0 h 22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577" h="225632">
                <a:moveTo>
                  <a:pt x="41564" y="225632"/>
                </a:moveTo>
                <a:cubicBezTo>
                  <a:pt x="20782" y="173182"/>
                  <a:pt x="0" y="120733"/>
                  <a:pt x="41564" y="95003"/>
                </a:cubicBezTo>
                <a:cubicBezTo>
                  <a:pt x="83128" y="69273"/>
                  <a:pt x="211777" y="87086"/>
                  <a:pt x="290946" y="71252"/>
                </a:cubicBezTo>
                <a:cubicBezTo>
                  <a:pt x="370115" y="55418"/>
                  <a:pt x="443346" y="27709"/>
                  <a:pt x="51657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0"/>
          <p:cNvSpPr/>
          <p:nvPr/>
        </p:nvSpPr>
        <p:spPr>
          <a:xfrm>
            <a:off x="415636" y="3592286"/>
            <a:ext cx="1769424" cy="1017319"/>
          </a:xfrm>
          <a:custGeom>
            <a:avLst/>
            <a:gdLst>
              <a:gd name="connsiteX0" fmla="*/ 0 w 1769424"/>
              <a:gd name="connsiteY0" fmla="*/ 100940 h 1017319"/>
              <a:gd name="connsiteX1" fmla="*/ 225632 w 1769424"/>
              <a:gd name="connsiteY1" fmla="*/ 65314 h 1017319"/>
              <a:gd name="connsiteX2" fmla="*/ 130629 w 1769424"/>
              <a:gd name="connsiteY2" fmla="*/ 492826 h 1017319"/>
              <a:gd name="connsiteX3" fmla="*/ 807522 w 1769424"/>
              <a:gd name="connsiteY3" fmla="*/ 694706 h 1017319"/>
              <a:gd name="connsiteX4" fmla="*/ 914400 w 1769424"/>
              <a:gd name="connsiteY4" fmla="*/ 979714 h 1017319"/>
              <a:gd name="connsiteX5" fmla="*/ 1769424 w 1769424"/>
              <a:gd name="connsiteY5" fmla="*/ 920337 h 10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9424" h="1017319">
                <a:moveTo>
                  <a:pt x="0" y="100940"/>
                </a:moveTo>
                <a:cubicBezTo>
                  <a:pt x="101930" y="50470"/>
                  <a:pt x="203861" y="0"/>
                  <a:pt x="225632" y="65314"/>
                </a:cubicBezTo>
                <a:cubicBezTo>
                  <a:pt x="247403" y="130628"/>
                  <a:pt x="33647" y="387927"/>
                  <a:pt x="130629" y="492826"/>
                </a:cubicBezTo>
                <a:cubicBezTo>
                  <a:pt x="227611" y="597725"/>
                  <a:pt x="676894" y="613558"/>
                  <a:pt x="807522" y="694706"/>
                </a:cubicBezTo>
                <a:cubicBezTo>
                  <a:pt x="938151" y="775854"/>
                  <a:pt x="754083" y="942109"/>
                  <a:pt x="914400" y="979714"/>
                </a:cubicBezTo>
                <a:cubicBezTo>
                  <a:pt x="1074717" y="1017319"/>
                  <a:pt x="1422070" y="968828"/>
                  <a:pt x="1769424" y="92033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2"/>
          <p:cNvSpPr/>
          <p:nvPr/>
        </p:nvSpPr>
        <p:spPr>
          <a:xfrm>
            <a:off x="700644" y="4360223"/>
            <a:ext cx="1484416" cy="342405"/>
          </a:xfrm>
          <a:custGeom>
            <a:avLst/>
            <a:gdLst>
              <a:gd name="connsiteX0" fmla="*/ 0 w 1484416"/>
              <a:gd name="connsiteY0" fmla="*/ 21772 h 342405"/>
              <a:gd name="connsiteX1" fmla="*/ 225631 w 1484416"/>
              <a:gd name="connsiteY1" fmla="*/ 9896 h 342405"/>
              <a:gd name="connsiteX2" fmla="*/ 391886 w 1484416"/>
              <a:gd name="connsiteY2" fmla="*/ 81148 h 342405"/>
              <a:gd name="connsiteX3" fmla="*/ 534390 w 1484416"/>
              <a:gd name="connsiteY3" fmla="*/ 211777 h 342405"/>
              <a:gd name="connsiteX4" fmla="*/ 700644 w 1484416"/>
              <a:gd name="connsiteY4" fmla="*/ 330530 h 342405"/>
              <a:gd name="connsiteX5" fmla="*/ 1484416 w 1484416"/>
              <a:gd name="connsiteY5" fmla="*/ 140525 h 34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416" h="342405">
                <a:moveTo>
                  <a:pt x="0" y="21772"/>
                </a:moveTo>
                <a:cubicBezTo>
                  <a:pt x="80158" y="10886"/>
                  <a:pt x="160317" y="0"/>
                  <a:pt x="225631" y="9896"/>
                </a:cubicBezTo>
                <a:cubicBezTo>
                  <a:pt x="290945" y="19792"/>
                  <a:pt x="340426" y="47501"/>
                  <a:pt x="391886" y="81148"/>
                </a:cubicBezTo>
                <a:cubicBezTo>
                  <a:pt x="443346" y="114795"/>
                  <a:pt x="482930" y="170213"/>
                  <a:pt x="534390" y="211777"/>
                </a:cubicBezTo>
                <a:cubicBezTo>
                  <a:pt x="585850" y="253341"/>
                  <a:pt x="542306" y="342405"/>
                  <a:pt x="700644" y="330530"/>
                </a:cubicBezTo>
                <a:cubicBezTo>
                  <a:pt x="858982" y="318655"/>
                  <a:pt x="1171699" y="229590"/>
                  <a:pt x="1484416" y="14052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Freeform 173"/>
          <p:cNvSpPr/>
          <p:nvPr/>
        </p:nvSpPr>
        <p:spPr>
          <a:xfrm>
            <a:off x="1116281" y="4488873"/>
            <a:ext cx="1116280" cy="690748"/>
          </a:xfrm>
          <a:custGeom>
            <a:avLst/>
            <a:gdLst>
              <a:gd name="connsiteX0" fmla="*/ 0 w 1116280"/>
              <a:gd name="connsiteY0" fmla="*/ 510639 h 690748"/>
              <a:gd name="connsiteX1" fmla="*/ 95002 w 1116280"/>
              <a:gd name="connsiteY1" fmla="*/ 653143 h 690748"/>
              <a:gd name="connsiteX2" fmla="*/ 368135 w 1116280"/>
              <a:gd name="connsiteY2" fmla="*/ 653143 h 690748"/>
              <a:gd name="connsiteX3" fmla="*/ 617516 w 1116280"/>
              <a:gd name="connsiteY3" fmla="*/ 427511 h 690748"/>
              <a:gd name="connsiteX4" fmla="*/ 831272 w 1116280"/>
              <a:gd name="connsiteY4" fmla="*/ 166254 h 690748"/>
              <a:gd name="connsiteX5" fmla="*/ 1116280 w 1116280"/>
              <a:gd name="connsiteY5" fmla="*/ 0 h 69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6280" h="690748">
                <a:moveTo>
                  <a:pt x="0" y="510639"/>
                </a:moveTo>
                <a:cubicBezTo>
                  <a:pt x="16823" y="570015"/>
                  <a:pt x="33646" y="629392"/>
                  <a:pt x="95002" y="653143"/>
                </a:cubicBezTo>
                <a:cubicBezTo>
                  <a:pt x="156358" y="676894"/>
                  <a:pt x="281049" y="690748"/>
                  <a:pt x="368135" y="653143"/>
                </a:cubicBezTo>
                <a:cubicBezTo>
                  <a:pt x="455221" y="615538"/>
                  <a:pt x="540326" y="508659"/>
                  <a:pt x="617516" y="427511"/>
                </a:cubicBezTo>
                <a:cubicBezTo>
                  <a:pt x="694706" y="346363"/>
                  <a:pt x="748145" y="237506"/>
                  <a:pt x="831272" y="166254"/>
                </a:cubicBezTo>
                <a:cubicBezTo>
                  <a:pt x="914399" y="95002"/>
                  <a:pt x="1015339" y="47501"/>
                  <a:pt x="111628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 174"/>
          <p:cNvSpPr/>
          <p:nvPr/>
        </p:nvSpPr>
        <p:spPr>
          <a:xfrm>
            <a:off x="4259283" y="4619501"/>
            <a:ext cx="261257" cy="866899"/>
          </a:xfrm>
          <a:custGeom>
            <a:avLst/>
            <a:gdLst>
              <a:gd name="connsiteX0" fmla="*/ 134587 w 261257"/>
              <a:gd name="connsiteY0" fmla="*/ 0 h 866899"/>
              <a:gd name="connsiteX1" fmla="*/ 241465 w 261257"/>
              <a:gd name="connsiteY1" fmla="*/ 142504 h 866899"/>
              <a:gd name="connsiteX2" fmla="*/ 15834 w 261257"/>
              <a:gd name="connsiteY2" fmla="*/ 380011 h 866899"/>
              <a:gd name="connsiteX3" fmla="*/ 146462 w 261257"/>
              <a:gd name="connsiteY3" fmla="*/ 866899 h 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57" h="866899">
                <a:moveTo>
                  <a:pt x="134587" y="0"/>
                </a:moveTo>
                <a:cubicBezTo>
                  <a:pt x="197922" y="39584"/>
                  <a:pt x="261257" y="79169"/>
                  <a:pt x="241465" y="142504"/>
                </a:cubicBezTo>
                <a:cubicBezTo>
                  <a:pt x="221673" y="205839"/>
                  <a:pt x="31668" y="259279"/>
                  <a:pt x="15834" y="380011"/>
                </a:cubicBezTo>
                <a:cubicBezTo>
                  <a:pt x="0" y="500743"/>
                  <a:pt x="73231" y="683821"/>
                  <a:pt x="146462" y="86689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>
            <a:off x="3764478" y="4993574"/>
            <a:ext cx="617517" cy="528452"/>
          </a:xfrm>
          <a:custGeom>
            <a:avLst/>
            <a:gdLst>
              <a:gd name="connsiteX0" fmla="*/ 0 w 617517"/>
              <a:gd name="connsiteY0" fmla="*/ 65314 h 528452"/>
              <a:gd name="connsiteX1" fmla="*/ 261257 w 617517"/>
              <a:gd name="connsiteY1" fmla="*/ 65314 h 528452"/>
              <a:gd name="connsiteX2" fmla="*/ 261257 w 617517"/>
              <a:gd name="connsiteY2" fmla="*/ 457200 h 528452"/>
              <a:gd name="connsiteX3" fmla="*/ 617517 w 617517"/>
              <a:gd name="connsiteY3" fmla="*/ 492826 h 5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517" h="528452">
                <a:moveTo>
                  <a:pt x="0" y="65314"/>
                </a:moveTo>
                <a:cubicBezTo>
                  <a:pt x="108857" y="32657"/>
                  <a:pt x="217714" y="0"/>
                  <a:pt x="261257" y="65314"/>
                </a:cubicBezTo>
                <a:cubicBezTo>
                  <a:pt x="304800" y="130628"/>
                  <a:pt x="201880" y="385948"/>
                  <a:pt x="261257" y="457200"/>
                </a:cubicBezTo>
                <a:cubicBezTo>
                  <a:pt x="320634" y="528452"/>
                  <a:pt x="469075" y="510639"/>
                  <a:pt x="617517" y="49282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Freeform 176"/>
          <p:cNvSpPr/>
          <p:nvPr/>
        </p:nvSpPr>
        <p:spPr>
          <a:xfrm>
            <a:off x="3633849" y="5494317"/>
            <a:ext cx="783772" cy="104899"/>
          </a:xfrm>
          <a:custGeom>
            <a:avLst/>
            <a:gdLst>
              <a:gd name="connsiteX0" fmla="*/ 0 w 783772"/>
              <a:gd name="connsiteY0" fmla="*/ 39584 h 104899"/>
              <a:gd name="connsiteX1" fmla="*/ 83128 w 783772"/>
              <a:gd name="connsiteY1" fmla="*/ 98961 h 104899"/>
              <a:gd name="connsiteX2" fmla="*/ 261257 w 783772"/>
              <a:gd name="connsiteY2" fmla="*/ 3958 h 104899"/>
              <a:gd name="connsiteX3" fmla="*/ 546265 w 783772"/>
              <a:gd name="connsiteY3" fmla="*/ 75210 h 104899"/>
              <a:gd name="connsiteX4" fmla="*/ 783772 w 783772"/>
              <a:gd name="connsiteY4" fmla="*/ 51460 h 1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772" h="104899">
                <a:moveTo>
                  <a:pt x="0" y="39584"/>
                </a:moveTo>
                <a:cubicBezTo>
                  <a:pt x="19792" y="72241"/>
                  <a:pt x="39585" y="104899"/>
                  <a:pt x="83128" y="98961"/>
                </a:cubicBezTo>
                <a:cubicBezTo>
                  <a:pt x="126671" y="93023"/>
                  <a:pt x="184068" y="7916"/>
                  <a:pt x="261257" y="3958"/>
                </a:cubicBezTo>
                <a:cubicBezTo>
                  <a:pt x="338446" y="0"/>
                  <a:pt x="459179" y="67293"/>
                  <a:pt x="546265" y="75210"/>
                </a:cubicBezTo>
                <a:cubicBezTo>
                  <a:pt x="633351" y="83127"/>
                  <a:pt x="708561" y="67293"/>
                  <a:pt x="783772" y="5146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 177"/>
          <p:cNvSpPr/>
          <p:nvPr/>
        </p:nvSpPr>
        <p:spPr>
          <a:xfrm>
            <a:off x="3099460" y="5510151"/>
            <a:ext cx="1294410" cy="688768"/>
          </a:xfrm>
          <a:custGeom>
            <a:avLst/>
            <a:gdLst>
              <a:gd name="connsiteX0" fmla="*/ 0 w 1294410"/>
              <a:gd name="connsiteY0" fmla="*/ 688768 h 688768"/>
              <a:gd name="connsiteX1" fmla="*/ 142504 w 1294410"/>
              <a:gd name="connsiteY1" fmla="*/ 486888 h 688768"/>
              <a:gd name="connsiteX2" fmla="*/ 415636 w 1294410"/>
              <a:gd name="connsiteY2" fmla="*/ 522514 h 688768"/>
              <a:gd name="connsiteX3" fmla="*/ 653143 w 1294410"/>
              <a:gd name="connsiteY3" fmla="*/ 237506 h 688768"/>
              <a:gd name="connsiteX4" fmla="*/ 1056904 w 1294410"/>
              <a:gd name="connsiteY4" fmla="*/ 237506 h 688768"/>
              <a:gd name="connsiteX5" fmla="*/ 1294410 w 1294410"/>
              <a:gd name="connsiteY5" fmla="*/ 0 h 68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410" h="688768">
                <a:moveTo>
                  <a:pt x="0" y="688768"/>
                </a:moveTo>
                <a:cubicBezTo>
                  <a:pt x="36615" y="601682"/>
                  <a:pt x="73231" y="514597"/>
                  <a:pt x="142504" y="486888"/>
                </a:cubicBezTo>
                <a:cubicBezTo>
                  <a:pt x="211777" y="459179"/>
                  <a:pt x="330530" y="564078"/>
                  <a:pt x="415636" y="522514"/>
                </a:cubicBezTo>
                <a:cubicBezTo>
                  <a:pt x="500742" y="480950"/>
                  <a:pt x="546265" y="285007"/>
                  <a:pt x="653143" y="237506"/>
                </a:cubicBezTo>
                <a:cubicBezTo>
                  <a:pt x="760021" y="190005"/>
                  <a:pt x="950026" y="277090"/>
                  <a:pt x="1056904" y="237506"/>
                </a:cubicBezTo>
                <a:cubicBezTo>
                  <a:pt x="1163782" y="197922"/>
                  <a:pt x="1229096" y="98961"/>
                  <a:pt x="129441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 178"/>
          <p:cNvSpPr/>
          <p:nvPr/>
        </p:nvSpPr>
        <p:spPr>
          <a:xfrm>
            <a:off x="3796146" y="5486400"/>
            <a:ext cx="621475" cy="783771"/>
          </a:xfrm>
          <a:custGeom>
            <a:avLst/>
            <a:gdLst>
              <a:gd name="connsiteX0" fmla="*/ 122711 w 621475"/>
              <a:gd name="connsiteY0" fmla="*/ 783771 h 783771"/>
              <a:gd name="connsiteX1" fmla="*/ 39584 w 621475"/>
              <a:gd name="connsiteY1" fmla="*/ 617517 h 783771"/>
              <a:gd name="connsiteX2" fmla="*/ 360218 w 621475"/>
              <a:gd name="connsiteY2" fmla="*/ 463138 h 783771"/>
              <a:gd name="connsiteX3" fmla="*/ 621475 w 621475"/>
              <a:gd name="connsiteY3" fmla="*/ 0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1475" h="783771">
                <a:moveTo>
                  <a:pt x="122711" y="783771"/>
                </a:moveTo>
                <a:cubicBezTo>
                  <a:pt x="61355" y="727363"/>
                  <a:pt x="0" y="670956"/>
                  <a:pt x="39584" y="617517"/>
                </a:cubicBezTo>
                <a:cubicBezTo>
                  <a:pt x="79169" y="564078"/>
                  <a:pt x="263236" y="566057"/>
                  <a:pt x="360218" y="463138"/>
                </a:cubicBezTo>
                <a:cubicBezTo>
                  <a:pt x="457200" y="360219"/>
                  <a:pt x="539337" y="180109"/>
                  <a:pt x="621475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4308764" y="5474525"/>
            <a:ext cx="231569" cy="902524"/>
          </a:xfrm>
          <a:custGeom>
            <a:avLst/>
            <a:gdLst>
              <a:gd name="connsiteX0" fmla="*/ 227610 w 231569"/>
              <a:gd name="connsiteY0" fmla="*/ 902524 h 902524"/>
              <a:gd name="connsiteX1" fmla="*/ 1979 w 231569"/>
              <a:gd name="connsiteY1" fmla="*/ 712519 h 902524"/>
              <a:gd name="connsiteX2" fmla="*/ 215735 w 231569"/>
              <a:gd name="connsiteY2" fmla="*/ 475013 h 902524"/>
              <a:gd name="connsiteX3" fmla="*/ 96981 w 231569"/>
              <a:gd name="connsiteY3" fmla="*/ 0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69" h="902524">
                <a:moveTo>
                  <a:pt x="227610" y="902524"/>
                </a:moveTo>
                <a:cubicBezTo>
                  <a:pt x="115784" y="843147"/>
                  <a:pt x="3958" y="783771"/>
                  <a:pt x="1979" y="712519"/>
                </a:cubicBezTo>
                <a:cubicBezTo>
                  <a:pt x="0" y="641267"/>
                  <a:pt x="199901" y="593766"/>
                  <a:pt x="215735" y="475013"/>
                </a:cubicBezTo>
                <a:cubicBezTo>
                  <a:pt x="231569" y="356260"/>
                  <a:pt x="164275" y="178130"/>
                  <a:pt x="96981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reeform 180"/>
          <p:cNvSpPr/>
          <p:nvPr/>
        </p:nvSpPr>
        <p:spPr>
          <a:xfrm>
            <a:off x="4417621" y="5199413"/>
            <a:ext cx="641267" cy="286987"/>
          </a:xfrm>
          <a:custGeom>
            <a:avLst/>
            <a:gdLst>
              <a:gd name="connsiteX0" fmla="*/ 641267 w 641267"/>
              <a:gd name="connsiteY0" fmla="*/ 239486 h 286987"/>
              <a:gd name="connsiteX1" fmla="*/ 403761 w 641267"/>
              <a:gd name="connsiteY1" fmla="*/ 1979 h 286987"/>
              <a:gd name="connsiteX2" fmla="*/ 308758 w 641267"/>
              <a:gd name="connsiteY2" fmla="*/ 227610 h 286987"/>
              <a:gd name="connsiteX3" fmla="*/ 0 w 641267"/>
              <a:gd name="connsiteY3" fmla="*/ 286987 h 28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267" h="286987">
                <a:moveTo>
                  <a:pt x="641267" y="239486"/>
                </a:moveTo>
                <a:cubicBezTo>
                  <a:pt x="550223" y="121722"/>
                  <a:pt x="459179" y="3958"/>
                  <a:pt x="403761" y="1979"/>
                </a:cubicBezTo>
                <a:cubicBezTo>
                  <a:pt x="348343" y="0"/>
                  <a:pt x="376051" y="180109"/>
                  <a:pt x="308758" y="227610"/>
                </a:cubicBezTo>
                <a:cubicBezTo>
                  <a:pt x="241465" y="275111"/>
                  <a:pt x="120732" y="281049"/>
                  <a:pt x="0" y="28698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reeform 181"/>
          <p:cNvSpPr/>
          <p:nvPr/>
        </p:nvSpPr>
        <p:spPr>
          <a:xfrm>
            <a:off x="4393870" y="5510151"/>
            <a:ext cx="748146" cy="666997"/>
          </a:xfrm>
          <a:custGeom>
            <a:avLst/>
            <a:gdLst>
              <a:gd name="connsiteX0" fmla="*/ 748146 w 748146"/>
              <a:gd name="connsiteY0" fmla="*/ 629392 h 666997"/>
              <a:gd name="connsiteX1" fmla="*/ 534390 w 748146"/>
              <a:gd name="connsiteY1" fmla="*/ 629392 h 666997"/>
              <a:gd name="connsiteX2" fmla="*/ 427512 w 748146"/>
              <a:gd name="connsiteY2" fmla="*/ 403761 h 666997"/>
              <a:gd name="connsiteX3" fmla="*/ 0 w 748146"/>
              <a:gd name="connsiteY3" fmla="*/ 0 h 66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146" h="666997">
                <a:moveTo>
                  <a:pt x="748146" y="629392"/>
                </a:moveTo>
                <a:cubicBezTo>
                  <a:pt x="667987" y="648194"/>
                  <a:pt x="587829" y="666997"/>
                  <a:pt x="534390" y="629392"/>
                </a:cubicBezTo>
                <a:cubicBezTo>
                  <a:pt x="480951" y="591787"/>
                  <a:pt x="516577" y="508660"/>
                  <a:pt x="427512" y="403761"/>
                </a:cubicBezTo>
                <a:cubicBezTo>
                  <a:pt x="338447" y="298862"/>
                  <a:pt x="169223" y="149431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2"/>
          <p:cNvSpPr/>
          <p:nvPr/>
        </p:nvSpPr>
        <p:spPr>
          <a:xfrm>
            <a:off x="4405745" y="5498275"/>
            <a:ext cx="1425039" cy="486889"/>
          </a:xfrm>
          <a:custGeom>
            <a:avLst/>
            <a:gdLst>
              <a:gd name="connsiteX0" fmla="*/ 1425039 w 1425039"/>
              <a:gd name="connsiteY0" fmla="*/ 486889 h 486889"/>
              <a:gd name="connsiteX1" fmla="*/ 1175658 w 1425039"/>
              <a:gd name="connsiteY1" fmla="*/ 368135 h 486889"/>
              <a:gd name="connsiteX2" fmla="*/ 831273 w 1425039"/>
              <a:gd name="connsiteY2" fmla="*/ 439387 h 486889"/>
              <a:gd name="connsiteX3" fmla="*/ 486889 w 1425039"/>
              <a:gd name="connsiteY3" fmla="*/ 166255 h 486889"/>
              <a:gd name="connsiteX4" fmla="*/ 0 w 1425039"/>
              <a:gd name="connsiteY4" fmla="*/ 0 h 48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039" h="486889">
                <a:moveTo>
                  <a:pt x="1425039" y="486889"/>
                </a:moveTo>
                <a:cubicBezTo>
                  <a:pt x="1349829" y="431470"/>
                  <a:pt x="1274619" y="376052"/>
                  <a:pt x="1175658" y="368135"/>
                </a:cubicBezTo>
                <a:cubicBezTo>
                  <a:pt x="1076697" y="360218"/>
                  <a:pt x="946068" y="473034"/>
                  <a:pt x="831273" y="439387"/>
                </a:cubicBezTo>
                <a:cubicBezTo>
                  <a:pt x="716478" y="405740"/>
                  <a:pt x="625434" y="239486"/>
                  <a:pt x="486889" y="166255"/>
                </a:cubicBezTo>
                <a:cubicBezTo>
                  <a:pt x="348344" y="93024"/>
                  <a:pt x="174172" y="46512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flipH="1" flipV="1">
            <a:off x="43434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 flipV="1">
            <a:off x="2133600" y="4419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5382883" y="4372155"/>
            <a:ext cx="931653" cy="648419"/>
          </a:xfrm>
          <a:custGeom>
            <a:avLst/>
            <a:gdLst>
              <a:gd name="connsiteX0" fmla="*/ 0 w 931653"/>
              <a:gd name="connsiteY0" fmla="*/ 70449 h 648419"/>
              <a:gd name="connsiteX1" fmla="*/ 198408 w 931653"/>
              <a:gd name="connsiteY1" fmla="*/ 35943 h 648419"/>
              <a:gd name="connsiteX2" fmla="*/ 310551 w 931653"/>
              <a:gd name="connsiteY2" fmla="*/ 286109 h 648419"/>
              <a:gd name="connsiteX3" fmla="*/ 552091 w 931653"/>
              <a:gd name="connsiteY3" fmla="*/ 182592 h 648419"/>
              <a:gd name="connsiteX4" fmla="*/ 767751 w 931653"/>
              <a:gd name="connsiteY4" fmla="*/ 199845 h 648419"/>
              <a:gd name="connsiteX5" fmla="*/ 931653 w 931653"/>
              <a:gd name="connsiteY5" fmla="*/ 648419 h 648419"/>
              <a:gd name="connsiteX6" fmla="*/ 931653 w 931653"/>
              <a:gd name="connsiteY6" fmla="*/ 648419 h 64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1653" h="648419">
                <a:moveTo>
                  <a:pt x="0" y="70449"/>
                </a:moveTo>
                <a:cubicBezTo>
                  <a:pt x="73324" y="35224"/>
                  <a:pt x="146649" y="0"/>
                  <a:pt x="198408" y="35943"/>
                </a:cubicBezTo>
                <a:cubicBezTo>
                  <a:pt x="250167" y="71886"/>
                  <a:pt x="251604" y="261668"/>
                  <a:pt x="310551" y="286109"/>
                </a:cubicBezTo>
                <a:cubicBezTo>
                  <a:pt x="369498" y="310550"/>
                  <a:pt x="475891" y="196969"/>
                  <a:pt x="552091" y="182592"/>
                </a:cubicBezTo>
                <a:cubicBezTo>
                  <a:pt x="628291" y="168215"/>
                  <a:pt x="704491" y="122207"/>
                  <a:pt x="767751" y="199845"/>
                </a:cubicBezTo>
                <a:cubicBezTo>
                  <a:pt x="831011" y="277483"/>
                  <a:pt x="931653" y="648419"/>
                  <a:pt x="931653" y="648419"/>
                </a:cubicBezTo>
                <a:lnTo>
                  <a:pt x="931653" y="648419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Freeform 184"/>
          <p:cNvSpPr/>
          <p:nvPr/>
        </p:nvSpPr>
        <p:spPr>
          <a:xfrm>
            <a:off x="5733691" y="4929996"/>
            <a:ext cx="572218" cy="357996"/>
          </a:xfrm>
          <a:custGeom>
            <a:avLst/>
            <a:gdLst>
              <a:gd name="connsiteX0" fmla="*/ 20128 w 572218"/>
              <a:gd name="connsiteY0" fmla="*/ 357996 h 357996"/>
              <a:gd name="connsiteX1" fmla="*/ 20128 w 572218"/>
              <a:gd name="connsiteY1" fmla="*/ 133710 h 357996"/>
              <a:gd name="connsiteX2" fmla="*/ 140898 w 572218"/>
              <a:gd name="connsiteY2" fmla="*/ 12940 h 357996"/>
              <a:gd name="connsiteX3" fmla="*/ 287547 w 572218"/>
              <a:gd name="connsiteY3" fmla="*/ 56072 h 357996"/>
              <a:gd name="connsiteX4" fmla="*/ 572218 w 572218"/>
              <a:gd name="connsiteY4" fmla="*/ 90578 h 3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218" h="357996">
                <a:moveTo>
                  <a:pt x="20128" y="357996"/>
                </a:moveTo>
                <a:cubicBezTo>
                  <a:pt x="10064" y="274607"/>
                  <a:pt x="0" y="191219"/>
                  <a:pt x="20128" y="133710"/>
                </a:cubicBezTo>
                <a:cubicBezTo>
                  <a:pt x="40256" y="76201"/>
                  <a:pt x="96328" y="25880"/>
                  <a:pt x="140898" y="12940"/>
                </a:cubicBezTo>
                <a:cubicBezTo>
                  <a:pt x="185468" y="0"/>
                  <a:pt x="215660" y="43132"/>
                  <a:pt x="287547" y="56072"/>
                </a:cubicBezTo>
                <a:cubicBezTo>
                  <a:pt x="359434" y="69012"/>
                  <a:pt x="465826" y="79795"/>
                  <a:pt x="572218" y="90578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Freeform 185"/>
          <p:cNvSpPr/>
          <p:nvPr/>
        </p:nvSpPr>
        <p:spPr>
          <a:xfrm>
            <a:off x="6340415" y="4530306"/>
            <a:ext cx="638355" cy="481641"/>
          </a:xfrm>
          <a:custGeom>
            <a:avLst/>
            <a:gdLst>
              <a:gd name="connsiteX0" fmla="*/ 638355 w 638355"/>
              <a:gd name="connsiteY0" fmla="*/ 67573 h 481641"/>
              <a:gd name="connsiteX1" fmla="*/ 422694 w 638355"/>
              <a:gd name="connsiteY1" fmla="*/ 24441 h 481641"/>
              <a:gd name="connsiteX2" fmla="*/ 336430 w 638355"/>
              <a:gd name="connsiteY2" fmla="*/ 214222 h 481641"/>
              <a:gd name="connsiteX3" fmla="*/ 0 w 638355"/>
              <a:gd name="connsiteY3" fmla="*/ 481641 h 4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355" h="481641">
                <a:moveTo>
                  <a:pt x="638355" y="67573"/>
                </a:moveTo>
                <a:cubicBezTo>
                  <a:pt x="555685" y="33786"/>
                  <a:pt x="473015" y="0"/>
                  <a:pt x="422694" y="24441"/>
                </a:cubicBezTo>
                <a:cubicBezTo>
                  <a:pt x="372373" y="48882"/>
                  <a:pt x="406879" y="138022"/>
                  <a:pt x="336430" y="214222"/>
                </a:cubicBezTo>
                <a:cubicBezTo>
                  <a:pt x="265981" y="290422"/>
                  <a:pt x="132990" y="386031"/>
                  <a:pt x="0" y="48164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6"/>
          <p:cNvSpPr/>
          <p:nvPr/>
        </p:nvSpPr>
        <p:spPr>
          <a:xfrm>
            <a:off x="6323162" y="4304581"/>
            <a:ext cx="1337095" cy="733245"/>
          </a:xfrm>
          <a:custGeom>
            <a:avLst/>
            <a:gdLst>
              <a:gd name="connsiteX0" fmla="*/ 1337095 w 1337095"/>
              <a:gd name="connsiteY0" fmla="*/ 0 h 733245"/>
              <a:gd name="connsiteX1" fmla="*/ 948906 w 1337095"/>
              <a:gd name="connsiteY1" fmla="*/ 207034 h 733245"/>
              <a:gd name="connsiteX2" fmla="*/ 733246 w 1337095"/>
              <a:gd name="connsiteY2" fmla="*/ 560717 h 733245"/>
              <a:gd name="connsiteX3" fmla="*/ 0 w 1337095"/>
              <a:gd name="connsiteY3" fmla="*/ 733245 h 73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7095" h="733245">
                <a:moveTo>
                  <a:pt x="1337095" y="0"/>
                </a:moveTo>
                <a:cubicBezTo>
                  <a:pt x="1193321" y="56790"/>
                  <a:pt x="1049547" y="113581"/>
                  <a:pt x="948906" y="207034"/>
                </a:cubicBezTo>
                <a:cubicBezTo>
                  <a:pt x="848265" y="300487"/>
                  <a:pt x="891397" y="473015"/>
                  <a:pt x="733246" y="560717"/>
                </a:cubicBezTo>
                <a:cubicBezTo>
                  <a:pt x="575095" y="648419"/>
                  <a:pt x="287547" y="690832"/>
                  <a:pt x="0" y="73324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7"/>
          <p:cNvSpPr/>
          <p:nvPr/>
        </p:nvSpPr>
        <p:spPr>
          <a:xfrm>
            <a:off x="6331789" y="3769743"/>
            <a:ext cx="2380890" cy="1259457"/>
          </a:xfrm>
          <a:custGeom>
            <a:avLst/>
            <a:gdLst>
              <a:gd name="connsiteX0" fmla="*/ 2380890 w 2380890"/>
              <a:gd name="connsiteY0" fmla="*/ 0 h 1259457"/>
              <a:gd name="connsiteX1" fmla="*/ 2113471 w 2380890"/>
              <a:gd name="connsiteY1" fmla="*/ 414068 h 1259457"/>
              <a:gd name="connsiteX2" fmla="*/ 1466490 w 2380890"/>
              <a:gd name="connsiteY2" fmla="*/ 724619 h 1259457"/>
              <a:gd name="connsiteX3" fmla="*/ 0 w 2380890"/>
              <a:gd name="connsiteY3" fmla="*/ 1259457 h 125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890" h="1259457">
                <a:moveTo>
                  <a:pt x="2380890" y="0"/>
                </a:moveTo>
                <a:cubicBezTo>
                  <a:pt x="2323380" y="146649"/>
                  <a:pt x="2265871" y="293298"/>
                  <a:pt x="2113471" y="414068"/>
                </a:cubicBezTo>
                <a:cubicBezTo>
                  <a:pt x="1961071" y="534838"/>
                  <a:pt x="1818735" y="583721"/>
                  <a:pt x="1466490" y="724619"/>
                </a:cubicBezTo>
                <a:cubicBezTo>
                  <a:pt x="1114245" y="865517"/>
                  <a:pt x="557122" y="1062487"/>
                  <a:pt x="0" y="125945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8"/>
          <p:cNvSpPr/>
          <p:nvPr/>
        </p:nvSpPr>
        <p:spPr>
          <a:xfrm>
            <a:off x="6179388" y="5046453"/>
            <a:ext cx="530525" cy="948905"/>
          </a:xfrm>
          <a:custGeom>
            <a:avLst/>
            <a:gdLst>
              <a:gd name="connsiteX0" fmla="*/ 273170 w 530525"/>
              <a:gd name="connsiteY0" fmla="*/ 948905 h 948905"/>
              <a:gd name="connsiteX1" fmla="*/ 40257 w 530525"/>
              <a:gd name="connsiteY1" fmla="*/ 638355 h 948905"/>
              <a:gd name="connsiteX2" fmla="*/ 514710 w 530525"/>
              <a:gd name="connsiteY2" fmla="*/ 112143 h 948905"/>
              <a:gd name="connsiteX3" fmla="*/ 135148 w 530525"/>
              <a:gd name="connsiteY3" fmla="*/ 0 h 94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525" h="948905">
                <a:moveTo>
                  <a:pt x="273170" y="948905"/>
                </a:moveTo>
                <a:cubicBezTo>
                  <a:pt x="136585" y="863360"/>
                  <a:pt x="0" y="777815"/>
                  <a:pt x="40257" y="638355"/>
                </a:cubicBezTo>
                <a:cubicBezTo>
                  <a:pt x="80514" y="498895"/>
                  <a:pt x="498895" y="218535"/>
                  <a:pt x="514710" y="112143"/>
                </a:cubicBezTo>
                <a:cubicBezTo>
                  <a:pt x="530525" y="5751"/>
                  <a:pt x="332836" y="2875"/>
                  <a:pt x="135148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89"/>
          <p:cNvSpPr/>
          <p:nvPr/>
        </p:nvSpPr>
        <p:spPr>
          <a:xfrm>
            <a:off x="6331789" y="5046453"/>
            <a:ext cx="577969" cy="793630"/>
          </a:xfrm>
          <a:custGeom>
            <a:avLst/>
            <a:gdLst>
              <a:gd name="connsiteX0" fmla="*/ 577969 w 577969"/>
              <a:gd name="connsiteY0" fmla="*/ 793630 h 793630"/>
              <a:gd name="connsiteX1" fmla="*/ 241539 w 577969"/>
              <a:gd name="connsiteY1" fmla="*/ 500332 h 793630"/>
              <a:gd name="connsiteX2" fmla="*/ 0 w 577969"/>
              <a:gd name="connsiteY2" fmla="*/ 0 h 79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969" h="793630">
                <a:moveTo>
                  <a:pt x="577969" y="793630"/>
                </a:moveTo>
                <a:cubicBezTo>
                  <a:pt x="457918" y="713117"/>
                  <a:pt x="337867" y="632604"/>
                  <a:pt x="241539" y="500332"/>
                </a:cubicBezTo>
                <a:cubicBezTo>
                  <a:pt x="145211" y="368060"/>
                  <a:pt x="72605" y="184030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6331789" y="5055079"/>
            <a:ext cx="1095554" cy="552091"/>
          </a:xfrm>
          <a:custGeom>
            <a:avLst/>
            <a:gdLst>
              <a:gd name="connsiteX0" fmla="*/ 1095554 w 1095554"/>
              <a:gd name="connsiteY0" fmla="*/ 552091 h 552091"/>
              <a:gd name="connsiteX1" fmla="*/ 862641 w 1095554"/>
              <a:gd name="connsiteY1" fmla="*/ 301925 h 552091"/>
              <a:gd name="connsiteX2" fmla="*/ 500332 w 1095554"/>
              <a:gd name="connsiteY2" fmla="*/ 310551 h 552091"/>
              <a:gd name="connsiteX3" fmla="*/ 0 w 1095554"/>
              <a:gd name="connsiteY3" fmla="*/ 0 h 55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554" h="552091">
                <a:moveTo>
                  <a:pt x="1095554" y="552091"/>
                </a:moveTo>
                <a:cubicBezTo>
                  <a:pt x="1028699" y="447136"/>
                  <a:pt x="961845" y="342182"/>
                  <a:pt x="862641" y="301925"/>
                </a:cubicBezTo>
                <a:cubicBezTo>
                  <a:pt x="763437" y="261668"/>
                  <a:pt x="644105" y="360872"/>
                  <a:pt x="500332" y="310551"/>
                </a:cubicBezTo>
                <a:cubicBezTo>
                  <a:pt x="356559" y="260230"/>
                  <a:pt x="178279" y="13011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6323162" y="4986068"/>
            <a:ext cx="1207698" cy="97766"/>
          </a:xfrm>
          <a:custGeom>
            <a:avLst/>
            <a:gdLst>
              <a:gd name="connsiteX0" fmla="*/ 1207698 w 1207698"/>
              <a:gd name="connsiteY0" fmla="*/ 0 h 97766"/>
              <a:gd name="connsiteX1" fmla="*/ 819510 w 1207698"/>
              <a:gd name="connsiteY1" fmla="*/ 86264 h 97766"/>
              <a:gd name="connsiteX2" fmla="*/ 0 w 1207698"/>
              <a:gd name="connsiteY2" fmla="*/ 69011 h 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7698" h="97766">
                <a:moveTo>
                  <a:pt x="1207698" y="0"/>
                </a:moveTo>
                <a:cubicBezTo>
                  <a:pt x="1114245" y="37381"/>
                  <a:pt x="1020793" y="74762"/>
                  <a:pt x="819510" y="86264"/>
                </a:cubicBezTo>
                <a:cubicBezTo>
                  <a:pt x="618227" y="97766"/>
                  <a:pt x="309113" y="83388"/>
                  <a:pt x="0" y="6901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6323162" y="5037826"/>
            <a:ext cx="1716657" cy="296174"/>
          </a:xfrm>
          <a:custGeom>
            <a:avLst/>
            <a:gdLst>
              <a:gd name="connsiteX0" fmla="*/ 1716657 w 1716657"/>
              <a:gd name="connsiteY0" fmla="*/ 120770 h 296174"/>
              <a:gd name="connsiteX1" fmla="*/ 1397480 w 1716657"/>
              <a:gd name="connsiteY1" fmla="*/ 284672 h 296174"/>
              <a:gd name="connsiteX2" fmla="*/ 655608 w 1716657"/>
              <a:gd name="connsiteY2" fmla="*/ 189782 h 296174"/>
              <a:gd name="connsiteX3" fmla="*/ 0 w 1716657"/>
              <a:gd name="connsiteY3" fmla="*/ 0 h 29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6657" h="296174">
                <a:moveTo>
                  <a:pt x="1716657" y="120770"/>
                </a:moveTo>
                <a:cubicBezTo>
                  <a:pt x="1645489" y="196970"/>
                  <a:pt x="1574321" y="273170"/>
                  <a:pt x="1397480" y="284672"/>
                </a:cubicBezTo>
                <a:cubicBezTo>
                  <a:pt x="1220639" y="296174"/>
                  <a:pt x="888521" y="237227"/>
                  <a:pt x="655608" y="189782"/>
                </a:cubicBezTo>
                <a:cubicBezTo>
                  <a:pt x="422695" y="142337"/>
                  <a:pt x="211347" y="71168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4"/>
          <p:cNvSpPr/>
          <p:nvPr/>
        </p:nvSpPr>
        <p:spPr>
          <a:xfrm>
            <a:off x="6323162" y="4459857"/>
            <a:ext cx="2173857" cy="569343"/>
          </a:xfrm>
          <a:custGeom>
            <a:avLst/>
            <a:gdLst>
              <a:gd name="connsiteX0" fmla="*/ 2173857 w 2173857"/>
              <a:gd name="connsiteY0" fmla="*/ 0 h 569343"/>
              <a:gd name="connsiteX1" fmla="*/ 1708030 w 2173857"/>
              <a:gd name="connsiteY1" fmla="*/ 215660 h 569343"/>
              <a:gd name="connsiteX2" fmla="*/ 1164566 w 2173857"/>
              <a:gd name="connsiteY2" fmla="*/ 336430 h 569343"/>
              <a:gd name="connsiteX3" fmla="*/ 724619 w 2173857"/>
              <a:gd name="connsiteY3" fmla="*/ 500332 h 569343"/>
              <a:gd name="connsiteX4" fmla="*/ 0 w 2173857"/>
              <a:gd name="connsiteY4" fmla="*/ 569343 h 56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3857" h="569343">
                <a:moveTo>
                  <a:pt x="2173857" y="0"/>
                </a:moveTo>
                <a:cubicBezTo>
                  <a:pt x="2025051" y="79794"/>
                  <a:pt x="1876245" y="159588"/>
                  <a:pt x="1708030" y="215660"/>
                </a:cubicBezTo>
                <a:cubicBezTo>
                  <a:pt x="1539815" y="271732"/>
                  <a:pt x="1328468" y="288985"/>
                  <a:pt x="1164566" y="336430"/>
                </a:cubicBezTo>
                <a:cubicBezTo>
                  <a:pt x="1000664" y="383875"/>
                  <a:pt x="918713" y="461513"/>
                  <a:pt x="724619" y="500332"/>
                </a:cubicBezTo>
                <a:cubicBezTo>
                  <a:pt x="530525" y="539151"/>
                  <a:pt x="265262" y="554247"/>
                  <a:pt x="0" y="56934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flipH="1" flipV="1">
            <a:off x="6248400" y="4953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5"/>
          <p:cNvSpPr/>
          <p:nvPr/>
        </p:nvSpPr>
        <p:spPr>
          <a:xfrm>
            <a:off x="6858000" y="1785668"/>
            <a:ext cx="408316" cy="1440611"/>
          </a:xfrm>
          <a:custGeom>
            <a:avLst/>
            <a:gdLst>
              <a:gd name="connsiteX0" fmla="*/ 276045 w 408316"/>
              <a:gd name="connsiteY0" fmla="*/ 0 h 1440611"/>
              <a:gd name="connsiteX1" fmla="*/ 362309 w 408316"/>
              <a:gd name="connsiteY1" fmla="*/ 483079 h 1440611"/>
              <a:gd name="connsiteX2" fmla="*/ 0 w 408316"/>
              <a:gd name="connsiteY2" fmla="*/ 1440611 h 144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316" h="1440611">
                <a:moveTo>
                  <a:pt x="276045" y="0"/>
                </a:moveTo>
                <a:cubicBezTo>
                  <a:pt x="342180" y="121488"/>
                  <a:pt x="408316" y="242977"/>
                  <a:pt x="362309" y="483079"/>
                </a:cubicBezTo>
                <a:cubicBezTo>
                  <a:pt x="316302" y="723181"/>
                  <a:pt x="158151" y="1081896"/>
                  <a:pt x="0" y="144061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6866626" y="2406770"/>
            <a:ext cx="957532" cy="843951"/>
          </a:xfrm>
          <a:custGeom>
            <a:avLst/>
            <a:gdLst>
              <a:gd name="connsiteX0" fmla="*/ 957532 w 957532"/>
              <a:gd name="connsiteY0" fmla="*/ 0 h 843951"/>
              <a:gd name="connsiteX1" fmla="*/ 845389 w 957532"/>
              <a:gd name="connsiteY1" fmla="*/ 422694 h 843951"/>
              <a:gd name="connsiteX2" fmla="*/ 448574 w 957532"/>
              <a:gd name="connsiteY2" fmla="*/ 776377 h 843951"/>
              <a:gd name="connsiteX3" fmla="*/ 0 w 957532"/>
              <a:gd name="connsiteY3" fmla="*/ 828136 h 84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7532" h="843951">
                <a:moveTo>
                  <a:pt x="957532" y="0"/>
                </a:moveTo>
                <a:cubicBezTo>
                  <a:pt x="943873" y="146649"/>
                  <a:pt x="930215" y="293298"/>
                  <a:pt x="845389" y="422694"/>
                </a:cubicBezTo>
                <a:cubicBezTo>
                  <a:pt x="760563" y="552090"/>
                  <a:pt x="589472" y="708803"/>
                  <a:pt x="448574" y="776377"/>
                </a:cubicBezTo>
                <a:cubicBezTo>
                  <a:pt x="307676" y="843951"/>
                  <a:pt x="153838" y="836043"/>
                  <a:pt x="0" y="82813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6883879" y="2872596"/>
            <a:ext cx="405442" cy="336430"/>
          </a:xfrm>
          <a:custGeom>
            <a:avLst/>
            <a:gdLst>
              <a:gd name="connsiteX0" fmla="*/ 405442 w 405442"/>
              <a:gd name="connsiteY0" fmla="*/ 0 h 336430"/>
              <a:gd name="connsiteX1" fmla="*/ 0 w 405442"/>
              <a:gd name="connsiteY1" fmla="*/ 336430 h 336430"/>
              <a:gd name="connsiteX2" fmla="*/ 0 w 405442"/>
              <a:gd name="connsiteY2" fmla="*/ 336430 h 3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442" h="336430">
                <a:moveTo>
                  <a:pt x="405442" y="0"/>
                </a:moveTo>
                <a:lnTo>
                  <a:pt x="0" y="336430"/>
                </a:lnTo>
                <a:lnTo>
                  <a:pt x="0" y="33643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6142008" y="3167332"/>
            <a:ext cx="672860" cy="378125"/>
          </a:xfrm>
          <a:custGeom>
            <a:avLst/>
            <a:gdLst>
              <a:gd name="connsiteX0" fmla="*/ 0 w 672860"/>
              <a:gd name="connsiteY0" fmla="*/ 378125 h 378125"/>
              <a:gd name="connsiteX1" fmla="*/ 129396 w 672860"/>
              <a:gd name="connsiteY1" fmla="*/ 58947 h 378125"/>
              <a:gd name="connsiteX2" fmla="*/ 672860 w 672860"/>
              <a:gd name="connsiteY2" fmla="*/ 24442 h 37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2860" h="378125">
                <a:moveTo>
                  <a:pt x="0" y="378125"/>
                </a:moveTo>
                <a:cubicBezTo>
                  <a:pt x="8626" y="248009"/>
                  <a:pt x="17253" y="117894"/>
                  <a:pt x="129396" y="58947"/>
                </a:cubicBezTo>
                <a:cubicBezTo>
                  <a:pt x="241539" y="0"/>
                  <a:pt x="457199" y="12221"/>
                  <a:pt x="672860" y="2444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0"/>
          <p:cNvSpPr/>
          <p:nvPr/>
        </p:nvSpPr>
        <p:spPr>
          <a:xfrm>
            <a:off x="6858000" y="2855343"/>
            <a:ext cx="1492370" cy="455763"/>
          </a:xfrm>
          <a:custGeom>
            <a:avLst/>
            <a:gdLst>
              <a:gd name="connsiteX0" fmla="*/ 1492370 w 1492370"/>
              <a:gd name="connsiteY0" fmla="*/ 0 h 455763"/>
              <a:gd name="connsiteX1" fmla="*/ 948906 w 1492370"/>
              <a:gd name="connsiteY1" fmla="*/ 146649 h 455763"/>
              <a:gd name="connsiteX2" fmla="*/ 534838 w 1492370"/>
              <a:gd name="connsiteY2" fmla="*/ 422695 h 455763"/>
              <a:gd name="connsiteX3" fmla="*/ 0 w 1492370"/>
              <a:gd name="connsiteY3" fmla="*/ 345057 h 45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370" h="455763">
                <a:moveTo>
                  <a:pt x="1492370" y="0"/>
                </a:moveTo>
                <a:cubicBezTo>
                  <a:pt x="1300432" y="38100"/>
                  <a:pt x="1108495" y="76200"/>
                  <a:pt x="948906" y="146649"/>
                </a:cubicBezTo>
                <a:cubicBezTo>
                  <a:pt x="789317" y="217098"/>
                  <a:pt x="692989" y="389627"/>
                  <a:pt x="534838" y="422695"/>
                </a:cubicBezTo>
                <a:cubicBezTo>
                  <a:pt x="376687" y="455763"/>
                  <a:pt x="188343" y="400410"/>
                  <a:pt x="0" y="34505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>
            <a:off x="6866626" y="3174521"/>
            <a:ext cx="741872" cy="421257"/>
          </a:xfrm>
          <a:custGeom>
            <a:avLst/>
            <a:gdLst>
              <a:gd name="connsiteX0" fmla="*/ 741872 w 741872"/>
              <a:gd name="connsiteY0" fmla="*/ 301924 h 421257"/>
              <a:gd name="connsiteX1" fmla="*/ 414068 w 741872"/>
              <a:gd name="connsiteY1" fmla="*/ 370936 h 421257"/>
              <a:gd name="connsiteX2" fmla="*/ 0 w 741872"/>
              <a:gd name="connsiteY2" fmla="*/ 0 h 42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872" h="421257">
                <a:moveTo>
                  <a:pt x="741872" y="301924"/>
                </a:moveTo>
                <a:cubicBezTo>
                  <a:pt x="639792" y="361590"/>
                  <a:pt x="537713" y="421257"/>
                  <a:pt x="414068" y="370936"/>
                </a:cubicBezTo>
                <a:cubicBezTo>
                  <a:pt x="290423" y="320615"/>
                  <a:pt x="145211" y="160307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2"/>
          <p:cNvSpPr/>
          <p:nvPr/>
        </p:nvSpPr>
        <p:spPr>
          <a:xfrm>
            <a:off x="6858000" y="3174521"/>
            <a:ext cx="1181819" cy="517585"/>
          </a:xfrm>
          <a:custGeom>
            <a:avLst/>
            <a:gdLst>
              <a:gd name="connsiteX0" fmla="*/ 1181819 w 1181819"/>
              <a:gd name="connsiteY0" fmla="*/ 517585 h 517585"/>
              <a:gd name="connsiteX1" fmla="*/ 1086928 w 1181819"/>
              <a:gd name="connsiteY1" fmla="*/ 232913 h 517585"/>
              <a:gd name="connsiteX2" fmla="*/ 879894 w 1181819"/>
              <a:gd name="connsiteY2" fmla="*/ 103517 h 517585"/>
              <a:gd name="connsiteX3" fmla="*/ 370936 w 1181819"/>
              <a:gd name="connsiteY3" fmla="*/ 207034 h 517585"/>
              <a:gd name="connsiteX4" fmla="*/ 0 w 1181819"/>
              <a:gd name="connsiteY4" fmla="*/ 0 h 51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819" h="517585">
                <a:moveTo>
                  <a:pt x="1181819" y="517585"/>
                </a:moveTo>
                <a:cubicBezTo>
                  <a:pt x="1159534" y="409754"/>
                  <a:pt x="1137249" y="301924"/>
                  <a:pt x="1086928" y="232913"/>
                </a:cubicBezTo>
                <a:cubicBezTo>
                  <a:pt x="1036607" y="163902"/>
                  <a:pt x="999226" y="107830"/>
                  <a:pt x="879894" y="103517"/>
                </a:cubicBezTo>
                <a:cubicBezTo>
                  <a:pt x="760562" y="99204"/>
                  <a:pt x="517585" y="224287"/>
                  <a:pt x="370936" y="207034"/>
                </a:cubicBezTo>
                <a:cubicBezTo>
                  <a:pt x="224287" y="189781"/>
                  <a:pt x="112143" y="94890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flipH="1" flipV="1">
            <a:off x="67818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3"/>
          <p:cNvSpPr/>
          <p:nvPr/>
        </p:nvSpPr>
        <p:spPr>
          <a:xfrm>
            <a:off x="5313872" y="2147977"/>
            <a:ext cx="802256" cy="638355"/>
          </a:xfrm>
          <a:custGeom>
            <a:avLst/>
            <a:gdLst>
              <a:gd name="connsiteX0" fmla="*/ 60385 w 802256"/>
              <a:gd name="connsiteY0" fmla="*/ 638355 h 638355"/>
              <a:gd name="connsiteX1" fmla="*/ 60385 w 802256"/>
              <a:gd name="connsiteY1" fmla="*/ 448574 h 638355"/>
              <a:gd name="connsiteX2" fmla="*/ 422694 w 802256"/>
              <a:gd name="connsiteY2" fmla="*/ 224287 h 638355"/>
              <a:gd name="connsiteX3" fmla="*/ 802256 w 802256"/>
              <a:gd name="connsiteY3" fmla="*/ 0 h 63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256" h="638355">
                <a:moveTo>
                  <a:pt x="60385" y="638355"/>
                </a:moveTo>
                <a:cubicBezTo>
                  <a:pt x="30192" y="577970"/>
                  <a:pt x="0" y="517585"/>
                  <a:pt x="60385" y="448574"/>
                </a:cubicBezTo>
                <a:cubicBezTo>
                  <a:pt x="120770" y="379563"/>
                  <a:pt x="299049" y="299049"/>
                  <a:pt x="422694" y="224287"/>
                </a:cubicBezTo>
                <a:cubicBezTo>
                  <a:pt x="546339" y="149525"/>
                  <a:pt x="674297" y="74762"/>
                  <a:pt x="802256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4"/>
          <p:cNvSpPr/>
          <p:nvPr/>
        </p:nvSpPr>
        <p:spPr>
          <a:xfrm>
            <a:off x="6116128" y="2173857"/>
            <a:ext cx="534838" cy="369498"/>
          </a:xfrm>
          <a:custGeom>
            <a:avLst/>
            <a:gdLst>
              <a:gd name="connsiteX0" fmla="*/ 534838 w 534838"/>
              <a:gd name="connsiteY0" fmla="*/ 310551 h 369498"/>
              <a:gd name="connsiteX1" fmla="*/ 258793 w 534838"/>
              <a:gd name="connsiteY1" fmla="*/ 336430 h 369498"/>
              <a:gd name="connsiteX2" fmla="*/ 215661 w 534838"/>
              <a:gd name="connsiteY2" fmla="*/ 112143 h 369498"/>
              <a:gd name="connsiteX3" fmla="*/ 0 w 534838"/>
              <a:gd name="connsiteY3" fmla="*/ 0 h 36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838" h="369498">
                <a:moveTo>
                  <a:pt x="534838" y="310551"/>
                </a:moveTo>
                <a:cubicBezTo>
                  <a:pt x="423413" y="340024"/>
                  <a:pt x="311989" y="369498"/>
                  <a:pt x="258793" y="336430"/>
                </a:cubicBezTo>
                <a:cubicBezTo>
                  <a:pt x="205597" y="303362"/>
                  <a:pt x="258793" y="168215"/>
                  <a:pt x="215661" y="112143"/>
                </a:cubicBezTo>
                <a:cubicBezTo>
                  <a:pt x="172529" y="56071"/>
                  <a:pt x="86264" y="2803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6058619" y="1492370"/>
            <a:ext cx="360872" cy="664234"/>
          </a:xfrm>
          <a:custGeom>
            <a:avLst/>
            <a:gdLst>
              <a:gd name="connsiteX0" fmla="*/ 316302 w 360872"/>
              <a:gd name="connsiteY0" fmla="*/ 0 h 664234"/>
              <a:gd name="connsiteX1" fmla="*/ 316302 w 360872"/>
              <a:gd name="connsiteY1" fmla="*/ 250166 h 664234"/>
              <a:gd name="connsiteX2" fmla="*/ 48883 w 360872"/>
              <a:gd name="connsiteY2" fmla="*/ 422694 h 664234"/>
              <a:gd name="connsiteX3" fmla="*/ 23004 w 360872"/>
              <a:gd name="connsiteY3" fmla="*/ 664234 h 66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872" h="664234">
                <a:moveTo>
                  <a:pt x="316302" y="0"/>
                </a:moveTo>
                <a:cubicBezTo>
                  <a:pt x="338587" y="89858"/>
                  <a:pt x="360872" y="179717"/>
                  <a:pt x="316302" y="250166"/>
                </a:cubicBezTo>
                <a:cubicBezTo>
                  <a:pt x="271732" y="320615"/>
                  <a:pt x="97766" y="353683"/>
                  <a:pt x="48883" y="422694"/>
                </a:cubicBezTo>
                <a:cubicBezTo>
                  <a:pt x="0" y="491705"/>
                  <a:pt x="11502" y="577969"/>
                  <a:pt x="23004" y="664234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5719313" y="1639019"/>
            <a:ext cx="362310" cy="483079"/>
          </a:xfrm>
          <a:custGeom>
            <a:avLst/>
            <a:gdLst>
              <a:gd name="connsiteX0" fmla="*/ 43132 w 362310"/>
              <a:gd name="connsiteY0" fmla="*/ 0 h 483079"/>
              <a:gd name="connsiteX1" fmla="*/ 34506 w 362310"/>
              <a:gd name="connsiteY1" fmla="*/ 189781 h 483079"/>
              <a:gd name="connsiteX2" fmla="*/ 250166 w 362310"/>
              <a:gd name="connsiteY2" fmla="*/ 258792 h 483079"/>
              <a:gd name="connsiteX3" fmla="*/ 362310 w 362310"/>
              <a:gd name="connsiteY3" fmla="*/ 483079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310" h="483079">
                <a:moveTo>
                  <a:pt x="43132" y="0"/>
                </a:moveTo>
                <a:cubicBezTo>
                  <a:pt x="21566" y="73324"/>
                  <a:pt x="0" y="146649"/>
                  <a:pt x="34506" y="189781"/>
                </a:cubicBezTo>
                <a:cubicBezTo>
                  <a:pt x="69012" y="232913"/>
                  <a:pt x="195532" y="209909"/>
                  <a:pt x="250166" y="258792"/>
                </a:cubicBezTo>
                <a:cubicBezTo>
                  <a:pt x="304800" y="307675"/>
                  <a:pt x="333555" y="395377"/>
                  <a:pt x="362310" y="48307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5296619" y="1932317"/>
            <a:ext cx="793630" cy="288985"/>
          </a:xfrm>
          <a:custGeom>
            <a:avLst/>
            <a:gdLst>
              <a:gd name="connsiteX0" fmla="*/ 0 w 793630"/>
              <a:gd name="connsiteY0" fmla="*/ 0 h 288985"/>
              <a:gd name="connsiteX1" fmla="*/ 120770 w 793630"/>
              <a:gd name="connsiteY1" fmla="*/ 284672 h 288985"/>
              <a:gd name="connsiteX2" fmla="*/ 370936 w 793630"/>
              <a:gd name="connsiteY2" fmla="*/ 25879 h 288985"/>
              <a:gd name="connsiteX3" fmla="*/ 793630 w 793630"/>
              <a:gd name="connsiteY3" fmla="*/ 241540 h 28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630" h="288985">
                <a:moveTo>
                  <a:pt x="0" y="0"/>
                </a:moveTo>
                <a:cubicBezTo>
                  <a:pt x="29473" y="140179"/>
                  <a:pt x="58947" y="280359"/>
                  <a:pt x="120770" y="284672"/>
                </a:cubicBezTo>
                <a:cubicBezTo>
                  <a:pt x="182593" y="288985"/>
                  <a:pt x="258793" y="33068"/>
                  <a:pt x="370936" y="25879"/>
                </a:cubicBezTo>
                <a:cubicBezTo>
                  <a:pt x="483079" y="18690"/>
                  <a:pt x="638354" y="130115"/>
                  <a:pt x="793630" y="24154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4915619" y="1250830"/>
            <a:ext cx="1191883" cy="879895"/>
          </a:xfrm>
          <a:custGeom>
            <a:avLst/>
            <a:gdLst>
              <a:gd name="connsiteX0" fmla="*/ 1438 w 1191883"/>
              <a:gd name="connsiteY0" fmla="*/ 0 h 879895"/>
              <a:gd name="connsiteX1" fmla="*/ 44570 w 1191883"/>
              <a:gd name="connsiteY1" fmla="*/ 258793 h 879895"/>
              <a:gd name="connsiteX2" fmla="*/ 268856 w 1191883"/>
              <a:gd name="connsiteY2" fmla="*/ 207034 h 879895"/>
              <a:gd name="connsiteX3" fmla="*/ 424132 w 1191883"/>
              <a:gd name="connsiteY3" fmla="*/ 595223 h 879895"/>
              <a:gd name="connsiteX4" fmla="*/ 1191883 w 1191883"/>
              <a:gd name="connsiteY4" fmla="*/ 879895 h 87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883" h="879895">
                <a:moveTo>
                  <a:pt x="1438" y="0"/>
                </a:moveTo>
                <a:cubicBezTo>
                  <a:pt x="719" y="112143"/>
                  <a:pt x="0" y="224287"/>
                  <a:pt x="44570" y="258793"/>
                </a:cubicBezTo>
                <a:cubicBezTo>
                  <a:pt x="89140" y="293299"/>
                  <a:pt x="205596" y="150962"/>
                  <a:pt x="268856" y="207034"/>
                </a:cubicBezTo>
                <a:cubicBezTo>
                  <a:pt x="332116" y="263106"/>
                  <a:pt x="270294" y="483080"/>
                  <a:pt x="424132" y="595223"/>
                </a:cubicBezTo>
                <a:cubicBezTo>
                  <a:pt x="577970" y="707366"/>
                  <a:pt x="884926" y="793630"/>
                  <a:pt x="1191883" y="87989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 flipV="1">
            <a:off x="6019800" y="205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3630283" y="1328468"/>
            <a:ext cx="192657" cy="1043796"/>
          </a:xfrm>
          <a:custGeom>
            <a:avLst/>
            <a:gdLst>
              <a:gd name="connsiteX0" fmla="*/ 156713 w 192657"/>
              <a:gd name="connsiteY0" fmla="*/ 0 h 1043796"/>
              <a:gd name="connsiteX1" fmla="*/ 1438 w 192657"/>
              <a:gd name="connsiteY1" fmla="*/ 388189 h 1043796"/>
              <a:gd name="connsiteX2" fmla="*/ 165340 w 192657"/>
              <a:gd name="connsiteY2" fmla="*/ 595223 h 1043796"/>
              <a:gd name="connsiteX3" fmla="*/ 165340 w 192657"/>
              <a:gd name="connsiteY3" fmla="*/ 1043796 h 104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657" h="1043796">
                <a:moveTo>
                  <a:pt x="156713" y="0"/>
                </a:moveTo>
                <a:cubicBezTo>
                  <a:pt x="78356" y="144492"/>
                  <a:pt x="0" y="288985"/>
                  <a:pt x="1438" y="388189"/>
                </a:cubicBezTo>
                <a:cubicBezTo>
                  <a:pt x="2876" y="487393"/>
                  <a:pt x="138023" y="485955"/>
                  <a:pt x="165340" y="595223"/>
                </a:cubicBezTo>
                <a:cubicBezTo>
                  <a:pt x="192657" y="704491"/>
                  <a:pt x="178998" y="874143"/>
                  <a:pt x="165340" y="104379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3856008" y="1880558"/>
            <a:ext cx="603849" cy="483080"/>
          </a:xfrm>
          <a:custGeom>
            <a:avLst/>
            <a:gdLst>
              <a:gd name="connsiteX0" fmla="*/ 603849 w 603849"/>
              <a:gd name="connsiteY0" fmla="*/ 0 h 483080"/>
              <a:gd name="connsiteX1" fmla="*/ 276045 w 603849"/>
              <a:gd name="connsiteY1" fmla="*/ 43133 h 483080"/>
              <a:gd name="connsiteX2" fmla="*/ 293298 w 603849"/>
              <a:gd name="connsiteY2" fmla="*/ 258793 h 483080"/>
              <a:gd name="connsiteX3" fmla="*/ 0 w 603849"/>
              <a:gd name="connsiteY3" fmla="*/ 483080 h 4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49" h="483080">
                <a:moveTo>
                  <a:pt x="603849" y="0"/>
                </a:moveTo>
                <a:cubicBezTo>
                  <a:pt x="465826" y="0"/>
                  <a:pt x="327803" y="1"/>
                  <a:pt x="276045" y="43133"/>
                </a:cubicBezTo>
                <a:cubicBezTo>
                  <a:pt x="224287" y="86265"/>
                  <a:pt x="339306" y="185469"/>
                  <a:pt x="293298" y="258793"/>
                </a:cubicBezTo>
                <a:cubicBezTo>
                  <a:pt x="247291" y="332118"/>
                  <a:pt x="123645" y="407599"/>
                  <a:pt x="0" y="48308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804249" y="2372264"/>
            <a:ext cx="888521" cy="264544"/>
          </a:xfrm>
          <a:custGeom>
            <a:avLst/>
            <a:gdLst>
              <a:gd name="connsiteX0" fmla="*/ 888521 w 888521"/>
              <a:gd name="connsiteY0" fmla="*/ 129396 h 264544"/>
              <a:gd name="connsiteX1" fmla="*/ 655608 w 888521"/>
              <a:gd name="connsiteY1" fmla="*/ 103517 h 264544"/>
              <a:gd name="connsiteX2" fmla="*/ 508959 w 888521"/>
              <a:gd name="connsiteY2" fmla="*/ 258793 h 264544"/>
              <a:gd name="connsiteX3" fmla="*/ 224287 w 888521"/>
              <a:gd name="connsiteY3" fmla="*/ 138023 h 264544"/>
              <a:gd name="connsiteX4" fmla="*/ 0 w 888521"/>
              <a:gd name="connsiteY4" fmla="*/ 0 h 26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521" h="264544">
                <a:moveTo>
                  <a:pt x="888521" y="129396"/>
                </a:moveTo>
                <a:cubicBezTo>
                  <a:pt x="803694" y="105673"/>
                  <a:pt x="718868" y="81951"/>
                  <a:pt x="655608" y="103517"/>
                </a:cubicBezTo>
                <a:cubicBezTo>
                  <a:pt x="592348" y="125083"/>
                  <a:pt x="580846" y="253042"/>
                  <a:pt x="508959" y="258793"/>
                </a:cubicBezTo>
                <a:cubicBezTo>
                  <a:pt x="437072" y="264544"/>
                  <a:pt x="309113" y="181155"/>
                  <a:pt x="224287" y="138023"/>
                </a:cubicBezTo>
                <a:cubicBezTo>
                  <a:pt x="139461" y="94891"/>
                  <a:pt x="69730" y="47445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3045125" y="1423358"/>
            <a:ext cx="767750" cy="957533"/>
          </a:xfrm>
          <a:custGeom>
            <a:avLst/>
            <a:gdLst>
              <a:gd name="connsiteX0" fmla="*/ 51758 w 767750"/>
              <a:gd name="connsiteY0" fmla="*/ 0 h 957533"/>
              <a:gd name="connsiteX1" fmla="*/ 51758 w 767750"/>
              <a:gd name="connsiteY1" fmla="*/ 146650 h 957533"/>
              <a:gd name="connsiteX2" fmla="*/ 362309 w 767750"/>
              <a:gd name="connsiteY2" fmla="*/ 172529 h 957533"/>
              <a:gd name="connsiteX3" fmla="*/ 345056 w 767750"/>
              <a:gd name="connsiteY3" fmla="*/ 474453 h 957533"/>
              <a:gd name="connsiteX4" fmla="*/ 767750 w 767750"/>
              <a:gd name="connsiteY4" fmla="*/ 957533 h 95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750" h="957533">
                <a:moveTo>
                  <a:pt x="51758" y="0"/>
                </a:moveTo>
                <a:cubicBezTo>
                  <a:pt x="25879" y="58947"/>
                  <a:pt x="0" y="117895"/>
                  <a:pt x="51758" y="146650"/>
                </a:cubicBezTo>
                <a:cubicBezTo>
                  <a:pt x="103517" y="175405"/>
                  <a:pt x="313426" y="117895"/>
                  <a:pt x="362309" y="172529"/>
                </a:cubicBezTo>
                <a:cubicBezTo>
                  <a:pt x="411192" y="227163"/>
                  <a:pt x="277483" y="343619"/>
                  <a:pt x="345056" y="474453"/>
                </a:cubicBezTo>
                <a:cubicBezTo>
                  <a:pt x="412629" y="605287"/>
                  <a:pt x="590189" y="781410"/>
                  <a:pt x="767750" y="95753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2424023" y="1613140"/>
            <a:ext cx="1380226" cy="750498"/>
          </a:xfrm>
          <a:custGeom>
            <a:avLst/>
            <a:gdLst>
              <a:gd name="connsiteX0" fmla="*/ 0 w 1380226"/>
              <a:gd name="connsiteY0" fmla="*/ 172528 h 750498"/>
              <a:gd name="connsiteX1" fmla="*/ 146649 w 1380226"/>
              <a:gd name="connsiteY1" fmla="*/ 25879 h 750498"/>
              <a:gd name="connsiteX2" fmla="*/ 500332 w 1380226"/>
              <a:gd name="connsiteY2" fmla="*/ 327803 h 750498"/>
              <a:gd name="connsiteX3" fmla="*/ 1009290 w 1380226"/>
              <a:gd name="connsiteY3" fmla="*/ 301924 h 750498"/>
              <a:gd name="connsiteX4" fmla="*/ 1250830 w 1380226"/>
              <a:gd name="connsiteY4" fmla="*/ 508958 h 750498"/>
              <a:gd name="connsiteX5" fmla="*/ 1380226 w 1380226"/>
              <a:gd name="connsiteY5" fmla="*/ 750498 h 75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0226" h="750498">
                <a:moveTo>
                  <a:pt x="0" y="172528"/>
                </a:moveTo>
                <a:cubicBezTo>
                  <a:pt x="31630" y="86264"/>
                  <a:pt x="63260" y="0"/>
                  <a:pt x="146649" y="25879"/>
                </a:cubicBezTo>
                <a:cubicBezTo>
                  <a:pt x="230038" y="51758"/>
                  <a:pt x="356559" y="281796"/>
                  <a:pt x="500332" y="327803"/>
                </a:cubicBezTo>
                <a:cubicBezTo>
                  <a:pt x="644105" y="373810"/>
                  <a:pt x="884207" y="271732"/>
                  <a:pt x="1009290" y="301924"/>
                </a:cubicBezTo>
                <a:cubicBezTo>
                  <a:pt x="1134373" y="332116"/>
                  <a:pt x="1189007" y="434196"/>
                  <a:pt x="1250830" y="508958"/>
                </a:cubicBezTo>
                <a:cubicBezTo>
                  <a:pt x="1312653" y="583720"/>
                  <a:pt x="1346439" y="667109"/>
                  <a:pt x="1380226" y="750498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2950234" y="2127849"/>
            <a:ext cx="845389" cy="340743"/>
          </a:xfrm>
          <a:custGeom>
            <a:avLst/>
            <a:gdLst>
              <a:gd name="connsiteX0" fmla="*/ 0 w 845389"/>
              <a:gd name="connsiteY0" fmla="*/ 132272 h 340743"/>
              <a:gd name="connsiteX1" fmla="*/ 232913 w 845389"/>
              <a:gd name="connsiteY1" fmla="*/ 28755 h 340743"/>
              <a:gd name="connsiteX2" fmla="*/ 388189 w 845389"/>
              <a:gd name="connsiteY2" fmla="*/ 304800 h 340743"/>
              <a:gd name="connsiteX3" fmla="*/ 845389 w 845389"/>
              <a:gd name="connsiteY3" fmla="*/ 244415 h 34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389" h="340743">
                <a:moveTo>
                  <a:pt x="0" y="132272"/>
                </a:moveTo>
                <a:cubicBezTo>
                  <a:pt x="84107" y="66136"/>
                  <a:pt x="168215" y="0"/>
                  <a:pt x="232913" y="28755"/>
                </a:cubicBezTo>
                <a:cubicBezTo>
                  <a:pt x="297611" y="57510"/>
                  <a:pt x="286110" y="268857"/>
                  <a:pt x="388189" y="304800"/>
                </a:cubicBezTo>
                <a:cubicBezTo>
                  <a:pt x="490268" y="340743"/>
                  <a:pt x="667828" y="292579"/>
                  <a:pt x="845389" y="24441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1640456" y="2035834"/>
            <a:ext cx="196970" cy="646981"/>
          </a:xfrm>
          <a:custGeom>
            <a:avLst/>
            <a:gdLst>
              <a:gd name="connsiteX0" fmla="*/ 15816 w 196970"/>
              <a:gd name="connsiteY0" fmla="*/ 0 h 646981"/>
              <a:gd name="connsiteX1" fmla="*/ 153838 w 196970"/>
              <a:gd name="connsiteY1" fmla="*/ 103517 h 646981"/>
              <a:gd name="connsiteX2" fmla="*/ 7189 w 196970"/>
              <a:gd name="connsiteY2" fmla="*/ 336430 h 646981"/>
              <a:gd name="connsiteX3" fmla="*/ 196970 w 196970"/>
              <a:gd name="connsiteY3" fmla="*/ 646981 h 64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70" h="646981">
                <a:moveTo>
                  <a:pt x="15816" y="0"/>
                </a:moveTo>
                <a:cubicBezTo>
                  <a:pt x="85546" y="23722"/>
                  <a:pt x="155276" y="47445"/>
                  <a:pt x="153838" y="103517"/>
                </a:cubicBezTo>
                <a:cubicBezTo>
                  <a:pt x="152400" y="159589"/>
                  <a:pt x="0" y="245853"/>
                  <a:pt x="7189" y="336430"/>
                </a:cubicBezTo>
                <a:cubicBezTo>
                  <a:pt x="14378" y="427007"/>
                  <a:pt x="105674" y="536994"/>
                  <a:pt x="196970" y="646981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1121434" y="2477219"/>
            <a:ext cx="715992" cy="280358"/>
          </a:xfrm>
          <a:custGeom>
            <a:avLst/>
            <a:gdLst>
              <a:gd name="connsiteX0" fmla="*/ 0 w 715992"/>
              <a:gd name="connsiteY0" fmla="*/ 153838 h 280358"/>
              <a:gd name="connsiteX1" fmla="*/ 189781 w 715992"/>
              <a:gd name="connsiteY1" fmla="*/ 15815 h 280358"/>
              <a:gd name="connsiteX2" fmla="*/ 414068 w 715992"/>
              <a:gd name="connsiteY2" fmla="*/ 248728 h 280358"/>
              <a:gd name="connsiteX3" fmla="*/ 715992 w 715992"/>
              <a:gd name="connsiteY3" fmla="*/ 205596 h 2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992" h="280358">
                <a:moveTo>
                  <a:pt x="0" y="153838"/>
                </a:moveTo>
                <a:cubicBezTo>
                  <a:pt x="60385" y="76919"/>
                  <a:pt x="120770" y="0"/>
                  <a:pt x="189781" y="15815"/>
                </a:cubicBezTo>
                <a:cubicBezTo>
                  <a:pt x="258792" y="31630"/>
                  <a:pt x="326366" y="217098"/>
                  <a:pt x="414068" y="248728"/>
                </a:cubicBezTo>
                <a:cubicBezTo>
                  <a:pt x="501770" y="280358"/>
                  <a:pt x="608881" y="242977"/>
                  <a:pt x="715992" y="20559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/>
          <p:cNvSpPr/>
          <p:nvPr/>
        </p:nvSpPr>
        <p:spPr>
          <a:xfrm>
            <a:off x="672860" y="2682815"/>
            <a:ext cx="1138687" cy="483079"/>
          </a:xfrm>
          <a:custGeom>
            <a:avLst/>
            <a:gdLst>
              <a:gd name="connsiteX0" fmla="*/ 0 w 1138687"/>
              <a:gd name="connsiteY0" fmla="*/ 483079 h 483079"/>
              <a:gd name="connsiteX1" fmla="*/ 69012 w 1138687"/>
              <a:gd name="connsiteY1" fmla="*/ 362310 h 483079"/>
              <a:gd name="connsiteX2" fmla="*/ 319178 w 1138687"/>
              <a:gd name="connsiteY2" fmla="*/ 448574 h 483079"/>
              <a:gd name="connsiteX3" fmla="*/ 569344 w 1138687"/>
              <a:gd name="connsiteY3" fmla="*/ 189781 h 483079"/>
              <a:gd name="connsiteX4" fmla="*/ 1138687 w 1138687"/>
              <a:gd name="connsiteY4" fmla="*/ 0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687" h="483079">
                <a:moveTo>
                  <a:pt x="0" y="483079"/>
                </a:moveTo>
                <a:cubicBezTo>
                  <a:pt x="7908" y="425570"/>
                  <a:pt x="15816" y="368061"/>
                  <a:pt x="69012" y="362310"/>
                </a:cubicBezTo>
                <a:cubicBezTo>
                  <a:pt x="122208" y="356559"/>
                  <a:pt x="235789" y="477329"/>
                  <a:pt x="319178" y="448574"/>
                </a:cubicBezTo>
                <a:cubicBezTo>
                  <a:pt x="402567" y="419819"/>
                  <a:pt x="432759" y="264543"/>
                  <a:pt x="569344" y="189781"/>
                </a:cubicBezTo>
                <a:cubicBezTo>
                  <a:pt x="705929" y="115019"/>
                  <a:pt x="922308" y="57509"/>
                  <a:pt x="113868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8"/>
          <p:cNvSpPr/>
          <p:nvPr/>
        </p:nvSpPr>
        <p:spPr>
          <a:xfrm>
            <a:off x="1308339" y="2682815"/>
            <a:ext cx="529087" cy="612476"/>
          </a:xfrm>
          <a:custGeom>
            <a:avLst/>
            <a:gdLst>
              <a:gd name="connsiteX0" fmla="*/ 89140 w 529087"/>
              <a:gd name="connsiteY0" fmla="*/ 612476 h 612476"/>
              <a:gd name="connsiteX1" fmla="*/ 46008 w 529087"/>
              <a:gd name="connsiteY1" fmla="*/ 448574 h 612476"/>
              <a:gd name="connsiteX2" fmla="*/ 365186 w 529087"/>
              <a:gd name="connsiteY2" fmla="*/ 396815 h 612476"/>
              <a:gd name="connsiteX3" fmla="*/ 365186 w 529087"/>
              <a:gd name="connsiteY3" fmla="*/ 146649 h 612476"/>
              <a:gd name="connsiteX4" fmla="*/ 529087 w 529087"/>
              <a:gd name="connsiteY4" fmla="*/ 0 h 6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87" h="612476">
                <a:moveTo>
                  <a:pt x="89140" y="612476"/>
                </a:moveTo>
                <a:cubicBezTo>
                  <a:pt x="44570" y="548496"/>
                  <a:pt x="0" y="484517"/>
                  <a:pt x="46008" y="448574"/>
                </a:cubicBezTo>
                <a:cubicBezTo>
                  <a:pt x="92016" y="412631"/>
                  <a:pt x="311990" y="447136"/>
                  <a:pt x="365186" y="396815"/>
                </a:cubicBezTo>
                <a:cubicBezTo>
                  <a:pt x="418382" y="346494"/>
                  <a:pt x="337869" y="212785"/>
                  <a:pt x="365186" y="146649"/>
                </a:cubicBezTo>
                <a:cubicBezTo>
                  <a:pt x="392503" y="80513"/>
                  <a:pt x="460795" y="40256"/>
                  <a:pt x="52908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1739661" y="2691442"/>
            <a:ext cx="306237" cy="1069675"/>
          </a:xfrm>
          <a:custGeom>
            <a:avLst/>
            <a:gdLst>
              <a:gd name="connsiteX0" fmla="*/ 270294 w 306237"/>
              <a:gd name="connsiteY0" fmla="*/ 1069675 h 1069675"/>
              <a:gd name="connsiteX1" fmla="*/ 2875 w 306237"/>
              <a:gd name="connsiteY1" fmla="*/ 888520 h 1069675"/>
              <a:gd name="connsiteX2" fmla="*/ 287547 w 306237"/>
              <a:gd name="connsiteY2" fmla="*/ 534837 h 1069675"/>
              <a:gd name="connsiteX3" fmla="*/ 115018 w 306237"/>
              <a:gd name="connsiteY3" fmla="*/ 0 h 106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237" h="1069675">
                <a:moveTo>
                  <a:pt x="270294" y="1069675"/>
                </a:moveTo>
                <a:cubicBezTo>
                  <a:pt x="135147" y="1023667"/>
                  <a:pt x="0" y="977660"/>
                  <a:pt x="2875" y="888520"/>
                </a:cubicBezTo>
                <a:cubicBezTo>
                  <a:pt x="5751" y="799380"/>
                  <a:pt x="268857" y="682924"/>
                  <a:pt x="287547" y="534837"/>
                </a:cubicBezTo>
                <a:cubicBezTo>
                  <a:pt x="306237" y="386750"/>
                  <a:pt x="210627" y="193375"/>
                  <a:pt x="115018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/>
          <p:cNvSpPr/>
          <p:nvPr/>
        </p:nvSpPr>
        <p:spPr>
          <a:xfrm>
            <a:off x="1871932" y="2700068"/>
            <a:ext cx="662797" cy="603849"/>
          </a:xfrm>
          <a:custGeom>
            <a:avLst/>
            <a:gdLst>
              <a:gd name="connsiteX0" fmla="*/ 603849 w 662797"/>
              <a:gd name="connsiteY0" fmla="*/ 603849 h 603849"/>
              <a:gd name="connsiteX1" fmla="*/ 612476 w 662797"/>
              <a:gd name="connsiteY1" fmla="*/ 370936 h 603849"/>
              <a:gd name="connsiteX2" fmla="*/ 301925 w 662797"/>
              <a:gd name="connsiteY2" fmla="*/ 457200 h 603849"/>
              <a:gd name="connsiteX3" fmla="*/ 0 w 662797"/>
              <a:gd name="connsiteY3" fmla="*/ 0 h 6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797" h="603849">
                <a:moveTo>
                  <a:pt x="603849" y="603849"/>
                </a:moveTo>
                <a:cubicBezTo>
                  <a:pt x="633323" y="499613"/>
                  <a:pt x="662797" y="395377"/>
                  <a:pt x="612476" y="370936"/>
                </a:cubicBezTo>
                <a:cubicBezTo>
                  <a:pt x="562155" y="346495"/>
                  <a:pt x="404004" y="519023"/>
                  <a:pt x="301925" y="457200"/>
                </a:cubicBezTo>
                <a:cubicBezTo>
                  <a:pt x="199846" y="395377"/>
                  <a:pt x="99923" y="197688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1820174" y="2503098"/>
            <a:ext cx="871268" cy="327804"/>
          </a:xfrm>
          <a:custGeom>
            <a:avLst/>
            <a:gdLst>
              <a:gd name="connsiteX0" fmla="*/ 871268 w 871268"/>
              <a:gd name="connsiteY0" fmla="*/ 205596 h 327804"/>
              <a:gd name="connsiteX1" fmla="*/ 629728 w 871268"/>
              <a:gd name="connsiteY1" fmla="*/ 15815 h 327804"/>
              <a:gd name="connsiteX2" fmla="*/ 439947 w 871268"/>
              <a:gd name="connsiteY2" fmla="*/ 300487 h 327804"/>
              <a:gd name="connsiteX3" fmla="*/ 0 w 871268"/>
              <a:gd name="connsiteY3" fmla="*/ 179717 h 32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268" h="327804">
                <a:moveTo>
                  <a:pt x="871268" y="205596"/>
                </a:moveTo>
                <a:cubicBezTo>
                  <a:pt x="786441" y="102798"/>
                  <a:pt x="701615" y="0"/>
                  <a:pt x="629728" y="15815"/>
                </a:cubicBezTo>
                <a:cubicBezTo>
                  <a:pt x="557841" y="31630"/>
                  <a:pt x="544902" y="273170"/>
                  <a:pt x="439947" y="300487"/>
                </a:cubicBezTo>
                <a:cubicBezTo>
                  <a:pt x="334992" y="327804"/>
                  <a:pt x="167496" y="253760"/>
                  <a:pt x="0" y="17971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 flipV="1"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 flipV="1">
            <a:off x="1752600" y="2590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2"/>
          <p:cNvSpPr/>
          <p:nvPr/>
        </p:nvSpPr>
        <p:spPr>
          <a:xfrm>
            <a:off x="3476445" y="3010619"/>
            <a:ext cx="500332" cy="724619"/>
          </a:xfrm>
          <a:custGeom>
            <a:avLst/>
            <a:gdLst>
              <a:gd name="connsiteX0" fmla="*/ 0 w 500332"/>
              <a:gd name="connsiteY0" fmla="*/ 0 h 724619"/>
              <a:gd name="connsiteX1" fmla="*/ 293298 w 500332"/>
              <a:gd name="connsiteY1" fmla="*/ 77638 h 724619"/>
              <a:gd name="connsiteX2" fmla="*/ 172529 w 500332"/>
              <a:gd name="connsiteY2" fmla="*/ 327804 h 724619"/>
              <a:gd name="connsiteX3" fmla="*/ 500332 w 500332"/>
              <a:gd name="connsiteY3" fmla="*/ 724619 h 72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332" h="724619">
                <a:moveTo>
                  <a:pt x="0" y="0"/>
                </a:moveTo>
                <a:cubicBezTo>
                  <a:pt x="132271" y="11502"/>
                  <a:pt x="264543" y="23004"/>
                  <a:pt x="293298" y="77638"/>
                </a:cubicBezTo>
                <a:cubicBezTo>
                  <a:pt x="322053" y="132272"/>
                  <a:pt x="138023" y="219974"/>
                  <a:pt x="172529" y="327804"/>
                </a:cubicBezTo>
                <a:cubicBezTo>
                  <a:pt x="207035" y="435634"/>
                  <a:pt x="353683" y="580126"/>
                  <a:pt x="500332" y="72461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3968151" y="3181709"/>
            <a:ext cx="638355" cy="562155"/>
          </a:xfrm>
          <a:custGeom>
            <a:avLst/>
            <a:gdLst>
              <a:gd name="connsiteX0" fmla="*/ 638355 w 638355"/>
              <a:gd name="connsiteY0" fmla="*/ 70449 h 562155"/>
              <a:gd name="connsiteX1" fmla="*/ 405441 w 638355"/>
              <a:gd name="connsiteY1" fmla="*/ 27317 h 562155"/>
              <a:gd name="connsiteX2" fmla="*/ 250166 w 638355"/>
              <a:gd name="connsiteY2" fmla="*/ 234351 h 562155"/>
              <a:gd name="connsiteX3" fmla="*/ 0 w 638355"/>
              <a:gd name="connsiteY3" fmla="*/ 562155 h 56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355" h="562155">
                <a:moveTo>
                  <a:pt x="638355" y="70449"/>
                </a:moveTo>
                <a:cubicBezTo>
                  <a:pt x="554247" y="35224"/>
                  <a:pt x="470139" y="0"/>
                  <a:pt x="405441" y="27317"/>
                </a:cubicBezTo>
                <a:cubicBezTo>
                  <a:pt x="340743" y="54634"/>
                  <a:pt x="250166" y="234351"/>
                  <a:pt x="250166" y="234351"/>
                </a:cubicBezTo>
                <a:lnTo>
                  <a:pt x="0" y="562155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>
            <a:off x="3994030" y="3391619"/>
            <a:ext cx="1457864" cy="357996"/>
          </a:xfrm>
          <a:custGeom>
            <a:avLst/>
            <a:gdLst>
              <a:gd name="connsiteX0" fmla="*/ 1457864 w 1457864"/>
              <a:gd name="connsiteY0" fmla="*/ 145211 h 357996"/>
              <a:gd name="connsiteX1" fmla="*/ 1155940 w 1457864"/>
              <a:gd name="connsiteY1" fmla="*/ 33068 h 357996"/>
              <a:gd name="connsiteX2" fmla="*/ 948906 w 1457864"/>
              <a:gd name="connsiteY2" fmla="*/ 343619 h 357996"/>
              <a:gd name="connsiteX3" fmla="*/ 483079 w 1457864"/>
              <a:gd name="connsiteY3" fmla="*/ 119332 h 357996"/>
              <a:gd name="connsiteX4" fmla="*/ 0 w 1457864"/>
              <a:gd name="connsiteY4" fmla="*/ 343619 h 3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864" h="357996">
                <a:moveTo>
                  <a:pt x="1457864" y="145211"/>
                </a:moveTo>
                <a:cubicBezTo>
                  <a:pt x="1349315" y="72605"/>
                  <a:pt x="1240766" y="0"/>
                  <a:pt x="1155940" y="33068"/>
                </a:cubicBezTo>
                <a:cubicBezTo>
                  <a:pt x="1071114" y="66136"/>
                  <a:pt x="1061049" y="329242"/>
                  <a:pt x="948906" y="343619"/>
                </a:cubicBezTo>
                <a:cubicBezTo>
                  <a:pt x="836763" y="357996"/>
                  <a:pt x="641230" y="119332"/>
                  <a:pt x="483079" y="119332"/>
                </a:cubicBezTo>
                <a:cubicBezTo>
                  <a:pt x="324928" y="119332"/>
                  <a:pt x="162464" y="231475"/>
                  <a:pt x="0" y="34361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>
            <a:off x="3968151" y="3735238"/>
            <a:ext cx="810883" cy="488830"/>
          </a:xfrm>
          <a:custGeom>
            <a:avLst/>
            <a:gdLst>
              <a:gd name="connsiteX0" fmla="*/ 810883 w 810883"/>
              <a:gd name="connsiteY0" fmla="*/ 422694 h 488830"/>
              <a:gd name="connsiteX1" fmla="*/ 586596 w 810883"/>
              <a:gd name="connsiteY1" fmla="*/ 439947 h 488830"/>
              <a:gd name="connsiteX2" fmla="*/ 491706 w 810883"/>
              <a:gd name="connsiteY2" fmla="*/ 129396 h 488830"/>
              <a:gd name="connsiteX3" fmla="*/ 0 w 810883"/>
              <a:gd name="connsiteY3" fmla="*/ 0 h 488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83" h="488830">
                <a:moveTo>
                  <a:pt x="810883" y="422694"/>
                </a:moveTo>
                <a:cubicBezTo>
                  <a:pt x="725337" y="455762"/>
                  <a:pt x="639792" y="488830"/>
                  <a:pt x="586596" y="439947"/>
                </a:cubicBezTo>
                <a:cubicBezTo>
                  <a:pt x="533400" y="391064"/>
                  <a:pt x="589472" y="202720"/>
                  <a:pt x="491706" y="129396"/>
                </a:cubicBezTo>
                <a:cubicBezTo>
                  <a:pt x="393940" y="56072"/>
                  <a:pt x="196970" y="28036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>
            <a:off x="3252158" y="3726611"/>
            <a:ext cx="724619" cy="687238"/>
          </a:xfrm>
          <a:custGeom>
            <a:avLst/>
            <a:gdLst>
              <a:gd name="connsiteX0" fmla="*/ 0 w 724619"/>
              <a:gd name="connsiteY0" fmla="*/ 655608 h 687238"/>
              <a:gd name="connsiteX1" fmla="*/ 215661 w 724619"/>
              <a:gd name="connsiteY1" fmla="*/ 612476 h 687238"/>
              <a:gd name="connsiteX2" fmla="*/ 181155 w 724619"/>
              <a:gd name="connsiteY2" fmla="*/ 207034 h 687238"/>
              <a:gd name="connsiteX3" fmla="*/ 724619 w 724619"/>
              <a:gd name="connsiteY3" fmla="*/ 0 h 6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619" h="687238">
                <a:moveTo>
                  <a:pt x="0" y="655608"/>
                </a:moveTo>
                <a:cubicBezTo>
                  <a:pt x="92734" y="671423"/>
                  <a:pt x="185469" y="687238"/>
                  <a:pt x="215661" y="612476"/>
                </a:cubicBezTo>
                <a:cubicBezTo>
                  <a:pt x="245853" y="537714"/>
                  <a:pt x="96329" y="309113"/>
                  <a:pt x="181155" y="207034"/>
                </a:cubicBezTo>
                <a:cubicBezTo>
                  <a:pt x="265981" y="104955"/>
                  <a:pt x="495300" y="52477"/>
                  <a:pt x="724619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>
            <a:off x="3183147" y="3394495"/>
            <a:ext cx="759125" cy="370935"/>
          </a:xfrm>
          <a:custGeom>
            <a:avLst/>
            <a:gdLst>
              <a:gd name="connsiteX0" fmla="*/ 0 w 759125"/>
              <a:gd name="connsiteY0" fmla="*/ 142335 h 370935"/>
              <a:gd name="connsiteX1" fmla="*/ 138023 w 759125"/>
              <a:gd name="connsiteY1" fmla="*/ 30192 h 370935"/>
              <a:gd name="connsiteX2" fmla="*/ 267419 w 759125"/>
              <a:gd name="connsiteY2" fmla="*/ 323490 h 370935"/>
              <a:gd name="connsiteX3" fmla="*/ 759125 w 759125"/>
              <a:gd name="connsiteY3" fmla="*/ 314863 h 37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125" h="370935">
                <a:moveTo>
                  <a:pt x="0" y="142335"/>
                </a:moveTo>
                <a:cubicBezTo>
                  <a:pt x="46726" y="71167"/>
                  <a:pt x="93453" y="0"/>
                  <a:pt x="138023" y="30192"/>
                </a:cubicBezTo>
                <a:cubicBezTo>
                  <a:pt x="182593" y="60385"/>
                  <a:pt x="163902" y="276045"/>
                  <a:pt x="267419" y="323490"/>
                </a:cubicBezTo>
                <a:cubicBezTo>
                  <a:pt x="370936" y="370935"/>
                  <a:pt x="565030" y="342899"/>
                  <a:pt x="759125" y="31486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flipH="1" flipV="1">
            <a:off x="3886200" y="3657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8"/>
          <p:cNvSpPr/>
          <p:nvPr/>
        </p:nvSpPr>
        <p:spPr>
          <a:xfrm>
            <a:off x="1913861" y="933893"/>
            <a:ext cx="3459125" cy="2535865"/>
          </a:xfrm>
          <a:custGeom>
            <a:avLst/>
            <a:gdLst>
              <a:gd name="connsiteX0" fmla="*/ 85060 w 3459125"/>
              <a:gd name="connsiteY0" fmla="*/ 629093 h 2535865"/>
              <a:gd name="connsiteX1" fmla="*/ 659218 w 3459125"/>
              <a:gd name="connsiteY1" fmla="*/ 352647 h 2535865"/>
              <a:gd name="connsiteX2" fmla="*/ 956930 w 3459125"/>
              <a:gd name="connsiteY2" fmla="*/ 256954 h 2535865"/>
              <a:gd name="connsiteX3" fmla="*/ 1350334 w 3459125"/>
              <a:gd name="connsiteY3" fmla="*/ 129363 h 2535865"/>
              <a:gd name="connsiteX4" fmla="*/ 1839432 w 3459125"/>
              <a:gd name="connsiteY4" fmla="*/ 65567 h 2535865"/>
              <a:gd name="connsiteX5" fmla="*/ 2392325 w 3459125"/>
              <a:gd name="connsiteY5" fmla="*/ 23037 h 2535865"/>
              <a:gd name="connsiteX6" fmla="*/ 2955851 w 3459125"/>
              <a:gd name="connsiteY6" fmla="*/ 1772 h 2535865"/>
              <a:gd name="connsiteX7" fmla="*/ 3157869 w 3459125"/>
              <a:gd name="connsiteY7" fmla="*/ 33670 h 2535865"/>
              <a:gd name="connsiteX8" fmla="*/ 3423683 w 3459125"/>
              <a:gd name="connsiteY8" fmla="*/ 129363 h 2535865"/>
              <a:gd name="connsiteX9" fmla="*/ 3370520 w 3459125"/>
              <a:gd name="connsiteY9" fmla="*/ 342014 h 2535865"/>
              <a:gd name="connsiteX10" fmla="*/ 3200399 w 3459125"/>
              <a:gd name="connsiteY10" fmla="*/ 501502 h 2535865"/>
              <a:gd name="connsiteX11" fmla="*/ 2902688 w 3459125"/>
              <a:gd name="connsiteY11" fmla="*/ 650358 h 2535865"/>
              <a:gd name="connsiteX12" fmla="*/ 2796362 w 3459125"/>
              <a:gd name="connsiteY12" fmla="*/ 777949 h 2535865"/>
              <a:gd name="connsiteX13" fmla="*/ 2775097 w 3459125"/>
              <a:gd name="connsiteY13" fmla="*/ 1065028 h 2535865"/>
              <a:gd name="connsiteX14" fmla="*/ 2913320 w 3459125"/>
              <a:gd name="connsiteY14" fmla="*/ 1171354 h 2535865"/>
              <a:gd name="connsiteX15" fmla="*/ 3147237 w 3459125"/>
              <a:gd name="connsiteY15" fmla="*/ 1245781 h 2535865"/>
              <a:gd name="connsiteX16" fmla="*/ 3285460 w 3459125"/>
              <a:gd name="connsiteY16" fmla="*/ 1394637 h 2535865"/>
              <a:gd name="connsiteX17" fmla="*/ 3211032 w 3459125"/>
              <a:gd name="connsiteY17" fmla="*/ 1649819 h 2535865"/>
              <a:gd name="connsiteX18" fmla="*/ 3094074 w 3459125"/>
              <a:gd name="connsiteY18" fmla="*/ 1841205 h 2535865"/>
              <a:gd name="connsiteX19" fmla="*/ 2466753 w 3459125"/>
              <a:gd name="connsiteY19" fmla="*/ 1894367 h 2535865"/>
              <a:gd name="connsiteX20" fmla="*/ 2179674 w 3459125"/>
              <a:gd name="connsiteY20" fmla="*/ 1894367 h 2535865"/>
              <a:gd name="connsiteX21" fmla="*/ 2147776 w 3459125"/>
              <a:gd name="connsiteY21" fmla="*/ 2213344 h 2535865"/>
              <a:gd name="connsiteX22" fmla="*/ 2041451 w 3459125"/>
              <a:gd name="connsiteY22" fmla="*/ 2468526 h 2535865"/>
              <a:gd name="connsiteX23" fmla="*/ 1743739 w 3459125"/>
              <a:gd name="connsiteY23" fmla="*/ 2511056 h 2535865"/>
              <a:gd name="connsiteX24" fmla="*/ 1446027 w 3459125"/>
              <a:gd name="connsiteY24" fmla="*/ 2319670 h 2535865"/>
              <a:gd name="connsiteX25" fmla="*/ 882502 w 3459125"/>
              <a:gd name="connsiteY25" fmla="*/ 2160181 h 2535865"/>
              <a:gd name="connsiteX26" fmla="*/ 446567 w 3459125"/>
              <a:gd name="connsiteY26" fmla="*/ 1926265 h 2535865"/>
              <a:gd name="connsiteX27" fmla="*/ 350874 w 3459125"/>
              <a:gd name="connsiteY27" fmla="*/ 1660451 h 2535865"/>
              <a:gd name="connsiteX28" fmla="*/ 233916 w 3459125"/>
              <a:gd name="connsiteY28" fmla="*/ 1107558 h 2535865"/>
              <a:gd name="connsiteX29" fmla="*/ 127590 w 3459125"/>
              <a:gd name="connsiteY29" fmla="*/ 990600 h 2535865"/>
              <a:gd name="connsiteX30" fmla="*/ 148855 w 3459125"/>
              <a:gd name="connsiteY30" fmla="*/ 756684 h 2535865"/>
              <a:gd name="connsiteX31" fmla="*/ 85060 w 3459125"/>
              <a:gd name="connsiteY31" fmla="*/ 629093 h 25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459125" h="2535865">
                <a:moveTo>
                  <a:pt x="85060" y="629093"/>
                </a:moveTo>
                <a:cubicBezTo>
                  <a:pt x="170121" y="561754"/>
                  <a:pt x="513906" y="414670"/>
                  <a:pt x="659218" y="352647"/>
                </a:cubicBezTo>
                <a:cubicBezTo>
                  <a:pt x="804530" y="290624"/>
                  <a:pt x="956930" y="256954"/>
                  <a:pt x="956930" y="256954"/>
                </a:cubicBezTo>
                <a:cubicBezTo>
                  <a:pt x="1072116" y="219740"/>
                  <a:pt x="1203250" y="161261"/>
                  <a:pt x="1350334" y="129363"/>
                </a:cubicBezTo>
                <a:cubicBezTo>
                  <a:pt x="1497418" y="97465"/>
                  <a:pt x="1665767" y="83288"/>
                  <a:pt x="1839432" y="65567"/>
                </a:cubicBezTo>
                <a:cubicBezTo>
                  <a:pt x="2013097" y="47846"/>
                  <a:pt x="2206255" y="33669"/>
                  <a:pt x="2392325" y="23037"/>
                </a:cubicBezTo>
                <a:cubicBezTo>
                  <a:pt x="2578395" y="12405"/>
                  <a:pt x="2828260" y="0"/>
                  <a:pt x="2955851" y="1772"/>
                </a:cubicBezTo>
                <a:cubicBezTo>
                  <a:pt x="3083442" y="3544"/>
                  <a:pt x="3079897" y="12405"/>
                  <a:pt x="3157869" y="33670"/>
                </a:cubicBezTo>
                <a:cubicBezTo>
                  <a:pt x="3235841" y="54935"/>
                  <a:pt x="3388241" y="77972"/>
                  <a:pt x="3423683" y="129363"/>
                </a:cubicBezTo>
                <a:cubicBezTo>
                  <a:pt x="3459125" y="180754"/>
                  <a:pt x="3407734" y="279991"/>
                  <a:pt x="3370520" y="342014"/>
                </a:cubicBezTo>
                <a:cubicBezTo>
                  <a:pt x="3333306" y="404037"/>
                  <a:pt x="3278371" y="450111"/>
                  <a:pt x="3200399" y="501502"/>
                </a:cubicBezTo>
                <a:cubicBezTo>
                  <a:pt x="3122427" y="552893"/>
                  <a:pt x="2970028" y="604283"/>
                  <a:pt x="2902688" y="650358"/>
                </a:cubicBezTo>
                <a:cubicBezTo>
                  <a:pt x="2835348" y="696433"/>
                  <a:pt x="2817627" y="708837"/>
                  <a:pt x="2796362" y="777949"/>
                </a:cubicBezTo>
                <a:cubicBezTo>
                  <a:pt x="2775097" y="847061"/>
                  <a:pt x="2755604" y="999461"/>
                  <a:pt x="2775097" y="1065028"/>
                </a:cubicBezTo>
                <a:cubicBezTo>
                  <a:pt x="2794590" y="1130596"/>
                  <a:pt x="2851297" y="1141229"/>
                  <a:pt x="2913320" y="1171354"/>
                </a:cubicBezTo>
                <a:cubicBezTo>
                  <a:pt x="2975343" y="1201479"/>
                  <a:pt x="3085214" y="1208567"/>
                  <a:pt x="3147237" y="1245781"/>
                </a:cubicBezTo>
                <a:cubicBezTo>
                  <a:pt x="3209260" y="1282995"/>
                  <a:pt x="3274828" y="1327297"/>
                  <a:pt x="3285460" y="1394637"/>
                </a:cubicBezTo>
                <a:cubicBezTo>
                  <a:pt x="3296093" y="1461977"/>
                  <a:pt x="3242930" y="1575391"/>
                  <a:pt x="3211032" y="1649819"/>
                </a:cubicBezTo>
                <a:cubicBezTo>
                  <a:pt x="3179134" y="1724247"/>
                  <a:pt x="3218120" y="1800447"/>
                  <a:pt x="3094074" y="1841205"/>
                </a:cubicBezTo>
                <a:cubicBezTo>
                  <a:pt x="2970028" y="1881963"/>
                  <a:pt x="2619153" y="1885507"/>
                  <a:pt x="2466753" y="1894367"/>
                </a:cubicBezTo>
                <a:cubicBezTo>
                  <a:pt x="2314353" y="1903227"/>
                  <a:pt x="2232837" y="1841204"/>
                  <a:pt x="2179674" y="1894367"/>
                </a:cubicBezTo>
                <a:cubicBezTo>
                  <a:pt x="2126511" y="1947530"/>
                  <a:pt x="2170813" y="2117651"/>
                  <a:pt x="2147776" y="2213344"/>
                </a:cubicBezTo>
                <a:cubicBezTo>
                  <a:pt x="2124739" y="2309037"/>
                  <a:pt x="2108790" y="2418907"/>
                  <a:pt x="2041451" y="2468526"/>
                </a:cubicBezTo>
                <a:cubicBezTo>
                  <a:pt x="1974112" y="2518145"/>
                  <a:pt x="1842976" y="2535865"/>
                  <a:pt x="1743739" y="2511056"/>
                </a:cubicBezTo>
                <a:cubicBezTo>
                  <a:pt x="1644502" y="2486247"/>
                  <a:pt x="1589566" y="2378149"/>
                  <a:pt x="1446027" y="2319670"/>
                </a:cubicBezTo>
                <a:cubicBezTo>
                  <a:pt x="1302488" y="2261191"/>
                  <a:pt x="1049079" y="2225749"/>
                  <a:pt x="882502" y="2160181"/>
                </a:cubicBezTo>
                <a:cubicBezTo>
                  <a:pt x="715925" y="2094613"/>
                  <a:pt x="535171" y="2009553"/>
                  <a:pt x="446567" y="1926265"/>
                </a:cubicBezTo>
                <a:cubicBezTo>
                  <a:pt x="357963" y="1842977"/>
                  <a:pt x="386316" y="1796902"/>
                  <a:pt x="350874" y="1660451"/>
                </a:cubicBezTo>
                <a:cubicBezTo>
                  <a:pt x="315432" y="1524000"/>
                  <a:pt x="271130" y="1219200"/>
                  <a:pt x="233916" y="1107558"/>
                </a:cubicBezTo>
                <a:cubicBezTo>
                  <a:pt x="196702" y="995916"/>
                  <a:pt x="141767" y="1049079"/>
                  <a:pt x="127590" y="990600"/>
                </a:cubicBezTo>
                <a:cubicBezTo>
                  <a:pt x="113413" y="932121"/>
                  <a:pt x="157715" y="816935"/>
                  <a:pt x="148855" y="756684"/>
                </a:cubicBezTo>
                <a:cubicBezTo>
                  <a:pt x="139995" y="696433"/>
                  <a:pt x="0" y="696433"/>
                  <a:pt x="85060" y="629093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29"/>
          <p:cNvSpPr/>
          <p:nvPr/>
        </p:nvSpPr>
        <p:spPr>
          <a:xfrm>
            <a:off x="4263656" y="925033"/>
            <a:ext cx="3361660" cy="2121195"/>
          </a:xfrm>
          <a:custGeom>
            <a:avLst/>
            <a:gdLst>
              <a:gd name="connsiteX0" fmla="*/ 0 w 3361660"/>
              <a:gd name="connsiteY0" fmla="*/ 42530 h 2121195"/>
              <a:gd name="connsiteX1" fmla="*/ 382772 w 3361660"/>
              <a:gd name="connsiteY1" fmla="*/ 0 h 2121195"/>
              <a:gd name="connsiteX2" fmla="*/ 861237 w 3361660"/>
              <a:gd name="connsiteY2" fmla="*/ 42530 h 2121195"/>
              <a:gd name="connsiteX3" fmla="*/ 1318437 w 3361660"/>
              <a:gd name="connsiteY3" fmla="*/ 116958 h 2121195"/>
              <a:gd name="connsiteX4" fmla="*/ 1839432 w 3361660"/>
              <a:gd name="connsiteY4" fmla="*/ 212651 h 2121195"/>
              <a:gd name="connsiteX5" fmla="*/ 2445488 w 3361660"/>
              <a:gd name="connsiteY5" fmla="*/ 382772 h 2121195"/>
              <a:gd name="connsiteX6" fmla="*/ 2860158 w 3361660"/>
              <a:gd name="connsiteY6" fmla="*/ 542260 h 2121195"/>
              <a:gd name="connsiteX7" fmla="*/ 3296093 w 3361660"/>
              <a:gd name="connsiteY7" fmla="*/ 829339 h 2121195"/>
              <a:gd name="connsiteX8" fmla="*/ 3253563 w 3361660"/>
              <a:gd name="connsiteY8" fmla="*/ 1084520 h 2121195"/>
              <a:gd name="connsiteX9" fmla="*/ 2966484 w 3361660"/>
              <a:gd name="connsiteY9" fmla="*/ 1297172 h 2121195"/>
              <a:gd name="connsiteX10" fmla="*/ 2721935 w 3361660"/>
              <a:gd name="connsiteY10" fmla="*/ 1626781 h 2121195"/>
              <a:gd name="connsiteX11" fmla="*/ 2615609 w 3361660"/>
              <a:gd name="connsiteY11" fmla="*/ 1807534 h 2121195"/>
              <a:gd name="connsiteX12" fmla="*/ 2360428 w 3361660"/>
              <a:gd name="connsiteY12" fmla="*/ 1881962 h 2121195"/>
              <a:gd name="connsiteX13" fmla="*/ 1850065 w 3361660"/>
              <a:gd name="connsiteY13" fmla="*/ 1903227 h 2121195"/>
              <a:gd name="connsiteX14" fmla="*/ 1637414 w 3361660"/>
              <a:gd name="connsiteY14" fmla="*/ 2062716 h 2121195"/>
              <a:gd name="connsiteX15" fmla="*/ 1488558 w 3361660"/>
              <a:gd name="connsiteY15" fmla="*/ 2094614 h 2121195"/>
              <a:gd name="connsiteX16" fmla="*/ 1095153 w 3361660"/>
              <a:gd name="connsiteY16" fmla="*/ 2083981 h 2121195"/>
              <a:gd name="connsiteX17" fmla="*/ 744279 w 3361660"/>
              <a:gd name="connsiteY17" fmla="*/ 1871330 h 2121195"/>
              <a:gd name="connsiteX18" fmla="*/ 723014 w 3361660"/>
              <a:gd name="connsiteY18" fmla="*/ 1754372 h 2121195"/>
              <a:gd name="connsiteX19" fmla="*/ 925032 w 3361660"/>
              <a:gd name="connsiteY19" fmla="*/ 1562986 h 2121195"/>
              <a:gd name="connsiteX20" fmla="*/ 903767 w 3361660"/>
              <a:gd name="connsiteY20" fmla="*/ 1318437 h 2121195"/>
              <a:gd name="connsiteX21" fmla="*/ 478465 w 3361660"/>
              <a:gd name="connsiteY21" fmla="*/ 1148316 h 2121195"/>
              <a:gd name="connsiteX22" fmla="*/ 446567 w 3361660"/>
              <a:gd name="connsiteY22" fmla="*/ 818707 h 2121195"/>
              <a:gd name="connsiteX23" fmla="*/ 308344 w 3361660"/>
              <a:gd name="connsiteY23" fmla="*/ 637953 h 2121195"/>
              <a:gd name="connsiteX24" fmla="*/ 63795 w 3361660"/>
              <a:gd name="connsiteY24" fmla="*/ 520995 h 2121195"/>
              <a:gd name="connsiteX25" fmla="*/ 42530 w 3361660"/>
              <a:gd name="connsiteY25" fmla="*/ 170120 h 2121195"/>
              <a:gd name="connsiteX26" fmla="*/ 127591 w 3361660"/>
              <a:gd name="connsiteY26" fmla="*/ 21265 h 212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61660" h="2121195">
                <a:moveTo>
                  <a:pt x="0" y="42530"/>
                </a:moveTo>
                <a:cubicBezTo>
                  <a:pt x="119616" y="21265"/>
                  <a:pt x="239233" y="0"/>
                  <a:pt x="382772" y="0"/>
                </a:cubicBezTo>
                <a:cubicBezTo>
                  <a:pt x="526311" y="0"/>
                  <a:pt x="705293" y="23037"/>
                  <a:pt x="861237" y="42530"/>
                </a:cubicBezTo>
                <a:cubicBezTo>
                  <a:pt x="1017181" y="62023"/>
                  <a:pt x="1318437" y="116958"/>
                  <a:pt x="1318437" y="116958"/>
                </a:cubicBezTo>
                <a:cubicBezTo>
                  <a:pt x="1481469" y="145311"/>
                  <a:pt x="1651590" y="168349"/>
                  <a:pt x="1839432" y="212651"/>
                </a:cubicBezTo>
                <a:cubicBezTo>
                  <a:pt x="2027274" y="256953"/>
                  <a:pt x="2275367" y="327837"/>
                  <a:pt x="2445488" y="382772"/>
                </a:cubicBezTo>
                <a:cubicBezTo>
                  <a:pt x="2615609" y="437707"/>
                  <a:pt x="2718391" y="467832"/>
                  <a:pt x="2860158" y="542260"/>
                </a:cubicBezTo>
                <a:cubicBezTo>
                  <a:pt x="3001925" y="616688"/>
                  <a:pt x="3230526" y="738962"/>
                  <a:pt x="3296093" y="829339"/>
                </a:cubicBezTo>
                <a:cubicBezTo>
                  <a:pt x="3361660" y="919716"/>
                  <a:pt x="3308498" y="1006548"/>
                  <a:pt x="3253563" y="1084520"/>
                </a:cubicBezTo>
                <a:cubicBezTo>
                  <a:pt x="3198628" y="1162492"/>
                  <a:pt x="3055089" y="1206795"/>
                  <a:pt x="2966484" y="1297172"/>
                </a:cubicBezTo>
                <a:cubicBezTo>
                  <a:pt x="2877879" y="1387549"/>
                  <a:pt x="2780414" y="1541721"/>
                  <a:pt x="2721935" y="1626781"/>
                </a:cubicBezTo>
                <a:cubicBezTo>
                  <a:pt x="2663456" y="1711841"/>
                  <a:pt x="2675860" y="1765004"/>
                  <a:pt x="2615609" y="1807534"/>
                </a:cubicBezTo>
                <a:cubicBezTo>
                  <a:pt x="2555358" y="1850064"/>
                  <a:pt x="2488018" y="1866013"/>
                  <a:pt x="2360428" y="1881962"/>
                </a:cubicBezTo>
                <a:cubicBezTo>
                  <a:pt x="2232838" y="1897911"/>
                  <a:pt x="1970567" y="1873101"/>
                  <a:pt x="1850065" y="1903227"/>
                </a:cubicBezTo>
                <a:cubicBezTo>
                  <a:pt x="1729563" y="1933353"/>
                  <a:pt x="1697665" y="2030818"/>
                  <a:pt x="1637414" y="2062716"/>
                </a:cubicBezTo>
                <a:cubicBezTo>
                  <a:pt x="1577163" y="2094614"/>
                  <a:pt x="1578935" y="2091070"/>
                  <a:pt x="1488558" y="2094614"/>
                </a:cubicBezTo>
                <a:cubicBezTo>
                  <a:pt x="1398181" y="2098158"/>
                  <a:pt x="1219199" y="2121195"/>
                  <a:pt x="1095153" y="2083981"/>
                </a:cubicBezTo>
                <a:cubicBezTo>
                  <a:pt x="971107" y="2046767"/>
                  <a:pt x="806302" y="1926265"/>
                  <a:pt x="744279" y="1871330"/>
                </a:cubicBezTo>
                <a:cubicBezTo>
                  <a:pt x="682256" y="1816395"/>
                  <a:pt x="692889" y="1805763"/>
                  <a:pt x="723014" y="1754372"/>
                </a:cubicBezTo>
                <a:cubicBezTo>
                  <a:pt x="753139" y="1702981"/>
                  <a:pt x="894907" y="1635642"/>
                  <a:pt x="925032" y="1562986"/>
                </a:cubicBezTo>
                <a:cubicBezTo>
                  <a:pt x="955157" y="1490330"/>
                  <a:pt x="978195" y="1387549"/>
                  <a:pt x="903767" y="1318437"/>
                </a:cubicBezTo>
                <a:cubicBezTo>
                  <a:pt x="829339" y="1249325"/>
                  <a:pt x="554665" y="1231604"/>
                  <a:pt x="478465" y="1148316"/>
                </a:cubicBezTo>
                <a:cubicBezTo>
                  <a:pt x="402265" y="1065028"/>
                  <a:pt x="474920" y="903767"/>
                  <a:pt x="446567" y="818707"/>
                </a:cubicBezTo>
                <a:cubicBezTo>
                  <a:pt x="418214" y="733647"/>
                  <a:pt x="372139" y="687572"/>
                  <a:pt x="308344" y="637953"/>
                </a:cubicBezTo>
                <a:cubicBezTo>
                  <a:pt x="244549" y="588334"/>
                  <a:pt x="108097" y="598967"/>
                  <a:pt x="63795" y="520995"/>
                </a:cubicBezTo>
                <a:cubicBezTo>
                  <a:pt x="19493" y="443023"/>
                  <a:pt x="31897" y="253408"/>
                  <a:pt x="42530" y="170120"/>
                </a:cubicBezTo>
                <a:cubicBezTo>
                  <a:pt x="53163" y="86832"/>
                  <a:pt x="90377" y="54048"/>
                  <a:pt x="127591" y="21265"/>
                </a:cubicBezTo>
              </a:path>
            </a:pathLst>
          </a:custGeom>
          <a:solidFill>
            <a:schemeClr val="accent2">
              <a:alpha val="39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1"/>
          <p:cNvSpPr/>
          <p:nvPr/>
        </p:nvSpPr>
        <p:spPr>
          <a:xfrm>
            <a:off x="5831958" y="1430080"/>
            <a:ext cx="3179136" cy="2760920"/>
          </a:xfrm>
          <a:custGeom>
            <a:avLst/>
            <a:gdLst>
              <a:gd name="connsiteX0" fmla="*/ 1770321 w 3179136"/>
              <a:gd name="connsiteY0" fmla="*/ 388087 h 2760920"/>
              <a:gd name="connsiteX1" fmla="*/ 2014870 w 3179136"/>
              <a:gd name="connsiteY1" fmla="*/ 515678 h 2760920"/>
              <a:gd name="connsiteX2" fmla="*/ 2355112 w 3179136"/>
              <a:gd name="connsiteY2" fmla="*/ 781492 h 2760920"/>
              <a:gd name="connsiteX3" fmla="*/ 2642191 w 3179136"/>
              <a:gd name="connsiteY3" fmla="*/ 1089836 h 2760920"/>
              <a:gd name="connsiteX4" fmla="*/ 2865475 w 3179136"/>
              <a:gd name="connsiteY4" fmla="*/ 1387548 h 2760920"/>
              <a:gd name="connsiteX5" fmla="*/ 3003698 w 3179136"/>
              <a:gd name="connsiteY5" fmla="*/ 1738422 h 2760920"/>
              <a:gd name="connsiteX6" fmla="*/ 3152554 w 3179136"/>
              <a:gd name="connsiteY6" fmla="*/ 2291315 h 2760920"/>
              <a:gd name="connsiteX7" fmla="*/ 3131289 w 3179136"/>
              <a:gd name="connsiteY7" fmla="*/ 2684720 h 2760920"/>
              <a:gd name="connsiteX8" fmla="*/ 2865475 w 3179136"/>
              <a:gd name="connsiteY8" fmla="*/ 2748515 h 2760920"/>
              <a:gd name="connsiteX9" fmla="*/ 2631558 w 3179136"/>
              <a:gd name="connsiteY9" fmla="*/ 2620925 h 2760920"/>
              <a:gd name="connsiteX10" fmla="*/ 2323214 w 3179136"/>
              <a:gd name="connsiteY10" fmla="*/ 2589027 h 2760920"/>
              <a:gd name="connsiteX11" fmla="*/ 1759689 w 3179136"/>
              <a:gd name="connsiteY11" fmla="*/ 2355111 h 2760920"/>
              <a:gd name="connsiteX12" fmla="*/ 1493875 w 3179136"/>
              <a:gd name="connsiteY12" fmla="*/ 2323213 h 2760920"/>
              <a:gd name="connsiteX13" fmla="*/ 1089837 w 3179136"/>
              <a:gd name="connsiteY13" fmla="*/ 2493334 h 2760920"/>
              <a:gd name="connsiteX14" fmla="*/ 802758 w 3179136"/>
              <a:gd name="connsiteY14" fmla="*/ 2493334 h 2760920"/>
              <a:gd name="connsiteX15" fmla="*/ 292395 w 3179136"/>
              <a:gd name="connsiteY15" fmla="*/ 2408273 h 2760920"/>
              <a:gd name="connsiteX16" fmla="*/ 111642 w 3179136"/>
              <a:gd name="connsiteY16" fmla="*/ 2184990 h 2760920"/>
              <a:gd name="connsiteX17" fmla="*/ 37214 w 3179136"/>
              <a:gd name="connsiteY17" fmla="*/ 1749055 h 2760920"/>
              <a:gd name="connsiteX18" fmla="*/ 37214 w 3179136"/>
              <a:gd name="connsiteY18" fmla="*/ 1578934 h 2760920"/>
              <a:gd name="connsiteX19" fmla="*/ 260498 w 3179136"/>
              <a:gd name="connsiteY19" fmla="*/ 1408813 h 2760920"/>
              <a:gd name="connsiteX20" fmla="*/ 473149 w 3179136"/>
              <a:gd name="connsiteY20" fmla="*/ 1387548 h 2760920"/>
              <a:gd name="connsiteX21" fmla="*/ 494414 w 3179136"/>
              <a:gd name="connsiteY21" fmla="*/ 845287 h 2760920"/>
              <a:gd name="connsiteX22" fmla="*/ 685800 w 3179136"/>
              <a:gd name="connsiteY22" fmla="*/ 441250 h 2760920"/>
              <a:gd name="connsiteX23" fmla="*/ 1089837 w 3179136"/>
              <a:gd name="connsiteY23" fmla="*/ 47846 h 2760920"/>
              <a:gd name="connsiteX24" fmla="*/ 1483242 w 3179136"/>
              <a:gd name="connsiteY24" fmla="*/ 154171 h 2760920"/>
              <a:gd name="connsiteX25" fmla="*/ 1770321 w 3179136"/>
              <a:gd name="connsiteY25" fmla="*/ 388087 h 276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79136" h="2760920">
                <a:moveTo>
                  <a:pt x="1770321" y="388087"/>
                </a:moveTo>
                <a:cubicBezTo>
                  <a:pt x="1858926" y="448338"/>
                  <a:pt x="1917405" y="450111"/>
                  <a:pt x="2014870" y="515678"/>
                </a:cubicBezTo>
                <a:cubicBezTo>
                  <a:pt x="2112335" y="581245"/>
                  <a:pt x="2250559" y="685799"/>
                  <a:pt x="2355112" y="781492"/>
                </a:cubicBezTo>
                <a:cubicBezTo>
                  <a:pt x="2459666" y="877185"/>
                  <a:pt x="2557131" y="988827"/>
                  <a:pt x="2642191" y="1089836"/>
                </a:cubicBezTo>
                <a:cubicBezTo>
                  <a:pt x="2727251" y="1190845"/>
                  <a:pt x="2805224" y="1279450"/>
                  <a:pt x="2865475" y="1387548"/>
                </a:cubicBezTo>
                <a:cubicBezTo>
                  <a:pt x="2925726" y="1495646"/>
                  <a:pt x="2955852" y="1587794"/>
                  <a:pt x="3003698" y="1738422"/>
                </a:cubicBezTo>
                <a:cubicBezTo>
                  <a:pt x="3051544" y="1889050"/>
                  <a:pt x="3131289" y="2133599"/>
                  <a:pt x="3152554" y="2291315"/>
                </a:cubicBezTo>
                <a:cubicBezTo>
                  <a:pt x="3173819" y="2449031"/>
                  <a:pt x="3179136" y="2608520"/>
                  <a:pt x="3131289" y="2684720"/>
                </a:cubicBezTo>
                <a:cubicBezTo>
                  <a:pt x="3083443" y="2760920"/>
                  <a:pt x="2948763" y="2759147"/>
                  <a:pt x="2865475" y="2748515"/>
                </a:cubicBezTo>
                <a:cubicBezTo>
                  <a:pt x="2782187" y="2737883"/>
                  <a:pt x="2721935" y="2647506"/>
                  <a:pt x="2631558" y="2620925"/>
                </a:cubicBezTo>
                <a:cubicBezTo>
                  <a:pt x="2541181" y="2594344"/>
                  <a:pt x="2468525" y="2633329"/>
                  <a:pt x="2323214" y="2589027"/>
                </a:cubicBezTo>
                <a:cubicBezTo>
                  <a:pt x="2177903" y="2544725"/>
                  <a:pt x="1897912" y="2399413"/>
                  <a:pt x="1759689" y="2355111"/>
                </a:cubicBezTo>
                <a:cubicBezTo>
                  <a:pt x="1621466" y="2310809"/>
                  <a:pt x="1605517" y="2300176"/>
                  <a:pt x="1493875" y="2323213"/>
                </a:cubicBezTo>
                <a:cubicBezTo>
                  <a:pt x="1382233" y="2346250"/>
                  <a:pt x="1205023" y="2464980"/>
                  <a:pt x="1089837" y="2493334"/>
                </a:cubicBezTo>
                <a:cubicBezTo>
                  <a:pt x="974651" y="2521688"/>
                  <a:pt x="935665" y="2507511"/>
                  <a:pt x="802758" y="2493334"/>
                </a:cubicBezTo>
                <a:cubicBezTo>
                  <a:pt x="669851" y="2479157"/>
                  <a:pt x="407581" y="2459664"/>
                  <a:pt x="292395" y="2408273"/>
                </a:cubicBezTo>
                <a:cubicBezTo>
                  <a:pt x="177209" y="2356882"/>
                  <a:pt x="154172" y="2294860"/>
                  <a:pt x="111642" y="2184990"/>
                </a:cubicBezTo>
                <a:cubicBezTo>
                  <a:pt x="69112" y="2075120"/>
                  <a:pt x="49619" y="1850064"/>
                  <a:pt x="37214" y="1749055"/>
                </a:cubicBezTo>
                <a:cubicBezTo>
                  <a:pt x="24809" y="1648046"/>
                  <a:pt x="0" y="1635641"/>
                  <a:pt x="37214" y="1578934"/>
                </a:cubicBezTo>
                <a:cubicBezTo>
                  <a:pt x="74428" y="1522227"/>
                  <a:pt x="187842" y="1440711"/>
                  <a:pt x="260498" y="1408813"/>
                </a:cubicBezTo>
                <a:cubicBezTo>
                  <a:pt x="333154" y="1376915"/>
                  <a:pt x="434163" y="1481469"/>
                  <a:pt x="473149" y="1387548"/>
                </a:cubicBezTo>
                <a:cubicBezTo>
                  <a:pt x="512135" y="1293627"/>
                  <a:pt x="458972" y="1003003"/>
                  <a:pt x="494414" y="845287"/>
                </a:cubicBezTo>
                <a:cubicBezTo>
                  <a:pt x="529856" y="687571"/>
                  <a:pt x="586563" y="574157"/>
                  <a:pt x="685800" y="441250"/>
                </a:cubicBezTo>
                <a:cubicBezTo>
                  <a:pt x="785037" y="308343"/>
                  <a:pt x="956930" y="95692"/>
                  <a:pt x="1089837" y="47846"/>
                </a:cubicBezTo>
                <a:cubicBezTo>
                  <a:pt x="1222744" y="0"/>
                  <a:pt x="1373372" y="97464"/>
                  <a:pt x="1483242" y="154171"/>
                </a:cubicBezTo>
                <a:cubicBezTo>
                  <a:pt x="1593112" y="210878"/>
                  <a:pt x="1681716" y="327836"/>
                  <a:pt x="1770321" y="388087"/>
                </a:cubicBezTo>
                <a:close/>
              </a:path>
            </a:pathLst>
          </a:custGeom>
          <a:solidFill>
            <a:srgbClr val="FFFF00">
              <a:alpha val="4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2528776" y="4120117"/>
            <a:ext cx="4276061" cy="2558902"/>
          </a:xfrm>
          <a:custGeom>
            <a:avLst/>
            <a:gdLst>
              <a:gd name="connsiteX0" fmla="*/ 1384005 w 4276061"/>
              <a:gd name="connsiteY0" fmla="*/ 47846 h 2558902"/>
              <a:gd name="connsiteX1" fmla="*/ 1384005 w 4276061"/>
              <a:gd name="connsiteY1" fmla="*/ 334925 h 2558902"/>
              <a:gd name="connsiteX2" fmla="*/ 1394638 w 4276061"/>
              <a:gd name="connsiteY2" fmla="*/ 526311 h 2558902"/>
              <a:gd name="connsiteX3" fmla="*/ 1171354 w 4276061"/>
              <a:gd name="connsiteY3" fmla="*/ 526311 h 2558902"/>
              <a:gd name="connsiteX4" fmla="*/ 852377 w 4276061"/>
              <a:gd name="connsiteY4" fmla="*/ 579474 h 2558902"/>
              <a:gd name="connsiteX5" fmla="*/ 618461 w 4276061"/>
              <a:gd name="connsiteY5" fmla="*/ 622004 h 2558902"/>
              <a:gd name="connsiteX6" fmla="*/ 405810 w 4276061"/>
              <a:gd name="connsiteY6" fmla="*/ 515678 h 2558902"/>
              <a:gd name="connsiteX7" fmla="*/ 171894 w 4276061"/>
              <a:gd name="connsiteY7" fmla="*/ 611371 h 2558902"/>
              <a:gd name="connsiteX8" fmla="*/ 12405 w 4276061"/>
              <a:gd name="connsiteY8" fmla="*/ 855920 h 2558902"/>
              <a:gd name="connsiteX9" fmla="*/ 97466 w 4276061"/>
              <a:gd name="connsiteY9" fmla="*/ 1068571 h 2558902"/>
              <a:gd name="connsiteX10" fmla="*/ 97466 w 4276061"/>
              <a:gd name="connsiteY10" fmla="*/ 1355650 h 2558902"/>
              <a:gd name="connsiteX11" fmla="*/ 129364 w 4276061"/>
              <a:gd name="connsiteY11" fmla="*/ 1472609 h 2558902"/>
              <a:gd name="connsiteX12" fmla="*/ 320750 w 4276061"/>
              <a:gd name="connsiteY12" fmla="*/ 1642730 h 2558902"/>
              <a:gd name="connsiteX13" fmla="*/ 256954 w 4276061"/>
              <a:gd name="connsiteY13" fmla="*/ 1866013 h 2558902"/>
              <a:gd name="connsiteX14" fmla="*/ 193159 w 4276061"/>
              <a:gd name="connsiteY14" fmla="*/ 2036134 h 2558902"/>
              <a:gd name="connsiteX15" fmla="*/ 139996 w 4276061"/>
              <a:gd name="connsiteY15" fmla="*/ 2195623 h 2558902"/>
              <a:gd name="connsiteX16" fmla="*/ 320750 w 4276061"/>
              <a:gd name="connsiteY16" fmla="*/ 2301948 h 2558902"/>
              <a:gd name="connsiteX17" fmla="*/ 703522 w 4276061"/>
              <a:gd name="connsiteY17" fmla="*/ 2408274 h 2558902"/>
              <a:gd name="connsiteX18" fmla="*/ 1022498 w 4276061"/>
              <a:gd name="connsiteY18" fmla="*/ 2472069 h 2558902"/>
              <a:gd name="connsiteX19" fmla="*/ 1394638 w 4276061"/>
              <a:gd name="connsiteY19" fmla="*/ 2514599 h 2558902"/>
              <a:gd name="connsiteX20" fmla="*/ 1671084 w 4276061"/>
              <a:gd name="connsiteY20" fmla="*/ 2535864 h 2558902"/>
              <a:gd name="connsiteX21" fmla="*/ 2000694 w 4276061"/>
              <a:gd name="connsiteY21" fmla="*/ 2557130 h 2558902"/>
              <a:gd name="connsiteX22" fmla="*/ 2553587 w 4276061"/>
              <a:gd name="connsiteY22" fmla="*/ 2525232 h 2558902"/>
              <a:gd name="connsiteX23" fmla="*/ 2861931 w 4276061"/>
              <a:gd name="connsiteY23" fmla="*/ 2503967 h 2558902"/>
              <a:gd name="connsiteX24" fmla="*/ 3244703 w 4276061"/>
              <a:gd name="connsiteY24" fmla="*/ 2440171 h 2558902"/>
              <a:gd name="connsiteX25" fmla="*/ 3606210 w 4276061"/>
              <a:gd name="connsiteY25" fmla="*/ 2344478 h 2558902"/>
              <a:gd name="connsiteX26" fmla="*/ 4010247 w 4276061"/>
              <a:gd name="connsiteY26" fmla="*/ 2227520 h 2558902"/>
              <a:gd name="connsiteX27" fmla="*/ 4233531 w 4276061"/>
              <a:gd name="connsiteY27" fmla="*/ 2014869 h 2558902"/>
              <a:gd name="connsiteX28" fmla="*/ 4265429 w 4276061"/>
              <a:gd name="connsiteY28" fmla="*/ 1908543 h 2558902"/>
              <a:gd name="connsiteX29" fmla="*/ 4212266 w 4276061"/>
              <a:gd name="connsiteY29" fmla="*/ 1780953 h 2558902"/>
              <a:gd name="connsiteX30" fmla="*/ 4063410 w 4276061"/>
              <a:gd name="connsiteY30" fmla="*/ 1557669 h 2558902"/>
              <a:gd name="connsiteX31" fmla="*/ 3627475 w 4276061"/>
              <a:gd name="connsiteY31" fmla="*/ 1355650 h 2558902"/>
              <a:gd name="connsiteX32" fmla="*/ 3499884 w 4276061"/>
              <a:gd name="connsiteY32" fmla="*/ 1015409 h 2558902"/>
              <a:gd name="connsiteX33" fmla="*/ 3361661 w 4276061"/>
              <a:gd name="connsiteY33" fmla="*/ 685799 h 2558902"/>
              <a:gd name="connsiteX34" fmla="*/ 3223438 w 4276061"/>
              <a:gd name="connsiteY34" fmla="*/ 653902 h 2558902"/>
              <a:gd name="connsiteX35" fmla="*/ 2915094 w 4276061"/>
              <a:gd name="connsiteY35" fmla="*/ 760227 h 2558902"/>
              <a:gd name="connsiteX36" fmla="*/ 2702443 w 4276061"/>
              <a:gd name="connsiteY36" fmla="*/ 877185 h 2558902"/>
              <a:gd name="connsiteX37" fmla="*/ 2468526 w 4276061"/>
              <a:gd name="connsiteY37" fmla="*/ 792125 h 2558902"/>
              <a:gd name="connsiteX38" fmla="*/ 2245243 w 4276061"/>
              <a:gd name="connsiteY38" fmla="*/ 611371 h 2558902"/>
              <a:gd name="connsiteX39" fmla="*/ 1968796 w 4276061"/>
              <a:gd name="connsiteY39" fmla="*/ 303027 h 2558902"/>
              <a:gd name="connsiteX40" fmla="*/ 1819940 w 4276061"/>
              <a:gd name="connsiteY40" fmla="*/ 143539 h 2558902"/>
              <a:gd name="connsiteX41" fmla="*/ 1660452 w 4276061"/>
              <a:gd name="connsiteY41" fmla="*/ 47846 h 2558902"/>
              <a:gd name="connsiteX42" fmla="*/ 1384005 w 4276061"/>
              <a:gd name="connsiteY42" fmla="*/ 47846 h 255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76061" h="2558902">
                <a:moveTo>
                  <a:pt x="1384005" y="47846"/>
                </a:moveTo>
                <a:cubicBezTo>
                  <a:pt x="1337931" y="95693"/>
                  <a:pt x="1382233" y="255181"/>
                  <a:pt x="1384005" y="334925"/>
                </a:cubicBezTo>
                <a:cubicBezTo>
                  <a:pt x="1385777" y="414669"/>
                  <a:pt x="1430080" y="494413"/>
                  <a:pt x="1394638" y="526311"/>
                </a:cubicBezTo>
                <a:cubicBezTo>
                  <a:pt x="1359196" y="558209"/>
                  <a:pt x="1261731" y="517451"/>
                  <a:pt x="1171354" y="526311"/>
                </a:cubicBezTo>
                <a:cubicBezTo>
                  <a:pt x="1080977" y="535171"/>
                  <a:pt x="852377" y="579474"/>
                  <a:pt x="852377" y="579474"/>
                </a:cubicBezTo>
                <a:cubicBezTo>
                  <a:pt x="760228" y="595423"/>
                  <a:pt x="692889" y="632637"/>
                  <a:pt x="618461" y="622004"/>
                </a:cubicBezTo>
                <a:cubicBezTo>
                  <a:pt x="544033" y="611371"/>
                  <a:pt x="480238" y="517450"/>
                  <a:pt x="405810" y="515678"/>
                </a:cubicBezTo>
                <a:cubicBezTo>
                  <a:pt x="331382" y="513906"/>
                  <a:pt x="237461" y="554664"/>
                  <a:pt x="171894" y="611371"/>
                </a:cubicBezTo>
                <a:cubicBezTo>
                  <a:pt x="106327" y="668078"/>
                  <a:pt x="24810" y="779720"/>
                  <a:pt x="12405" y="855920"/>
                </a:cubicBezTo>
                <a:cubicBezTo>
                  <a:pt x="0" y="932120"/>
                  <a:pt x="83289" y="985283"/>
                  <a:pt x="97466" y="1068571"/>
                </a:cubicBezTo>
                <a:cubicBezTo>
                  <a:pt x="111643" y="1151859"/>
                  <a:pt x="92150" y="1288310"/>
                  <a:pt x="97466" y="1355650"/>
                </a:cubicBezTo>
                <a:cubicBezTo>
                  <a:pt x="102782" y="1422990"/>
                  <a:pt x="92150" y="1424762"/>
                  <a:pt x="129364" y="1472609"/>
                </a:cubicBezTo>
                <a:cubicBezTo>
                  <a:pt x="166578" y="1520456"/>
                  <a:pt x="299485" y="1577163"/>
                  <a:pt x="320750" y="1642730"/>
                </a:cubicBezTo>
                <a:cubicBezTo>
                  <a:pt x="342015" y="1708297"/>
                  <a:pt x="278219" y="1800446"/>
                  <a:pt x="256954" y="1866013"/>
                </a:cubicBezTo>
                <a:cubicBezTo>
                  <a:pt x="235689" y="1931580"/>
                  <a:pt x="212652" y="1981199"/>
                  <a:pt x="193159" y="2036134"/>
                </a:cubicBezTo>
                <a:cubicBezTo>
                  <a:pt x="173666" y="2091069"/>
                  <a:pt x="118731" y="2151321"/>
                  <a:pt x="139996" y="2195623"/>
                </a:cubicBezTo>
                <a:cubicBezTo>
                  <a:pt x="161261" y="2239925"/>
                  <a:pt x="226829" y="2266506"/>
                  <a:pt x="320750" y="2301948"/>
                </a:cubicBezTo>
                <a:cubicBezTo>
                  <a:pt x="414671" y="2337390"/>
                  <a:pt x="586564" y="2379921"/>
                  <a:pt x="703522" y="2408274"/>
                </a:cubicBezTo>
                <a:cubicBezTo>
                  <a:pt x="820480" y="2436628"/>
                  <a:pt x="907312" y="2454348"/>
                  <a:pt x="1022498" y="2472069"/>
                </a:cubicBezTo>
                <a:cubicBezTo>
                  <a:pt x="1137684" y="2489790"/>
                  <a:pt x="1286540" y="2503967"/>
                  <a:pt x="1394638" y="2514599"/>
                </a:cubicBezTo>
                <a:cubicBezTo>
                  <a:pt x="1502736" y="2525232"/>
                  <a:pt x="1671084" y="2535864"/>
                  <a:pt x="1671084" y="2535864"/>
                </a:cubicBezTo>
                <a:cubicBezTo>
                  <a:pt x="1772093" y="2542953"/>
                  <a:pt x="1853610" y="2558902"/>
                  <a:pt x="2000694" y="2557130"/>
                </a:cubicBezTo>
                <a:cubicBezTo>
                  <a:pt x="2147778" y="2555358"/>
                  <a:pt x="2553587" y="2525232"/>
                  <a:pt x="2553587" y="2525232"/>
                </a:cubicBezTo>
                <a:cubicBezTo>
                  <a:pt x="2697126" y="2516372"/>
                  <a:pt x="2746745" y="2518144"/>
                  <a:pt x="2861931" y="2503967"/>
                </a:cubicBezTo>
                <a:cubicBezTo>
                  <a:pt x="2977117" y="2489790"/>
                  <a:pt x="3120657" y="2466752"/>
                  <a:pt x="3244703" y="2440171"/>
                </a:cubicBezTo>
                <a:cubicBezTo>
                  <a:pt x="3368749" y="2413590"/>
                  <a:pt x="3478619" y="2379920"/>
                  <a:pt x="3606210" y="2344478"/>
                </a:cubicBezTo>
                <a:cubicBezTo>
                  <a:pt x="3733801" y="2309036"/>
                  <a:pt x="3905694" y="2282455"/>
                  <a:pt x="4010247" y="2227520"/>
                </a:cubicBezTo>
                <a:cubicBezTo>
                  <a:pt x="4114800" y="2172585"/>
                  <a:pt x="4191001" y="2068032"/>
                  <a:pt x="4233531" y="2014869"/>
                </a:cubicBezTo>
                <a:cubicBezTo>
                  <a:pt x="4276061" y="1961706"/>
                  <a:pt x="4268973" y="1947529"/>
                  <a:pt x="4265429" y="1908543"/>
                </a:cubicBezTo>
                <a:cubicBezTo>
                  <a:pt x="4261885" y="1869557"/>
                  <a:pt x="4245936" y="1839432"/>
                  <a:pt x="4212266" y="1780953"/>
                </a:cubicBezTo>
                <a:cubicBezTo>
                  <a:pt x="4178596" y="1722474"/>
                  <a:pt x="4160875" y="1628553"/>
                  <a:pt x="4063410" y="1557669"/>
                </a:cubicBezTo>
                <a:cubicBezTo>
                  <a:pt x="3965945" y="1486785"/>
                  <a:pt x="3721396" y="1446027"/>
                  <a:pt x="3627475" y="1355650"/>
                </a:cubicBezTo>
                <a:cubicBezTo>
                  <a:pt x="3533554" y="1265273"/>
                  <a:pt x="3544186" y="1127051"/>
                  <a:pt x="3499884" y="1015409"/>
                </a:cubicBezTo>
                <a:cubicBezTo>
                  <a:pt x="3455582" y="903767"/>
                  <a:pt x="3407735" y="746050"/>
                  <a:pt x="3361661" y="685799"/>
                </a:cubicBezTo>
                <a:cubicBezTo>
                  <a:pt x="3315587" y="625548"/>
                  <a:pt x="3297866" y="641497"/>
                  <a:pt x="3223438" y="653902"/>
                </a:cubicBezTo>
                <a:cubicBezTo>
                  <a:pt x="3149010" y="666307"/>
                  <a:pt x="3001927" y="723013"/>
                  <a:pt x="2915094" y="760227"/>
                </a:cubicBezTo>
                <a:cubicBezTo>
                  <a:pt x="2828261" y="797441"/>
                  <a:pt x="2776871" y="871869"/>
                  <a:pt x="2702443" y="877185"/>
                </a:cubicBezTo>
                <a:cubicBezTo>
                  <a:pt x="2628015" y="882501"/>
                  <a:pt x="2544726" y="836427"/>
                  <a:pt x="2468526" y="792125"/>
                </a:cubicBezTo>
                <a:cubicBezTo>
                  <a:pt x="2392326" y="747823"/>
                  <a:pt x="2328531" y="692887"/>
                  <a:pt x="2245243" y="611371"/>
                </a:cubicBezTo>
                <a:cubicBezTo>
                  <a:pt x="2161955" y="529855"/>
                  <a:pt x="2039680" y="380999"/>
                  <a:pt x="1968796" y="303027"/>
                </a:cubicBezTo>
                <a:cubicBezTo>
                  <a:pt x="1897912" y="225055"/>
                  <a:pt x="1871331" y="186069"/>
                  <a:pt x="1819940" y="143539"/>
                </a:cubicBezTo>
                <a:cubicBezTo>
                  <a:pt x="1768549" y="101009"/>
                  <a:pt x="1733108" y="69111"/>
                  <a:pt x="1660452" y="47846"/>
                </a:cubicBezTo>
                <a:cubicBezTo>
                  <a:pt x="1587796" y="26581"/>
                  <a:pt x="1430080" y="0"/>
                  <a:pt x="1384005" y="47846"/>
                </a:cubicBezTo>
                <a:close/>
              </a:path>
            </a:pathLst>
          </a:custGeom>
          <a:solidFill>
            <a:srgbClr val="7030A0">
              <a:alpha val="4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3"/>
          <p:cNvSpPr/>
          <p:nvPr/>
        </p:nvSpPr>
        <p:spPr>
          <a:xfrm>
            <a:off x="154173" y="1584251"/>
            <a:ext cx="2977115" cy="2720162"/>
          </a:xfrm>
          <a:custGeom>
            <a:avLst/>
            <a:gdLst>
              <a:gd name="connsiteX0" fmla="*/ 1823483 w 2977115"/>
              <a:gd name="connsiteY0" fmla="*/ 21265 h 2720162"/>
              <a:gd name="connsiteX1" fmla="*/ 1653362 w 2977115"/>
              <a:gd name="connsiteY1" fmla="*/ 42530 h 2720162"/>
              <a:gd name="connsiteX2" fmla="*/ 1376915 w 2977115"/>
              <a:gd name="connsiteY2" fmla="*/ 191386 h 2720162"/>
              <a:gd name="connsiteX3" fmla="*/ 1057939 w 2977115"/>
              <a:gd name="connsiteY3" fmla="*/ 382772 h 2720162"/>
              <a:gd name="connsiteX4" fmla="*/ 781492 w 2977115"/>
              <a:gd name="connsiteY4" fmla="*/ 659219 h 2720162"/>
              <a:gd name="connsiteX5" fmla="*/ 536943 w 2977115"/>
              <a:gd name="connsiteY5" fmla="*/ 893135 h 2720162"/>
              <a:gd name="connsiteX6" fmla="*/ 366822 w 2977115"/>
              <a:gd name="connsiteY6" fmla="*/ 1137684 h 2720162"/>
              <a:gd name="connsiteX7" fmla="*/ 228599 w 2977115"/>
              <a:gd name="connsiteY7" fmla="*/ 1414130 h 2720162"/>
              <a:gd name="connsiteX8" fmla="*/ 132906 w 2977115"/>
              <a:gd name="connsiteY8" fmla="*/ 1637414 h 2720162"/>
              <a:gd name="connsiteX9" fmla="*/ 37213 w 2977115"/>
              <a:gd name="connsiteY9" fmla="*/ 1903228 h 2720162"/>
              <a:gd name="connsiteX10" fmla="*/ 5315 w 2977115"/>
              <a:gd name="connsiteY10" fmla="*/ 2169042 h 2720162"/>
              <a:gd name="connsiteX11" fmla="*/ 47846 w 2977115"/>
              <a:gd name="connsiteY11" fmla="*/ 2402958 h 2720162"/>
              <a:gd name="connsiteX12" fmla="*/ 292394 w 2977115"/>
              <a:gd name="connsiteY12" fmla="*/ 2466754 h 2720162"/>
              <a:gd name="connsiteX13" fmla="*/ 483780 w 2977115"/>
              <a:gd name="connsiteY13" fmla="*/ 2466754 h 2720162"/>
              <a:gd name="connsiteX14" fmla="*/ 717697 w 2977115"/>
              <a:gd name="connsiteY14" fmla="*/ 2349796 h 2720162"/>
              <a:gd name="connsiteX15" fmla="*/ 781492 w 2977115"/>
              <a:gd name="connsiteY15" fmla="*/ 2200940 h 2720162"/>
              <a:gd name="connsiteX16" fmla="*/ 951613 w 2977115"/>
              <a:gd name="connsiteY16" fmla="*/ 2115879 h 2720162"/>
              <a:gd name="connsiteX17" fmla="*/ 1206794 w 2977115"/>
              <a:gd name="connsiteY17" fmla="*/ 2094614 h 2720162"/>
              <a:gd name="connsiteX18" fmla="*/ 1472608 w 2977115"/>
              <a:gd name="connsiteY18" fmla="*/ 2190307 h 2720162"/>
              <a:gd name="connsiteX19" fmla="*/ 1547036 w 2977115"/>
              <a:gd name="connsiteY19" fmla="*/ 2286000 h 2720162"/>
              <a:gd name="connsiteX20" fmla="*/ 1600199 w 2977115"/>
              <a:gd name="connsiteY20" fmla="*/ 2509284 h 2720162"/>
              <a:gd name="connsiteX21" fmla="*/ 1674627 w 2977115"/>
              <a:gd name="connsiteY21" fmla="*/ 2647507 h 2720162"/>
              <a:gd name="connsiteX22" fmla="*/ 1812850 w 2977115"/>
              <a:gd name="connsiteY22" fmla="*/ 2711302 h 2720162"/>
              <a:gd name="connsiteX23" fmla="*/ 2110562 w 2977115"/>
              <a:gd name="connsiteY23" fmla="*/ 2594344 h 2720162"/>
              <a:gd name="connsiteX24" fmla="*/ 2248785 w 2977115"/>
              <a:gd name="connsiteY24" fmla="*/ 2519916 h 2720162"/>
              <a:gd name="connsiteX25" fmla="*/ 2450804 w 2977115"/>
              <a:gd name="connsiteY25" fmla="*/ 2381693 h 2720162"/>
              <a:gd name="connsiteX26" fmla="*/ 2620925 w 2977115"/>
              <a:gd name="connsiteY26" fmla="*/ 2211572 h 2720162"/>
              <a:gd name="connsiteX27" fmla="*/ 2642190 w 2977115"/>
              <a:gd name="connsiteY27" fmla="*/ 1977656 h 2720162"/>
              <a:gd name="connsiteX28" fmla="*/ 2695353 w 2977115"/>
              <a:gd name="connsiteY28" fmla="*/ 1701209 h 2720162"/>
              <a:gd name="connsiteX29" fmla="*/ 2695353 w 2977115"/>
              <a:gd name="connsiteY29" fmla="*/ 1626782 h 2720162"/>
              <a:gd name="connsiteX30" fmla="*/ 2865474 w 2977115"/>
              <a:gd name="connsiteY30" fmla="*/ 1488558 h 2720162"/>
              <a:gd name="connsiteX31" fmla="*/ 2971799 w 2977115"/>
              <a:gd name="connsiteY31" fmla="*/ 1414130 h 2720162"/>
              <a:gd name="connsiteX32" fmla="*/ 2897371 w 2977115"/>
              <a:gd name="connsiteY32" fmla="*/ 1180214 h 2720162"/>
              <a:gd name="connsiteX33" fmla="*/ 2812311 w 2977115"/>
              <a:gd name="connsiteY33" fmla="*/ 946298 h 2720162"/>
              <a:gd name="connsiteX34" fmla="*/ 2663455 w 2977115"/>
              <a:gd name="connsiteY34" fmla="*/ 808075 h 2720162"/>
              <a:gd name="connsiteX35" fmla="*/ 2301948 w 2977115"/>
              <a:gd name="connsiteY35" fmla="*/ 680484 h 2720162"/>
              <a:gd name="connsiteX36" fmla="*/ 2004236 w 2977115"/>
              <a:gd name="connsiteY36" fmla="*/ 478465 h 2720162"/>
              <a:gd name="connsiteX37" fmla="*/ 1887278 w 2977115"/>
              <a:gd name="connsiteY37" fmla="*/ 318977 h 2720162"/>
              <a:gd name="connsiteX38" fmla="*/ 1908543 w 2977115"/>
              <a:gd name="connsiteY38" fmla="*/ 170121 h 2720162"/>
              <a:gd name="connsiteX39" fmla="*/ 1823483 w 2977115"/>
              <a:gd name="connsiteY39" fmla="*/ 21265 h 272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977115" h="2720162">
                <a:moveTo>
                  <a:pt x="1823483" y="21265"/>
                </a:moveTo>
                <a:cubicBezTo>
                  <a:pt x="1780953" y="0"/>
                  <a:pt x="1727790" y="14177"/>
                  <a:pt x="1653362" y="42530"/>
                </a:cubicBezTo>
                <a:cubicBezTo>
                  <a:pt x="1578934" y="70883"/>
                  <a:pt x="1476152" y="134679"/>
                  <a:pt x="1376915" y="191386"/>
                </a:cubicBezTo>
                <a:cubicBezTo>
                  <a:pt x="1277678" y="248093"/>
                  <a:pt x="1157176" y="304800"/>
                  <a:pt x="1057939" y="382772"/>
                </a:cubicBezTo>
                <a:cubicBezTo>
                  <a:pt x="958702" y="460744"/>
                  <a:pt x="868325" y="574159"/>
                  <a:pt x="781492" y="659219"/>
                </a:cubicBezTo>
                <a:cubicBezTo>
                  <a:pt x="694659" y="744279"/>
                  <a:pt x="606055" y="813391"/>
                  <a:pt x="536943" y="893135"/>
                </a:cubicBezTo>
                <a:cubicBezTo>
                  <a:pt x="467831" y="972879"/>
                  <a:pt x="418213" y="1050852"/>
                  <a:pt x="366822" y="1137684"/>
                </a:cubicBezTo>
                <a:cubicBezTo>
                  <a:pt x="315431" y="1224517"/>
                  <a:pt x="267585" y="1330842"/>
                  <a:pt x="228599" y="1414130"/>
                </a:cubicBezTo>
                <a:cubicBezTo>
                  <a:pt x="189613" y="1497418"/>
                  <a:pt x="164804" y="1555898"/>
                  <a:pt x="132906" y="1637414"/>
                </a:cubicBezTo>
                <a:cubicBezTo>
                  <a:pt x="101008" y="1718930"/>
                  <a:pt x="58478" y="1814623"/>
                  <a:pt x="37213" y="1903228"/>
                </a:cubicBezTo>
                <a:cubicBezTo>
                  <a:pt x="15948" y="1991833"/>
                  <a:pt x="3543" y="2085754"/>
                  <a:pt x="5315" y="2169042"/>
                </a:cubicBezTo>
                <a:cubicBezTo>
                  <a:pt x="7087" y="2252330"/>
                  <a:pt x="0" y="2353339"/>
                  <a:pt x="47846" y="2402958"/>
                </a:cubicBezTo>
                <a:cubicBezTo>
                  <a:pt x="95692" y="2452577"/>
                  <a:pt x="219738" y="2456121"/>
                  <a:pt x="292394" y="2466754"/>
                </a:cubicBezTo>
                <a:cubicBezTo>
                  <a:pt x="365050" y="2477387"/>
                  <a:pt x="412896" y="2486247"/>
                  <a:pt x="483780" y="2466754"/>
                </a:cubicBezTo>
                <a:cubicBezTo>
                  <a:pt x="554664" y="2447261"/>
                  <a:pt x="668078" y="2394098"/>
                  <a:pt x="717697" y="2349796"/>
                </a:cubicBezTo>
                <a:cubicBezTo>
                  <a:pt x="767316" y="2305494"/>
                  <a:pt x="742506" y="2239926"/>
                  <a:pt x="781492" y="2200940"/>
                </a:cubicBezTo>
                <a:cubicBezTo>
                  <a:pt x="820478" y="2161954"/>
                  <a:pt x="880729" y="2133600"/>
                  <a:pt x="951613" y="2115879"/>
                </a:cubicBezTo>
                <a:cubicBezTo>
                  <a:pt x="1022497" y="2098158"/>
                  <a:pt x="1119962" y="2082209"/>
                  <a:pt x="1206794" y="2094614"/>
                </a:cubicBezTo>
                <a:cubicBezTo>
                  <a:pt x="1293627" y="2107019"/>
                  <a:pt x="1415901" y="2158409"/>
                  <a:pt x="1472608" y="2190307"/>
                </a:cubicBezTo>
                <a:cubicBezTo>
                  <a:pt x="1529315" y="2222205"/>
                  <a:pt x="1525771" y="2232837"/>
                  <a:pt x="1547036" y="2286000"/>
                </a:cubicBezTo>
                <a:cubicBezTo>
                  <a:pt x="1568301" y="2339163"/>
                  <a:pt x="1578934" y="2449033"/>
                  <a:pt x="1600199" y="2509284"/>
                </a:cubicBezTo>
                <a:cubicBezTo>
                  <a:pt x="1621464" y="2569535"/>
                  <a:pt x="1639185" y="2613837"/>
                  <a:pt x="1674627" y="2647507"/>
                </a:cubicBezTo>
                <a:cubicBezTo>
                  <a:pt x="1710069" y="2681177"/>
                  <a:pt x="1740194" y="2720162"/>
                  <a:pt x="1812850" y="2711302"/>
                </a:cubicBezTo>
                <a:cubicBezTo>
                  <a:pt x="1885506" y="2702442"/>
                  <a:pt x="2037906" y="2626242"/>
                  <a:pt x="2110562" y="2594344"/>
                </a:cubicBezTo>
                <a:cubicBezTo>
                  <a:pt x="2183218" y="2562446"/>
                  <a:pt x="2192078" y="2555358"/>
                  <a:pt x="2248785" y="2519916"/>
                </a:cubicBezTo>
                <a:cubicBezTo>
                  <a:pt x="2305492" y="2484474"/>
                  <a:pt x="2388781" y="2433084"/>
                  <a:pt x="2450804" y="2381693"/>
                </a:cubicBezTo>
                <a:cubicBezTo>
                  <a:pt x="2512827" y="2330302"/>
                  <a:pt x="2589027" y="2278912"/>
                  <a:pt x="2620925" y="2211572"/>
                </a:cubicBezTo>
                <a:cubicBezTo>
                  <a:pt x="2652823" y="2144233"/>
                  <a:pt x="2629785" y="2062716"/>
                  <a:pt x="2642190" y="1977656"/>
                </a:cubicBezTo>
                <a:cubicBezTo>
                  <a:pt x="2654595" y="1892596"/>
                  <a:pt x="2686493" y="1759688"/>
                  <a:pt x="2695353" y="1701209"/>
                </a:cubicBezTo>
                <a:cubicBezTo>
                  <a:pt x="2704214" y="1642730"/>
                  <a:pt x="2666999" y="1662224"/>
                  <a:pt x="2695353" y="1626782"/>
                </a:cubicBezTo>
                <a:cubicBezTo>
                  <a:pt x="2723707" y="1591340"/>
                  <a:pt x="2819400" y="1524000"/>
                  <a:pt x="2865474" y="1488558"/>
                </a:cubicBezTo>
                <a:cubicBezTo>
                  <a:pt x="2911548" y="1453116"/>
                  <a:pt x="2966483" y="1465521"/>
                  <a:pt x="2971799" y="1414130"/>
                </a:cubicBezTo>
                <a:cubicBezTo>
                  <a:pt x="2977115" y="1362739"/>
                  <a:pt x="2923952" y="1258186"/>
                  <a:pt x="2897371" y="1180214"/>
                </a:cubicBezTo>
                <a:cubicBezTo>
                  <a:pt x="2870790" y="1102242"/>
                  <a:pt x="2851297" y="1008321"/>
                  <a:pt x="2812311" y="946298"/>
                </a:cubicBezTo>
                <a:cubicBezTo>
                  <a:pt x="2773325" y="884275"/>
                  <a:pt x="2748516" y="852377"/>
                  <a:pt x="2663455" y="808075"/>
                </a:cubicBezTo>
                <a:cubicBezTo>
                  <a:pt x="2578395" y="763773"/>
                  <a:pt x="2411818" y="735419"/>
                  <a:pt x="2301948" y="680484"/>
                </a:cubicBezTo>
                <a:cubicBezTo>
                  <a:pt x="2192078" y="625549"/>
                  <a:pt x="2073348" y="538716"/>
                  <a:pt x="2004236" y="478465"/>
                </a:cubicBezTo>
                <a:cubicBezTo>
                  <a:pt x="1935124" y="418214"/>
                  <a:pt x="1903227" y="370367"/>
                  <a:pt x="1887278" y="318977"/>
                </a:cubicBezTo>
                <a:cubicBezTo>
                  <a:pt x="1871329" y="267587"/>
                  <a:pt x="1919175" y="219740"/>
                  <a:pt x="1908543" y="170121"/>
                </a:cubicBezTo>
                <a:cubicBezTo>
                  <a:pt x="1897911" y="120502"/>
                  <a:pt x="1866013" y="42530"/>
                  <a:pt x="1823483" y="21265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 flipH="1" flipV="1">
            <a:off x="1752600" y="2590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 flipH="1" flipV="1"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 flipH="1" flipV="1">
            <a:off x="43434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 flipH="1" flipV="1">
            <a:off x="67818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9" name="Oval 238"/>
          <p:cNvSpPr/>
          <p:nvPr/>
        </p:nvSpPr>
        <p:spPr>
          <a:xfrm flipH="1" flipV="1">
            <a:off x="6019800" y="205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0"/>
          <p:cNvSpPr/>
          <p:nvPr/>
        </p:nvSpPr>
        <p:spPr>
          <a:xfrm>
            <a:off x="171893" y="1593111"/>
            <a:ext cx="3138377" cy="4756298"/>
          </a:xfrm>
          <a:custGeom>
            <a:avLst/>
            <a:gdLst>
              <a:gd name="connsiteX0" fmla="*/ 2539409 w 3138377"/>
              <a:gd name="connsiteY0" fmla="*/ 2298405 h 4756298"/>
              <a:gd name="connsiteX1" fmla="*/ 2613837 w 3138377"/>
              <a:gd name="connsiteY1" fmla="*/ 2053856 h 4756298"/>
              <a:gd name="connsiteX2" fmla="*/ 2688265 w 3138377"/>
              <a:gd name="connsiteY2" fmla="*/ 1745512 h 4756298"/>
              <a:gd name="connsiteX3" fmla="*/ 2911549 w 3138377"/>
              <a:gd name="connsiteY3" fmla="*/ 1415903 h 4756298"/>
              <a:gd name="connsiteX4" fmla="*/ 2837121 w 3138377"/>
              <a:gd name="connsiteY4" fmla="*/ 1096926 h 4756298"/>
              <a:gd name="connsiteX5" fmla="*/ 2645735 w 3138377"/>
              <a:gd name="connsiteY5" fmla="*/ 767317 h 4756298"/>
              <a:gd name="connsiteX6" fmla="*/ 2199167 w 3138377"/>
              <a:gd name="connsiteY6" fmla="*/ 650359 h 4756298"/>
              <a:gd name="connsiteX7" fmla="*/ 2018414 w 3138377"/>
              <a:gd name="connsiteY7" fmla="*/ 490870 h 4756298"/>
              <a:gd name="connsiteX8" fmla="*/ 1869558 w 3138377"/>
              <a:gd name="connsiteY8" fmla="*/ 203791 h 4756298"/>
              <a:gd name="connsiteX9" fmla="*/ 1816395 w 3138377"/>
              <a:gd name="connsiteY9" fmla="*/ 44303 h 4756298"/>
              <a:gd name="connsiteX10" fmla="*/ 1720702 w 3138377"/>
              <a:gd name="connsiteY10" fmla="*/ 12405 h 4756298"/>
              <a:gd name="connsiteX11" fmla="*/ 1476154 w 3138377"/>
              <a:gd name="connsiteY11" fmla="*/ 118731 h 4756298"/>
              <a:gd name="connsiteX12" fmla="*/ 1167809 w 3138377"/>
              <a:gd name="connsiteY12" fmla="*/ 278219 h 4756298"/>
              <a:gd name="connsiteX13" fmla="*/ 880730 w 3138377"/>
              <a:gd name="connsiteY13" fmla="*/ 544033 h 4756298"/>
              <a:gd name="connsiteX14" fmla="*/ 625549 w 3138377"/>
              <a:gd name="connsiteY14" fmla="*/ 767317 h 4756298"/>
              <a:gd name="connsiteX15" fmla="*/ 476693 w 3138377"/>
              <a:gd name="connsiteY15" fmla="*/ 926805 h 4756298"/>
              <a:gd name="connsiteX16" fmla="*/ 338470 w 3138377"/>
              <a:gd name="connsiteY16" fmla="*/ 1150089 h 4756298"/>
              <a:gd name="connsiteX17" fmla="*/ 221512 w 3138377"/>
              <a:gd name="connsiteY17" fmla="*/ 1394638 h 4756298"/>
              <a:gd name="connsiteX18" fmla="*/ 93921 w 3138377"/>
              <a:gd name="connsiteY18" fmla="*/ 1649819 h 4756298"/>
              <a:gd name="connsiteX19" fmla="*/ 19493 w 3138377"/>
              <a:gd name="connsiteY19" fmla="*/ 1979429 h 4756298"/>
              <a:gd name="connsiteX20" fmla="*/ 19493 w 3138377"/>
              <a:gd name="connsiteY20" fmla="*/ 2457894 h 4756298"/>
              <a:gd name="connsiteX21" fmla="*/ 136451 w 3138377"/>
              <a:gd name="connsiteY21" fmla="*/ 2861931 h 4756298"/>
              <a:gd name="connsiteX22" fmla="*/ 274674 w 3138377"/>
              <a:gd name="connsiteY22" fmla="*/ 3180908 h 4756298"/>
              <a:gd name="connsiteX23" fmla="*/ 508591 w 3138377"/>
              <a:gd name="connsiteY23" fmla="*/ 3521149 h 4756298"/>
              <a:gd name="connsiteX24" fmla="*/ 774405 w 3138377"/>
              <a:gd name="connsiteY24" fmla="*/ 3786963 h 4756298"/>
              <a:gd name="connsiteX25" fmla="*/ 1050851 w 3138377"/>
              <a:gd name="connsiteY25" fmla="*/ 4052777 h 4756298"/>
              <a:gd name="connsiteX26" fmla="*/ 1465521 w 3138377"/>
              <a:gd name="connsiteY26" fmla="*/ 4276061 h 4756298"/>
              <a:gd name="connsiteX27" fmla="*/ 1784498 w 3138377"/>
              <a:gd name="connsiteY27" fmla="*/ 4520610 h 4756298"/>
              <a:gd name="connsiteX28" fmla="*/ 2220433 w 3138377"/>
              <a:gd name="connsiteY28" fmla="*/ 4690731 h 4756298"/>
              <a:gd name="connsiteX29" fmla="*/ 2486247 w 3138377"/>
              <a:gd name="connsiteY29" fmla="*/ 4711996 h 4756298"/>
              <a:gd name="connsiteX30" fmla="*/ 2592572 w 3138377"/>
              <a:gd name="connsiteY30" fmla="*/ 4424917 h 4756298"/>
              <a:gd name="connsiteX31" fmla="*/ 2890284 w 3138377"/>
              <a:gd name="connsiteY31" fmla="*/ 4169736 h 4756298"/>
              <a:gd name="connsiteX32" fmla="*/ 3102935 w 3138377"/>
              <a:gd name="connsiteY32" fmla="*/ 3935819 h 4756298"/>
              <a:gd name="connsiteX33" fmla="*/ 3102935 w 3138377"/>
              <a:gd name="connsiteY33" fmla="*/ 3467987 h 4756298"/>
              <a:gd name="connsiteX34" fmla="*/ 2985977 w 3138377"/>
              <a:gd name="connsiteY34" fmla="*/ 3032052 h 4756298"/>
              <a:gd name="connsiteX35" fmla="*/ 2688265 w 3138377"/>
              <a:gd name="connsiteY35" fmla="*/ 2755605 h 4756298"/>
              <a:gd name="connsiteX36" fmla="*/ 2486247 w 3138377"/>
              <a:gd name="connsiteY36" fmla="*/ 2617382 h 4756298"/>
              <a:gd name="connsiteX37" fmla="*/ 2284228 w 3138377"/>
              <a:gd name="connsiteY37" fmla="*/ 2564219 h 4756298"/>
              <a:gd name="connsiteX38" fmla="*/ 2273595 w 3138377"/>
              <a:gd name="connsiteY38" fmla="*/ 2489791 h 4756298"/>
              <a:gd name="connsiteX39" fmla="*/ 2539409 w 3138377"/>
              <a:gd name="connsiteY39" fmla="*/ 2298405 h 475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38377" h="4756298">
                <a:moveTo>
                  <a:pt x="2539409" y="2298405"/>
                </a:moveTo>
                <a:cubicBezTo>
                  <a:pt x="2596116" y="2225749"/>
                  <a:pt x="2589028" y="2146005"/>
                  <a:pt x="2613837" y="2053856"/>
                </a:cubicBezTo>
                <a:cubicBezTo>
                  <a:pt x="2638646" y="1961707"/>
                  <a:pt x="2638646" y="1851837"/>
                  <a:pt x="2688265" y="1745512"/>
                </a:cubicBezTo>
                <a:cubicBezTo>
                  <a:pt x="2737884" y="1639187"/>
                  <a:pt x="2886740" y="1524001"/>
                  <a:pt x="2911549" y="1415903"/>
                </a:cubicBezTo>
                <a:cubicBezTo>
                  <a:pt x="2936358" y="1307805"/>
                  <a:pt x="2881423" y="1205024"/>
                  <a:pt x="2837121" y="1096926"/>
                </a:cubicBezTo>
                <a:cubicBezTo>
                  <a:pt x="2792819" y="988828"/>
                  <a:pt x="2752061" y="841745"/>
                  <a:pt x="2645735" y="767317"/>
                </a:cubicBezTo>
                <a:cubicBezTo>
                  <a:pt x="2539409" y="692889"/>
                  <a:pt x="2303720" y="696433"/>
                  <a:pt x="2199167" y="650359"/>
                </a:cubicBezTo>
                <a:cubicBezTo>
                  <a:pt x="2094614" y="604285"/>
                  <a:pt x="2073349" y="565298"/>
                  <a:pt x="2018414" y="490870"/>
                </a:cubicBezTo>
                <a:cubicBezTo>
                  <a:pt x="1963479" y="416442"/>
                  <a:pt x="1903228" y="278219"/>
                  <a:pt x="1869558" y="203791"/>
                </a:cubicBezTo>
                <a:cubicBezTo>
                  <a:pt x="1835888" y="129363"/>
                  <a:pt x="1841204" y="76201"/>
                  <a:pt x="1816395" y="44303"/>
                </a:cubicBezTo>
                <a:cubicBezTo>
                  <a:pt x="1791586" y="12405"/>
                  <a:pt x="1777409" y="0"/>
                  <a:pt x="1720702" y="12405"/>
                </a:cubicBezTo>
                <a:cubicBezTo>
                  <a:pt x="1663995" y="24810"/>
                  <a:pt x="1568303" y="74429"/>
                  <a:pt x="1476154" y="118731"/>
                </a:cubicBezTo>
                <a:cubicBezTo>
                  <a:pt x="1384005" y="163033"/>
                  <a:pt x="1267046" y="207335"/>
                  <a:pt x="1167809" y="278219"/>
                </a:cubicBezTo>
                <a:cubicBezTo>
                  <a:pt x="1068572" y="349103"/>
                  <a:pt x="971107" y="462517"/>
                  <a:pt x="880730" y="544033"/>
                </a:cubicBezTo>
                <a:cubicBezTo>
                  <a:pt x="790353" y="625549"/>
                  <a:pt x="692888" y="703522"/>
                  <a:pt x="625549" y="767317"/>
                </a:cubicBezTo>
                <a:cubicBezTo>
                  <a:pt x="558210" y="831112"/>
                  <a:pt x="524539" y="863010"/>
                  <a:pt x="476693" y="926805"/>
                </a:cubicBezTo>
                <a:cubicBezTo>
                  <a:pt x="428847" y="990600"/>
                  <a:pt x="381000" y="1072117"/>
                  <a:pt x="338470" y="1150089"/>
                </a:cubicBezTo>
                <a:cubicBezTo>
                  <a:pt x="295940" y="1228061"/>
                  <a:pt x="262270" y="1311350"/>
                  <a:pt x="221512" y="1394638"/>
                </a:cubicBezTo>
                <a:cubicBezTo>
                  <a:pt x="180754" y="1477926"/>
                  <a:pt x="127591" y="1552354"/>
                  <a:pt x="93921" y="1649819"/>
                </a:cubicBezTo>
                <a:cubicBezTo>
                  <a:pt x="60251" y="1747284"/>
                  <a:pt x="31898" y="1844750"/>
                  <a:pt x="19493" y="1979429"/>
                </a:cubicBezTo>
                <a:cubicBezTo>
                  <a:pt x="7088" y="2114108"/>
                  <a:pt x="0" y="2310810"/>
                  <a:pt x="19493" y="2457894"/>
                </a:cubicBezTo>
                <a:cubicBezTo>
                  <a:pt x="38986" y="2604978"/>
                  <a:pt x="93921" y="2741429"/>
                  <a:pt x="136451" y="2861931"/>
                </a:cubicBezTo>
                <a:cubicBezTo>
                  <a:pt x="178981" y="2982433"/>
                  <a:pt x="212651" y="3071038"/>
                  <a:pt x="274674" y="3180908"/>
                </a:cubicBezTo>
                <a:cubicBezTo>
                  <a:pt x="336697" y="3290778"/>
                  <a:pt x="425303" y="3420140"/>
                  <a:pt x="508591" y="3521149"/>
                </a:cubicBezTo>
                <a:cubicBezTo>
                  <a:pt x="591879" y="3622158"/>
                  <a:pt x="684028" y="3698358"/>
                  <a:pt x="774405" y="3786963"/>
                </a:cubicBezTo>
                <a:cubicBezTo>
                  <a:pt x="864782" y="3875568"/>
                  <a:pt x="935665" y="3971261"/>
                  <a:pt x="1050851" y="4052777"/>
                </a:cubicBezTo>
                <a:cubicBezTo>
                  <a:pt x="1166037" y="4134293"/>
                  <a:pt x="1343247" y="4198089"/>
                  <a:pt x="1465521" y="4276061"/>
                </a:cubicBezTo>
                <a:cubicBezTo>
                  <a:pt x="1587796" y="4354033"/>
                  <a:pt x="1658679" y="4451498"/>
                  <a:pt x="1784498" y="4520610"/>
                </a:cubicBezTo>
                <a:cubicBezTo>
                  <a:pt x="1910317" y="4589722"/>
                  <a:pt x="2103475" y="4658833"/>
                  <a:pt x="2220433" y="4690731"/>
                </a:cubicBezTo>
                <a:cubicBezTo>
                  <a:pt x="2337391" y="4722629"/>
                  <a:pt x="2424224" y="4756298"/>
                  <a:pt x="2486247" y="4711996"/>
                </a:cubicBezTo>
                <a:cubicBezTo>
                  <a:pt x="2548270" y="4667694"/>
                  <a:pt x="2525232" y="4515294"/>
                  <a:pt x="2592572" y="4424917"/>
                </a:cubicBezTo>
                <a:cubicBezTo>
                  <a:pt x="2659912" y="4334540"/>
                  <a:pt x="2805224" y="4251252"/>
                  <a:pt x="2890284" y="4169736"/>
                </a:cubicBezTo>
                <a:cubicBezTo>
                  <a:pt x="2975344" y="4088220"/>
                  <a:pt x="3067493" y="4052777"/>
                  <a:pt x="3102935" y="3935819"/>
                </a:cubicBezTo>
                <a:cubicBezTo>
                  <a:pt x="3138377" y="3818861"/>
                  <a:pt x="3122428" y="3618615"/>
                  <a:pt x="3102935" y="3467987"/>
                </a:cubicBezTo>
                <a:cubicBezTo>
                  <a:pt x="3083442" y="3317359"/>
                  <a:pt x="3055089" y="3150782"/>
                  <a:pt x="2985977" y="3032052"/>
                </a:cubicBezTo>
                <a:cubicBezTo>
                  <a:pt x="2916865" y="2913322"/>
                  <a:pt x="2771553" y="2824717"/>
                  <a:pt x="2688265" y="2755605"/>
                </a:cubicBezTo>
                <a:cubicBezTo>
                  <a:pt x="2604977" y="2686493"/>
                  <a:pt x="2553587" y="2649280"/>
                  <a:pt x="2486247" y="2617382"/>
                </a:cubicBezTo>
                <a:cubicBezTo>
                  <a:pt x="2418908" y="2585484"/>
                  <a:pt x="2319670" y="2585484"/>
                  <a:pt x="2284228" y="2564219"/>
                </a:cubicBezTo>
                <a:cubicBezTo>
                  <a:pt x="2248786" y="2542954"/>
                  <a:pt x="2229293" y="2535865"/>
                  <a:pt x="2273595" y="2489791"/>
                </a:cubicBezTo>
                <a:cubicBezTo>
                  <a:pt x="2317897" y="2443717"/>
                  <a:pt x="2482702" y="2371061"/>
                  <a:pt x="2539409" y="22984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6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Freeform 239"/>
          <p:cNvSpPr/>
          <p:nvPr/>
        </p:nvSpPr>
        <p:spPr>
          <a:xfrm>
            <a:off x="1951075" y="946297"/>
            <a:ext cx="5649432" cy="2542954"/>
          </a:xfrm>
          <a:custGeom>
            <a:avLst/>
            <a:gdLst>
              <a:gd name="connsiteX0" fmla="*/ 5316 w 5649432"/>
              <a:gd name="connsiteY0" fmla="*/ 659219 h 2542954"/>
              <a:gd name="connsiteX1" fmla="*/ 175437 w 5649432"/>
              <a:gd name="connsiteY1" fmla="*/ 1095154 h 2542954"/>
              <a:gd name="connsiteX2" fmla="*/ 292395 w 5649432"/>
              <a:gd name="connsiteY2" fmla="*/ 1477926 h 2542954"/>
              <a:gd name="connsiteX3" fmla="*/ 366823 w 5649432"/>
              <a:gd name="connsiteY3" fmla="*/ 1850066 h 2542954"/>
              <a:gd name="connsiteX4" fmla="*/ 600739 w 5649432"/>
              <a:gd name="connsiteY4" fmla="*/ 2052084 h 2542954"/>
              <a:gd name="connsiteX5" fmla="*/ 930348 w 5649432"/>
              <a:gd name="connsiteY5" fmla="*/ 2169043 h 2542954"/>
              <a:gd name="connsiteX6" fmla="*/ 1291855 w 5649432"/>
              <a:gd name="connsiteY6" fmla="*/ 2264736 h 2542954"/>
              <a:gd name="connsiteX7" fmla="*/ 1589567 w 5649432"/>
              <a:gd name="connsiteY7" fmla="*/ 2381694 h 2542954"/>
              <a:gd name="connsiteX8" fmla="*/ 1706525 w 5649432"/>
              <a:gd name="connsiteY8" fmla="*/ 2519917 h 2542954"/>
              <a:gd name="connsiteX9" fmla="*/ 1940441 w 5649432"/>
              <a:gd name="connsiteY9" fmla="*/ 2519917 h 2542954"/>
              <a:gd name="connsiteX10" fmla="*/ 2110562 w 5649432"/>
              <a:gd name="connsiteY10" fmla="*/ 2392326 h 2542954"/>
              <a:gd name="connsiteX11" fmla="*/ 2131827 w 5649432"/>
              <a:gd name="connsiteY11" fmla="*/ 2115880 h 2542954"/>
              <a:gd name="connsiteX12" fmla="*/ 2131827 w 5649432"/>
              <a:gd name="connsiteY12" fmla="*/ 1903229 h 2542954"/>
              <a:gd name="connsiteX13" fmla="*/ 2312581 w 5649432"/>
              <a:gd name="connsiteY13" fmla="*/ 1850066 h 2542954"/>
              <a:gd name="connsiteX14" fmla="*/ 2727251 w 5649432"/>
              <a:gd name="connsiteY14" fmla="*/ 1871331 h 2542954"/>
              <a:gd name="connsiteX15" fmla="*/ 3003697 w 5649432"/>
              <a:gd name="connsiteY15" fmla="*/ 1871331 h 2542954"/>
              <a:gd name="connsiteX16" fmla="*/ 3141920 w 5649432"/>
              <a:gd name="connsiteY16" fmla="*/ 1945759 h 2542954"/>
              <a:gd name="connsiteX17" fmla="*/ 3312041 w 5649432"/>
              <a:gd name="connsiteY17" fmla="*/ 2041452 h 2542954"/>
              <a:gd name="connsiteX18" fmla="*/ 3833037 w 5649432"/>
              <a:gd name="connsiteY18" fmla="*/ 2073350 h 2542954"/>
              <a:gd name="connsiteX19" fmla="*/ 4098851 w 5649432"/>
              <a:gd name="connsiteY19" fmla="*/ 1945759 h 2542954"/>
              <a:gd name="connsiteX20" fmla="*/ 4290237 w 5649432"/>
              <a:gd name="connsiteY20" fmla="*/ 1913861 h 2542954"/>
              <a:gd name="connsiteX21" fmla="*/ 4375297 w 5649432"/>
              <a:gd name="connsiteY21" fmla="*/ 1850066 h 2542954"/>
              <a:gd name="connsiteX22" fmla="*/ 4673009 w 5649432"/>
              <a:gd name="connsiteY22" fmla="*/ 1850066 h 2542954"/>
              <a:gd name="connsiteX23" fmla="*/ 4917558 w 5649432"/>
              <a:gd name="connsiteY23" fmla="*/ 1807536 h 2542954"/>
              <a:gd name="connsiteX24" fmla="*/ 5002618 w 5649432"/>
              <a:gd name="connsiteY24" fmla="*/ 1648047 h 2542954"/>
              <a:gd name="connsiteX25" fmla="*/ 5119576 w 5649432"/>
              <a:gd name="connsiteY25" fmla="*/ 1477926 h 2542954"/>
              <a:gd name="connsiteX26" fmla="*/ 5300330 w 5649432"/>
              <a:gd name="connsiteY26" fmla="*/ 1275908 h 2542954"/>
              <a:gd name="connsiteX27" fmla="*/ 5566144 w 5649432"/>
              <a:gd name="connsiteY27" fmla="*/ 1084522 h 2542954"/>
              <a:gd name="connsiteX28" fmla="*/ 5640572 w 5649432"/>
              <a:gd name="connsiteY28" fmla="*/ 903768 h 2542954"/>
              <a:gd name="connsiteX29" fmla="*/ 5512981 w 5649432"/>
              <a:gd name="connsiteY29" fmla="*/ 712382 h 2542954"/>
              <a:gd name="connsiteX30" fmla="*/ 5257799 w 5649432"/>
              <a:gd name="connsiteY30" fmla="*/ 574159 h 2542954"/>
              <a:gd name="connsiteX31" fmla="*/ 4970720 w 5649432"/>
              <a:gd name="connsiteY31" fmla="*/ 435936 h 2542954"/>
              <a:gd name="connsiteX32" fmla="*/ 4747437 w 5649432"/>
              <a:gd name="connsiteY32" fmla="*/ 329610 h 2542954"/>
              <a:gd name="connsiteX33" fmla="*/ 4290237 w 5649432"/>
              <a:gd name="connsiteY33" fmla="*/ 223284 h 2542954"/>
              <a:gd name="connsiteX34" fmla="*/ 3875567 w 5649432"/>
              <a:gd name="connsiteY34" fmla="*/ 116959 h 2542954"/>
              <a:gd name="connsiteX35" fmla="*/ 3524692 w 5649432"/>
              <a:gd name="connsiteY35" fmla="*/ 74429 h 2542954"/>
              <a:gd name="connsiteX36" fmla="*/ 3152553 w 5649432"/>
              <a:gd name="connsiteY36" fmla="*/ 10633 h 2542954"/>
              <a:gd name="connsiteX37" fmla="*/ 2716618 w 5649432"/>
              <a:gd name="connsiteY37" fmla="*/ 10633 h 2542954"/>
              <a:gd name="connsiteX38" fmla="*/ 2323213 w 5649432"/>
              <a:gd name="connsiteY38" fmla="*/ 21266 h 2542954"/>
              <a:gd name="connsiteX39" fmla="*/ 1738423 w 5649432"/>
              <a:gd name="connsiteY39" fmla="*/ 63796 h 2542954"/>
              <a:gd name="connsiteX40" fmla="*/ 1249325 w 5649432"/>
              <a:gd name="connsiteY40" fmla="*/ 138224 h 2542954"/>
              <a:gd name="connsiteX41" fmla="*/ 675167 w 5649432"/>
              <a:gd name="connsiteY41" fmla="*/ 350875 h 2542954"/>
              <a:gd name="connsiteX42" fmla="*/ 143539 w 5649432"/>
              <a:gd name="connsiteY42" fmla="*/ 584791 h 2542954"/>
              <a:gd name="connsiteX43" fmla="*/ 5316 w 5649432"/>
              <a:gd name="connsiteY43" fmla="*/ 659219 h 254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649432" h="2542954">
                <a:moveTo>
                  <a:pt x="5316" y="659219"/>
                </a:moveTo>
                <a:cubicBezTo>
                  <a:pt x="10632" y="744279"/>
                  <a:pt x="127591" y="958703"/>
                  <a:pt x="175437" y="1095154"/>
                </a:cubicBezTo>
                <a:cubicBezTo>
                  <a:pt x="223283" y="1231605"/>
                  <a:pt x="260497" y="1352107"/>
                  <a:pt x="292395" y="1477926"/>
                </a:cubicBezTo>
                <a:cubicBezTo>
                  <a:pt x="324293" y="1603745"/>
                  <a:pt x="315432" y="1754373"/>
                  <a:pt x="366823" y="1850066"/>
                </a:cubicBezTo>
                <a:cubicBezTo>
                  <a:pt x="418214" y="1945759"/>
                  <a:pt x="506818" y="1998921"/>
                  <a:pt x="600739" y="2052084"/>
                </a:cubicBezTo>
                <a:cubicBezTo>
                  <a:pt x="694660" y="2105247"/>
                  <a:pt x="815162" y="2133601"/>
                  <a:pt x="930348" y="2169043"/>
                </a:cubicBezTo>
                <a:cubicBezTo>
                  <a:pt x="1045534" y="2204485"/>
                  <a:pt x="1181985" y="2229294"/>
                  <a:pt x="1291855" y="2264736"/>
                </a:cubicBezTo>
                <a:cubicBezTo>
                  <a:pt x="1401725" y="2300178"/>
                  <a:pt x="1520455" y="2339164"/>
                  <a:pt x="1589567" y="2381694"/>
                </a:cubicBezTo>
                <a:cubicBezTo>
                  <a:pt x="1658679" y="2424224"/>
                  <a:pt x="1648046" y="2496880"/>
                  <a:pt x="1706525" y="2519917"/>
                </a:cubicBezTo>
                <a:cubicBezTo>
                  <a:pt x="1765004" y="2542954"/>
                  <a:pt x="1873102" y="2541182"/>
                  <a:pt x="1940441" y="2519917"/>
                </a:cubicBezTo>
                <a:cubicBezTo>
                  <a:pt x="2007780" y="2498652"/>
                  <a:pt x="2078664" y="2459666"/>
                  <a:pt x="2110562" y="2392326"/>
                </a:cubicBezTo>
                <a:cubicBezTo>
                  <a:pt x="2142460" y="2324987"/>
                  <a:pt x="2128283" y="2197396"/>
                  <a:pt x="2131827" y="2115880"/>
                </a:cubicBezTo>
                <a:cubicBezTo>
                  <a:pt x="2135371" y="2034364"/>
                  <a:pt x="2101701" y="1947531"/>
                  <a:pt x="2131827" y="1903229"/>
                </a:cubicBezTo>
                <a:cubicBezTo>
                  <a:pt x="2161953" y="1858927"/>
                  <a:pt x="2213344" y="1855382"/>
                  <a:pt x="2312581" y="1850066"/>
                </a:cubicBezTo>
                <a:lnTo>
                  <a:pt x="2727251" y="1871331"/>
                </a:lnTo>
                <a:cubicBezTo>
                  <a:pt x="2842437" y="1874875"/>
                  <a:pt x="2934586" y="1858926"/>
                  <a:pt x="3003697" y="1871331"/>
                </a:cubicBezTo>
                <a:cubicBezTo>
                  <a:pt x="3072808" y="1883736"/>
                  <a:pt x="3090529" y="1917406"/>
                  <a:pt x="3141920" y="1945759"/>
                </a:cubicBezTo>
                <a:cubicBezTo>
                  <a:pt x="3193311" y="1974113"/>
                  <a:pt x="3196855" y="2020187"/>
                  <a:pt x="3312041" y="2041452"/>
                </a:cubicBezTo>
                <a:cubicBezTo>
                  <a:pt x="3427227" y="2062717"/>
                  <a:pt x="3701902" y="2089299"/>
                  <a:pt x="3833037" y="2073350"/>
                </a:cubicBezTo>
                <a:cubicBezTo>
                  <a:pt x="3964172" y="2057401"/>
                  <a:pt x="4022651" y="1972340"/>
                  <a:pt x="4098851" y="1945759"/>
                </a:cubicBezTo>
                <a:cubicBezTo>
                  <a:pt x="4175051" y="1919178"/>
                  <a:pt x="4244163" y="1929810"/>
                  <a:pt x="4290237" y="1913861"/>
                </a:cubicBezTo>
                <a:cubicBezTo>
                  <a:pt x="4336311" y="1897912"/>
                  <a:pt x="4311502" y="1860698"/>
                  <a:pt x="4375297" y="1850066"/>
                </a:cubicBezTo>
                <a:cubicBezTo>
                  <a:pt x="4439092" y="1839434"/>
                  <a:pt x="4582632" y="1857154"/>
                  <a:pt x="4673009" y="1850066"/>
                </a:cubicBezTo>
                <a:cubicBezTo>
                  <a:pt x="4763386" y="1842978"/>
                  <a:pt x="4862623" y="1841206"/>
                  <a:pt x="4917558" y="1807536"/>
                </a:cubicBezTo>
                <a:cubicBezTo>
                  <a:pt x="4972493" y="1773866"/>
                  <a:pt x="4968948" y="1702982"/>
                  <a:pt x="5002618" y="1648047"/>
                </a:cubicBezTo>
                <a:cubicBezTo>
                  <a:pt x="5036288" y="1593112"/>
                  <a:pt x="5069957" y="1539949"/>
                  <a:pt x="5119576" y="1477926"/>
                </a:cubicBezTo>
                <a:cubicBezTo>
                  <a:pt x="5169195" y="1415903"/>
                  <a:pt x="5225902" y="1341475"/>
                  <a:pt x="5300330" y="1275908"/>
                </a:cubicBezTo>
                <a:cubicBezTo>
                  <a:pt x="5374758" y="1210341"/>
                  <a:pt x="5509437" y="1146545"/>
                  <a:pt x="5566144" y="1084522"/>
                </a:cubicBezTo>
                <a:cubicBezTo>
                  <a:pt x="5622851" y="1022499"/>
                  <a:pt x="5649432" y="965791"/>
                  <a:pt x="5640572" y="903768"/>
                </a:cubicBezTo>
                <a:cubicBezTo>
                  <a:pt x="5631712" y="841745"/>
                  <a:pt x="5576777" y="767317"/>
                  <a:pt x="5512981" y="712382"/>
                </a:cubicBezTo>
                <a:cubicBezTo>
                  <a:pt x="5449185" y="657447"/>
                  <a:pt x="5348176" y="620233"/>
                  <a:pt x="5257799" y="574159"/>
                </a:cubicBezTo>
                <a:cubicBezTo>
                  <a:pt x="5167422" y="528085"/>
                  <a:pt x="4970720" y="435936"/>
                  <a:pt x="4970720" y="435936"/>
                </a:cubicBezTo>
                <a:cubicBezTo>
                  <a:pt x="4885660" y="395178"/>
                  <a:pt x="4860851" y="365052"/>
                  <a:pt x="4747437" y="329610"/>
                </a:cubicBezTo>
                <a:cubicBezTo>
                  <a:pt x="4634023" y="294168"/>
                  <a:pt x="4435549" y="258726"/>
                  <a:pt x="4290237" y="223284"/>
                </a:cubicBezTo>
                <a:cubicBezTo>
                  <a:pt x="4144925" y="187842"/>
                  <a:pt x="4003158" y="141768"/>
                  <a:pt x="3875567" y="116959"/>
                </a:cubicBezTo>
                <a:cubicBezTo>
                  <a:pt x="3747976" y="92150"/>
                  <a:pt x="3645194" y="92150"/>
                  <a:pt x="3524692" y="74429"/>
                </a:cubicBezTo>
                <a:cubicBezTo>
                  <a:pt x="3404190" y="56708"/>
                  <a:pt x="3287232" y="21266"/>
                  <a:pt x="3152553" y="10633"/>
                </a:cubicBezTo>
                <a:cubicBezTo>
                  <a:pt x="3017874" y="0"/>
                  <a:pt x="2854841" y="8861"/>
                  <a:pt x="2716618" y="10633"/>
                </a:cubicBezTo>
                <a:cubicBezTo>
                  <a:pt x="2578395" y="12405"/>
                  <a:pt x="2486246" y="12406"/>
                  <a:pt x="2323213" y="21266"/>
                </a:cubicBezTo>
                <a:cubicBezTo>
                  <a:pt x="2160181" y="30127"/>
                  <a:pt x="1917404" y="44303"/>
                  <a:pt x="1738423" y="63796"/>
                </a:cubicBezTo>
                <a:cubicBezTo>
                  <a:pt x="1559442" y="83289"/>
                  <a:pt x="1426534" y="90378"/>
                  <a:pt x="1249325" y="138224"/>
                </a:cubicBezTo>
                <a:cubicBezTo>
                  <a:pt x="1072116" y="186070"/>
                  <a:pt x="859465" y="276447"/>
                  <a:pt x="675167" y="350875"/>
                </a:cubicBezTo>
                <a:cubicBezTo>
                  <a:pt x="490869" y="425303"/>
                  <a:pt x="253409" y="533400"/>
                  <a:pt x="143539" y="584791"/>
                </a:cubicBezTo>
                <a:cubicBezTo>
                  <a:pt x="33669" y="636182"/>
                  <a:pt x="0" y="574159"/>
                  <a:pt x="5316" y="659219"/>
                </a:cubicBez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 241"/>
          <p:cNvSpPr/>
          <p:nvPr/>
        </p:nvSpPr>
        <p:spPr>
          <a:xfrm>
            <a:off x="4857307" y="1461977"/>
            <a:ext cx="4111255" cy="4991986"/>
          </a:xfrm>
          <a:custGeom>
            <a:avLst/>
            <a:gdLst>
              <a:gd name="connsiteX0" fmla="*/ 2149549 w 4111255"/>
              <a:gd name="connsiteY0" fmla="*/ 5316 h 4991986"/>
              <a:gd name="connsiteX1" fmla="*/ 1936898 w 4111255"/>
              <a:gd name="connsiteY1" fmla="*/ 101009 h 4991986"/>
              <a:gd name="connsiteX2" fmla="*/ 1788042 w 4111255"/>
              <a:gd name="connsiteY2" fmla="*/ 292395 h 4991986"/>
              <a:gd name="connsiteX3" fmla="*/ 1575391 w 4111255"/>
              <a:gd name="connsiteY3" fmla="*/ 558209 h 4991986"/>
              <a:gd name="connsiteX4" fmla="*/ 1458433 w 4111255"/>
              <a:gd name="connsiteY4" fmla="*/ 898451 h 4991986"/>
              <a:gd name="connsiteX5" fmla="*/ 1426535 w 4111255"/>
              <a:gd name="connsiteY5" fmla="*/ 1334386 h 4991986"/>
              <a:gd name="connsiteX6" fmla="*/ 1245781 w 4111255"/>
              <a:gd name="connsiteY6" fmla="*/ 1408814 h 4991986"/>
              <a:gd name="connsiteX7" fmla="*/ 1022498 w 4111255"/>
              <a:gd name="connsiteY7" fmla="*/ 1547037 h 4991986"/>
              <a:gd name="connsiteX8" fmla="*/ 1033130 w 4111255"/>
              <a:gd name="connsiteY8" fmla="*/ 1823483 h 4991986"/>
              <a:gd name="connsiteX9" fmla="*/ 1075660 w 4111255"/>
              <a:gd name="connsiteY9" fmla="*/ 2291316 h 4991986"/>
              <a:gd name="connsiteX10" fmla="*/ 969335 w 4111255"/>
              <a:gd name="connsiteY10" fmla="*/ 2642190 h 4991986"/>
              <a:gd name="connsiteX11" fmla="*/ 629093 w 4111255"/>
              <a:gd name="connsiteY11" fmla="*/ 2705986 h 4991986"/>
              <a:gd name="connsiteX12" fmla="*/ 458972 w 4111255"/>
              <a:gd name="connsiteY12" fmla="*/ 2674088 h 4991986"/>
              <a:gd name="connsiteX13" fmla="*/ 278219 w 4111255"/>
              <a:gd name="connsiteY13" fmla="*/ 2716618 h 4991986"/>
              <a:gd name="connsiteX14" fmla="*/ 118730 w 4111255"/>
              <a:gd name="connsiteY14" fmla="*/ 2982432 h 4991986"/>
              <a:gd name="connsiteX15" fmla="*/ 12405 w 4111255"/>
              <a:gd name="connsiteY15" fmla="*/ 3280144 h 4991986"/>
              <a:gd name="connsiteX16" fmla="*/ 193158 w 4111255"/>
              <a:gd name="connsiteY16" fmla="*/ 3482163 h 4991986"/>
              <a:gd name="connsiteX17" fmla="*/ 384544 w 4111255"/>
              <a:gd name="connsiteY17" fmla="*/ 3567223 h 4991986"/>
              <a:gd name="connsiteX18" fmla="*/ 437707 w 4111255"/>
              <a:gd name="connsiteY18" fmla="*/ 3822404 h 4991986"/>
              <a:gd name="connsiteX19" fmla="*/ 544033 w 4111255"/>
              <a:gd name="connsiteY19" fmla="*/ 4066953 h 4991986"/>
              <a:gd name="connsiteX20" fmla="*/ 799214 w 4111255"/>
              <a:gd name="connsiteY20" fmla="*/ 4215809 h 4991986"/>
              <a:gd name="connsiteX21" fmla="*/ 1096926 w 4111255"/>
              <a:gd name="connsiteY21" fmla="*/ 4258339 h 4991986"/>
              <a:gd name="connsiteX22" fmla="*/ 1213884 w 4111255"/>
              <a:gd name="connsiteY22" fmla="*/ 4439093 h 4991986"/>
              <a:gd name="connsiteX23" fmla="*/ 1213884 w 4111255"/>
              <a:gd name="connsiteY23" fmla="*/ 4577316 h 4991986"/>
              <a:gd name="connsiteX24" fmla="*/ 1203251 w 4111255"/>
              <a:gd name="connsiteY24" fmla="*/ 4832497 h 4991986"/>
              <a:gd name="connsiteX25" fmla="*/ 1235149 w 4111255"/>
              <a:gd name="connsiteY25" fmla="*/ 4970721 h 4991986"/>
              <a:gd name="connsiteX26" fmla="*/ 1469065 w 4111255"/>
              <a:gd name="connsiteY26" fmla="*/ 4960088 h 4991986"/>
              <a:gd name="connsiteX27" fmla="*/ 1830572 w 4111255"/>
              <a:gd name="connsiteY27" fmla="*/ 4821865 h 4991986"/>
              <a:gd name="connsiteX28" fmla="*/ 2330302 w 4111255"/>
              <a:gd name="connsiteY28" fmla="*/ 4641111 h 4991986"/>
              <a:gd name="connsiteX29" fmla="*/ 2713074 w 4111255"/>
              <a:gd name="connsiteY29" fmla="*/ 4449725 h 4991986"/>
              <a:gd name="connsiteX30" fmla="*/ 3127744 w 4111255"/>
              <a:gd name="connsiteY30" fmla="*/ 4194544 h 4991986"/>
              <a:gd name="connsiteX31" fmla="*/ 3595577 w 4111255"/>
              <a:gd name="connsiteY31" fmla="*/ 3705446 h 4991986"/>
              <a:gd name="connsiteX32" fmla="*/ 3925186 w 4111255"/>
              <a:gd name="connsiteY32" fmla="*/ 3088758 h 4991986"/>
              <a:gd name="connsiteX33" fmla="*/ 4084674 w 4111255"/>
              <a:gd name="connsiteY33" fmla="*/ 2631558 h 4991986"/>
              <a:gd name="connsiteX34" fmla="*/ 4084674 w 4111255"/>
              <a:gd name="connsiteY34" fmla="*/ 2089297 h 4991986"/>
              <a:gd name="connsiteX35" fmla="*/ 3935819 w 4111255"/>
              <a:gd name="connsiteY35" fmla="*/ 1632097 h 4991986"/>
              <a:gd name="connsiteX36" fmla="*/ 3786963 w 4111255"/>
              <a:gd name="connsiteY36" fmla="*/ 1270590 h 4991986"/>
              <a:gd name="connsiteX37" fmla="*/ 3521149 w 4111255"/>
              <a:gd name="connsiteY37" fmla="*/ 951614 h 4991986"/>
              <a:gd name="connsiteX38" fmla="*/ 3276600 w 4111255"/>
              <a:gd name="connsiteY38" fmla="*/ 675167 h 4991986"/>
              <a:gd name="connsiteX39" fmla="*/ 2915093 w 4111255"/>
              <a:gd name="connsiteY39" fmla="*/ 430618 h 4991986"/>
              <a:gd name="connsiteX40" fmla="*/ 2617381 w 4111255"/>
              <a:gd name="connsiteY40" fmla="*/ 207335 h 4991986"/>
              <a:gd name="connsiteX41" fmla="*/ 2340935 w 4111255"/>
              <a:gd name="connsiteY41" fmla="*/ 69111 h 4991986"/>
              <a:gd name="connsiteX42" fmla="*/ 2149549 w 4111255"/>
              <a:gd name="connsiteY42" fmla="*/ 5316 h 499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111255" h="4991986">
                <a:moveTo>
                  <a:pt x="2149549" y="5316"/>
                </a:moveTo>
                <a:cubicBezTo>
                  <a:pt x="2082210" y="10632"/>
                  <a:pt x="1997149" y="53163"/>
                  <a:pt x="1936898" y="101009"/>
                </a:cubicBezTo>
                <a:cubicBezTo>
                  <a:pt x="1876647" y="148856"/>
                  <a:pt x="1848293" y="216195"/>
                  <a:pt x="1788042" y="292395"/>
                </a:cubicBezTo>
                <a:cubicBezTo>
                  <a:pt x="1727791" y="368595"/>
                  <a:pt x="1630326" y="457200"/>
                  <a:pt x="1575391" y="558209"/>
                </a:cubicBezTo>
                <a:cubicBezTo>
                  <a:pt x="1520456" y="659218"/>
                  <a:pt x="1483242" y="769088"/>
                  <a:pt x="1458433" y="898451"/>
                </a:cubicBezTo>
                <a:cubicBezTo>
                  <a:pt x="1433624" y="1027814"/>
                  <a:pt x="1461977" y="1249326"/>
                  <a:pt x="1426535" y="1334386"/>
                </a:cubicBezTo>
                <a:cubicBezTo>
                  <a:pt x="1391093" y="1419447"/>
                  <a:pt x="1313120" y="1373372"/>
                  <a:pt x="1245781" y="1408814"/>
                </a:cubicBezTo>
                <a:cubicBezTo>
                  <a:pt x="1178442" y="1444256"/>
                  <a:pt x="1057940" y="1477926"/>
                  <a:pt x="1022498" y="1547037"/>
                </a:cubicBezTo>
                <a:cubicBezTo>
                  <a:pt x="987056" y="1616148"/>
                  <a:pt x="1024270" y="1699436"/>
                  <a:pt x="1033130" y="1823483"/>
                </a:cubicBezTo>
                <a:cubicBezTo>
                  <a:pt x="1041990" y="1947530"/>
                  <a:pt x="1086292" y="2154865"/>
                  <a:pt x="1075660" y="2291316"/>
                </a:cubicBezTo>
                <a:cubicBezTo>
                  <a:pt x="1065028" y="2427767"/>
                  <a:pt x="1043763" y="2573078"/>
                  <a:pt x="969335" y="2642190"/>
                </a:cubicBezTo>
                <a:cubicBezTo>
                  <a:pt x="894907" y="2711302"/>
                  <a:pt x="714153" y="2700670"/>
                  <a:pt x="629093" y="2705986"/>
                </a:cubicBezTo>
                <a:cubicBezTo>
                  <a:pt x="544033" y="2711302"/>
                  <a:pt x="517451" y="2672316"/>
                  <a:pt x="458972" y="2674088"/>
                </a:cubicBezTo>
                <a:cubicBezTo>
                  <a:pt x="400493" y="2675860"/>
                  <a:pt x="334926" y="2665227"/>
                  <a:pt x="278219" y="2716618"/>
                </a:cubicBezTo>
                <a:cubicBezTo>
                  <a:pt x="221512" y="2768009"/>
                  <a:pt x="163032" y="2888511"/>
                  <a:pt x="118730" y="2982432"/>
                </a:cubicBezTo>
                <a:cubicBezTo>
                  <a:pt x="74428" y="3076353"/>
                  <a:pt x="0" y="3196856"/>
                  <a:pt x="12405" y="3280144"/>
                </a:cubicBezTo>
                <a:cubicBezTo>
                  <a:pt x="24810" y="3363432"/>
                  <a:pt x="131135" y="3434317"/>
                  <a:pt x="193158" y="3482163"/>
                </a:cubicBezTo>
                <a:cubicBezTo>
                  <a:pt x="255181" y="3530010"/>
                  <a:pt x="343786" y="3510516"/>
                  <a:pt x="384544" y="3567223"/>
                </a:cubicBezTo>
                <a:cubicBezTo>
                  <a:pt x="425302" y="3623930"/>
                  <a:pt x="411126" y="3739116"/>
                  <a:pt x="437707" y="3822404"/>
                </a:cubicBezTo>
                <a:cubicBezTo>
                  <a:pt x="464288" y="3905692"/>
                  <a:pt x="483782" y="4001386"/>
                  <a:pt x="544033" y="4066953"/>
                </a:cubicBezTo>
                <a:cubicBezTo>
                  <a:pt x="604284" y="4132520"/>
                  <a:pt x="707065" y="4183911"/>
                  <a:pt x="799214" y="4215809"/>
                </a:cubicBezTo>
                <a:cubicBezTo>
                  <a:pt x="891363" y="4247707"/>
                  <a:pt x="1027814" y="4221125"/>
                  <a:pt x="1096926" y="4258339"/>
                </a:cubicBezTo>
                <a:cubicBezTo>
                  <a:pt x="1166038" y="4295553"/>
                  <a:pt x="1194391" y="4385930"/>
                  <a:pt x="1213884" y="4439093"/>
                </a:cubicBezTo>
                <a:cubicBezTo>
                  <a:pt x="1233377" y="4492256"/>
                  <a:pt x="1215656" y="4511749"/>
                  <a:pt x="1213884" y="4577316"/>
                </a:cubicBezTo>
                <a:cubicBezTo>
                  <a:pt x="1212112" y="4642883"/>
                  <a:pt x="1199707" y="4766930"/>
                  <a:pt x="1203251" y="4832497"/>
                </a:cubicBezTo>
                <a:cubicBezTo>
                  <a:pt x="1206795" y="4898065"/>
                  <a:pt x="1190847" y="4949456"/>
                  <a:pt x="1235149" y="4970721"/>
                </a:cubicBezTo>
                <a:cubicBezTo>
                  <a:pt x="1279451" y="4991986"/>
                  <a:pt x="1369828" y="4984897"/>
                  <a:pt x="1469065" y="4960088"/>
                </a:cubicBezTo>
                <a:cubicBezTo>
                  <a:pt x="1568302" y="4935279"/>
                  <a:pt x="1830572" y="4821865"/>
                  <a:pt x="1830572" y="4821865"/>
                </a:cubicBezTo>
                <a:cubicBezTo>
                  <a:pt x="1974111" y="4768702"/>
                  <a:pt x="2183218" y="4703134"/>
                  <a:pt x="2330302" y="4641111"/>
                </a:cubicBezTo>
                <a:cubicBezTo>
                  <a:pt x="2477386" y="4579088"/>
                  <a:pt x="2580167" y="4524153"/>
                  <a:pt x="2713074" y="4449725"/>
                </a:cubicBezTo>
                <a:cubicBezTo>
                  <a:pt x="2845981" y="4375297"/>
                  <a:pt x="2980660" y="4318591"/>
                  <a:pt x="3127744" y="4194544"/>
                </a:cubicBezTo>
                <a:cubicBezTo>
                  <a:pt x="3274828" y="4070498"/>
                  <a:pt x="3462670" y="3889744"/>
                  <a:pt x="3595577" y="3705446"/>
                </a:cubicBezTo>
                <a:cubicBezTo>
                  <a:pt x="3728484" y="3521148"/>
                  <a:pt x="3843670" y="3267739"/>
                  <a:pt x="3925186" y="3088758"/>
                </a:cubicBezTo>
                <a:cubicBezTo>
                  <a:pt x="4006702" y="2909777"/>
                  <a:pt x="4058093" y="2798135"/>
                  <a:pt x="4084674" y="2631558"/>
                </a:cubicBezTo>
                <a:cubicBezTo>
                  <a:pt x="4111255" y="2464981"/>
                  <a:pt x="4109483" y="2255874"/>
                  <a:pt x="4084674" y="2089297"/>
                </a:cubicBezTo>
                <a:cubicBezTo>
                  <a:pt x="4059865" y="1922720"/>
                  <a:pt x="3985437" y="1768548"/>
                  <a:pt x="3935819" y="1632097"/>
                </a:cubicBezTo>
                <a:cubicBezTo>
                  <a:pt x="3886201" y="1495646"/>
                  <a:pt x="3856075" y="1384004"/>
                  <a:pt x="3786963" y="1270590"/>
                </a:cubicBezTo>
                <a:cubicBezTo>
                  <a:pt x="3717851" y="1157176"/>
                  <a:pt x="3606209" y="1050851"/>
                  <a:pt x="3521149" y="951614"/>
                </a:cubicBezTo>
                <a:cubicBezTo>
                  <a:pt x="3436089" y="852377"/>
                  <a:pt x="3377609" y="762000"/>
                  <a:pt x="3276600" y="675167"/>
                </a:cubicBezTo>
                <a:cubicBezTo>
                  <a:pt x="3175591" y="588334"/>
                  <a:pt x="3024963" y="508590"/>
                  <a:pt x="2915093" y="430618"/>
                </a:cubicBezTo>
                <a:cubicBezTo>
                  <a:pt x="2805223" y="352646"/>
                  <a:pt x="2713074" y="267586"/>
                  <a:pt x="2617381" y="207335"/>
                </a:cubicBezTo>
                <a:cubicBezTo>
                  <a:pt x="2521688" y="147084"/>
                  <a:pt x="2422451" y="101009"/>
                  <a:pt x="2340935" y="69111"/>
                </a:cubicBezTo>
                <a:cubicBezTo>
                  <a:pt x="2259419" y="37213"/>
                  <a:pt x="2216888" y="0"/>
                  <a:pt x="2149549" y="531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6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Freeform 242"/>
          <p:cNvSpPr/>
          <p:nvPr/>
        </p:nvSpPr>
        <p:spPr>
          <a:xfrm>
            <a:off x="2431312" y="2766237"/>
            <a:ext cx="4350488" cy="3926958"/>
          </a:xfrm>
          <a:custGeom>
            <a:avLst/>
            <a:gdLst>
              <a:gd name="connsiteX0" fmla="*/ 556437 w 4350488"/>
              <a:gd name="connsiteY0" fmla="*/ 391633 h 3926958"/>
              <a:gd name="connsiteX1" fmla="*/ 407581 w 4350488"/>
              <a:gd name="connsiteY1" fmla="*/ 551121 h 3926958"/>
              <a:gd name="connsiteX2" fmla="*/ 386316 w 4350488"/>
              <a:gd name="connsiteY2" fmla="*/ 923261 h 3926958"/>
              <a:gd name="connsiteX3" fmla="*/ 205562 w 4350488"/>
              <a:gd name="connsiteY3" fmla="*/ 1189075 h 3926958"/>
              <a:gd name="connsiteX4" fmla="*/ 3544 w 4350488"/>
              <a:gd name="connsiteY4" fmla="*/ 1327298 h 3926958"/>
              <a:gd name="connsiteX5" fmla="*/ 226828 w 4350488"/>
              <a:gd name="connsiteY5" fmla="*/ 1412358 h 3926958"/>
              <a:gd name="connsiteX6" fmla="*/ 450111 w 4350488"/>
              <a:gd name="connsiteY6" fmla="*/ 1571847 h 3926958"/>
              <a:gd name="connsiteX7" fmla="*/ 567069 w 4350488"/>
              <a:gd name="connsiteY7" fmla="*/ 1752600 h 3926958"/>
              <a:gd name="connsiteX8" fmla="*/ 418214 w 4350488"/>
              <a:gd name="connsiteY8" fmla="*/ 1848293 h 3926958"/>
              <a:gd name="connsiteX9" fmla="*/ 152400 w 4350488"/>
              <a:gd name="connsiteY9" fmla="*/ 2018414 h 3926958"/>
              <a:gd name="connsiteX10" fmla="*/ 35441 w 4350488"/>
              <a:gd name="connsiteY10" fmla="*/ 2262963 h 3926958"/>
              <a:gd name="connsiteX11" fmla="*/ 163032 w 4350488"/>
              <a:gd name="connsiteY11" fmla="*/ 2464982 h 3926958"/>
              <a:gd name="connsiteX12" fmla="*/ 163032 w 4350488"/>
              <a:gd name="connsiteY12" fmla="*/ 2720163 h 3926958"/>
              <a:gd name="connsiteX13" fmla="*/ 248093 w 4350488"/>
              <a:gd name="connsiteY13" fmla="*/ 2879651 h 3926958"/>
              <a:gd name="connsiteX14" fmla="*/ 418214 w 4350488"/>
              <a:gd name="connsiteY14" fmla="*/ 2943447 h 3926958"/>
              <a:gd name="connsiteX15" fmla="*/ 428846 w 4350488"/>
              <a:gd name="connsiteY15" fmla="*/ 3124200 h 3926958"/>
              <a:gd name="connsiteX16" fmla="*/ 269358 w 4350488"/>
              <a:gd name="connsiteY16" fmla="*/ 3400647 h 3926958"/>
              <a:gd name="connsiteX17" fmla="*/ 226828 w 4350488"/>
              <a:gd name="connsiteY17" fmla="*/ 3560135 h 3926958"/>
              <a:gd name="connsiteX18" fmla="*/ 524539 w 4350488"/>
              <a:gd name="connsiteY18" fmla="*/ 3687726 h 3926958"/>
              <a:gd name="connsiteX19" fmla="*/ 992372 w 4350488"/>
              <a:gd name="connsiteY19" fmla="*/ 3825949 h 3926958"/>
              <a:gd name="connsiteX20" fmla="*/ 1407041 w 4350488"/>
              <a:gd name="connsiteY20" fmla="*/ 3857847 h 3926958"/>
              <a:gd name="connsiteX21" fmla="*/ 2013097 w 4350488"/>
              <a:gd name="connsiteY21" fmla="*/ 3921642 h 3926958"/>
              <a:gd name="connsiteX22" fmla="*/ 2619153 w 4350488"/>
              <a:gd name="connsiteY22" fmla="*/ 3889744 h 3926958"/>
              <a:gd name="connsiteX23" fmla="*/ 3203944 w 4350488"/>
              <a:gd name="connsiteY23" fmla="*/ 3825949 h 3926958"/>
              <a:gd name="connsiteX24" fmla="*/ 3565451 w 4350488"/>
              <a:gd name="connsiteY24" fmla="*/ 3740889 h 3926958"/>
              <a:gd name="connsiteX25" fmla="*/ 4012018 w 4350488"/>
              <a:gd name="connsiteY25" fmla="*/ 3645196 h 3926958"/>
              <a:gd name="connsiteX26" fmla="*/ 4299097 w 4350488"/>
              <a:gd name="connsiteY26" fmla="*/ 3421912 h 3926958"/>
              <a:gd name="connsiteX27" fmla="*/ 4320362 w 4350488"/>
              <a:gd name="connsiteY27" fmla="*/ 3177363 h 3926958"/>
              <a:gd name="connsiteX28" fmla="*/ 4128976 w 4350488"/>
              <a:gd name="connsiteY28" fmla="*/ 2890284 h 3926958"/>
              <a:gd name="connsiteX29" fmla="*/ 3714307 w 4350488"/>
              <a:gd name="connsiteY29" fmla="*/ 2720163 h 3926958"/>
              <a:gd name="connsiteX30" fmla="*/ 3565451 w 4350488"/>
              <a:gd name="connsiteY30" fmla="*/ 2316126 h 3926958"/>
              <a:gd name="connsiteX31" fmla="*/ 3480390 w 4350488"/>
              <a:gd name="connsiteY31" fmla="*/ 2060944 h 3926958"/>
              <a:gd name="connsiteX32" fmla="*/ 3352800 w 4350488"/>
              <a:gd name="connsiteY32" fmla="*/ 1965251 h 3926958"/>
              <a:gd name="connsiteX33" fmla="*/ 3044455 w 4350488"/>
              <a:gd name="connsiteY33" fmla="*/ 2114107 h 3926958"/>
              <a:gd name="connsiteX34" fmla="*/ 2863702 w 4350488"/>
              <a:gd name="connsiteY34" fmla="*/ 2199168 h 3926958"/>
              <a:gd name="connsiteX35" fmla="*/ 2512828 w 4350488"/>
              <a:gd name="connsiteY35" fmla="*/ 2103475 h 3926958"/>
              <a:gd name="connsiteX36" fmla="*/ 2480930 w 4350488"/>
              <a:gd name="connsiteY36" fmla="*/ 1943986 h 3926958"/>
              <a:gd name="connsiteX37" fmla="*/ 2576623 w 4350488"/>
              <a:gd name="connsiteY37" fmla="*/ 1582479 h 3926958"/>
              <a:gd name="connsiteX38" fmla="*/ 2810539 w 4350488"/>
              <a:gd name="connsiteY38" fmla="*/ 1369828 h 3926958"/>
              <a:gd name="connsiteX39" fmla="*/ 3150781 w 4350488"/>
              <a:gd name="connsiteY39" fmla="*/ 1359196 h 3926958"/>
              <a:gd name="connsiteX40" fmla="*/ 3374065 w 4350488"/>
              <a:gd name="connsiteY40" fmla="*/ 1337930 h 3926958"/>
              <a:gd name="connsiteX41" fmla="*/ 3522921 w 4350488"/>
              <a:gd name="connsiteY41" fmla="*/ 923261 h 3926958"/>
              <a:gd name="connsiteX42" fmla="*/ 3448493 w 4350488"/>
              <a:gd name="connsiteY42" fmla="*/ 497958 h 3926958"/>
              <a:gd name="connsiteX43" fmla="*/ 3437860 w 4350488"/>
              <a:gd name="connsiteY43" fmla="*/ 232144 h 3926958"/>
              <a:gd name="connsiteX44" fmla="*/ 3086986 w 4350488"/>
              <a:gd name="connsiteY44" fmla="*/ 264042 h 3926958"/>
              <a:gd name="connsiteX45" fmla="*/ 2821172 w 4350488"/>
              <a:gd name="connsiteY45" fmla="*/ 200247 h 3926958"/>
              <a:gd name="connsiteX46" fmla="*/ 2576623 w 4350488"/>
              <a:gd name="connsiteY46" fmla="*/ 72656 h 3926958"/>
              <a:gd name="connsiteX47" fmla="*/ 2257646 w 4350488"/>
              <a:gd name="connsiteY47" fmla="*/ 72656 h 3926958"/>
              <a:gd name="connsiteX48" fmla="*/ 1864241 w 4350488"/>
              <a:gd name="connsiteY48" fmla="*/ 30126 h 3926958"/>
              <a:gd name="connsiteX49" fmla="*/ 1662223 w 4350488"/>
              <a:gd name="connsiteY49" fmla="*/ 62023 h 3926958"/>
              <a:gd name="connsiteX50" fmla="*/ 1640958 w 4350488"/>
              <a:gd name="connsiteY50" fmla="*/ 402265 h 3926958"/>
              <a:gd name="connsiteX51" fmla="*/ 1566530 w 4350488"/>
              <a:gd name="connsiteY51" fmla="*/ 636182 h 3926958"/>
              <a:gd name="connsiteX52" fmla="*/ 1364511 w 4350488"/>
              <a:gd name="connsiteY52" fmla="*/ 710610 h 3926958"/>
              <a:gd name="connsiteX53" fmla="*/ 1141228 w 4350488"/>
              <a:gd name="connsiteY53" fmla="*/ 646814 h 3926958"/>
              <a:gd name="connsiteX54" fmla="*/ 917944 w 4350488"/>
              <a:gd name="connsiteY54" fmla="*/ 497958 h 3926958"/>
              <a:gd name="connsiteX55" fmla="*/ 662762 w 4350488"/>
              <a:gd name="connsiteY55" fmla="*/ 434163 h 3926958"/>
              <a:gd name="connsiteX56" fmla="*/ 556437 w 4350488"/>
              <a:gd name="connsiteY56" fmla="*/ 391633 h 392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0488" h="3926958">
                <a:moveTo>
                  <a:pt x="556437" y="391633"/>
                </a:moveTo>
                <a:cubicBezTo>
                  <a:pt x="513907" y="411126"/>
                  <a:pt x="435934" y="462516"/>
                  <a:pt x="407581" y="551121"/>
                </a:cubicBezTo>
                <a:cubicBezTo>
                  <a:pt x="379228" y="639726"/>
                  <a:pt x="419986" y="816935"/>
                  <a:pt x="386316" y="923261"/>
                </a:cubicBezTo>
                <a:cubicBezTo>
                  <a:pt x="352646" y="1029587"/>
                  <a:pt x="269357" y="1121736"/>
                  <a:pt x="205562" y="1189075"/>
                </a:cubicBezTo>
                <a:cubicBezTo>
                  <a:pt x="141767" y="1256414"/>
                  <a:pt x="0" y="1290084"/>
                  <a:pt x="3544" y="1327298"/>
                </a:cubicBezTo>
                <a:cubicBezTo>
                  <a:pt x="7088" y="1364512"/>
                  <a:pt x="152400" y="1371600"/>
                  <a:pt x="226828" y="1412358"/>
                </a:cubicBezTo>
                <a:cubicBezTo>
                  <a:pt x="301256" y="1453116"/>
                  <a:pt x="393404" y="1515140"/>
                  <a:pt x="450111" y="1571847"/>
                </a:cubicBezTo>
                <a:cubicBezTo>
                  <a:pt x="506818" y="1628554"/>
                  <a:pt x="572385" y="1706526"/>
                  <a:pt x="567069" y="1752600"/>
                </a:cubicBezTo>
                <a:cubicBezTo>
                  <a:pt x="561753" y="1798674"/>
                  <a:pt x="418214" y="1848293"/>
                  <a:pt x="418214" y="1848293"/>
                </a:cubicBezTo>
                <a:cubicBezTo>
                  <a:pt x="349103" y="1892595"/>
                  <a:pt x="216195" y="1949302"/>
                  <a:pt x="152400" y="2018414"/>
                </a:cubicBezTo>
                <a:cubicBezTo>
                  <a:pt x="88605" y="2087526"/>
                  <a:pt x="33669" y="2188535"/>
                  <a:pt x="35441" y="2262963"/>
                </a:cubicBezTo>
                <a:cubicBezTo>
                  <a:pt x="37213" y="2337391"/>
                  <a:pt x="141767" y="2388782"/>
                  <a:pt x="163032" y="2464982"/>
                </a:cubicBezTo>
                <a:cubicBezTo>
                  <a:pt x="184297" y="2541182"/>
                  <a:pt x="148855" y="2651052"/>
                  <a:pt x="163032" y="2720163"/>
                </a:cubicBezTo>
                <a:cubicBezTo>
                  <a:pt x="177209" y="2789274"/>
                  <a:pt x="205563" y="2842437"/>
                  <a:pt x="248093" y="2879651"/>
                </a:cubicBezTo>
                <a:cubicBezTo>
                  <a:pt x="290623" y="2916865"/>
                  <a:pt x="388088" y="2902689"/>
                  <a:pt x="418214" y="2943447"/>
                </a:cubicBezTo>
                <a:cubicBezTo>
                  <a:pt x="448340" y="2984205"/>
                  <a:pt x="453655" y="3048000"/>
                  <a:pt x="428846" y="3124200"/>
                </a:cubicBezTo>
                <a:cubicBezTo>
                  <a:pt x="404037" y="3200400"/>
                  <a:pt x="303028" y="3327991"/>
                  <a:pt x="269358" y="3400647"/>
                </a:cubicBezTo>
                <a:cubicBezTo>
                  <a:pt x="235688" y="3473303"/>
                  <a:pt x="184298" y="3512289"/>
                  <a:pt x="226828" y="3560135"/>
                </a:cubicBezTo>
                <a:cubicBezTo>
                  <a:pt x="269358" y="3607981"/>
                  <a:pt x="396948" y="3643424"/>
                  <a:pt x="524539" y="3687726"/>
                </a:cubicBezTo>
                <a:cubicBezTo>
                  <a:pt x="652130" y="3732028"/>
                  <a:pt x="845288" y="3797596"/>
                  <a:pt x="992372" y="3825949"/>
                </a:cubicBezTo>
                <a:cubicBezTo>
                  <a:pt x="1139456" y="3854302"/>
                  <a:pt x="1236920" y="3841898"/>
                  <a:pt x="1407041" y="3857847"/>
                </a:cubicBezTo>
                <a:cubicBezTo>
                  <a:pt x="1577162" y="3873796"/>
                  <a:pt x="1811078" y="3916326"/>
                  <a:pt x="2013097" y="3921642"/>
                </a:cubicBezTo>
                <a:cubicBezTo>
                  <a:pt x="2215116" y="3926958"/>
                  <a:pt x="2420679" y="3905693"/>
                  <a:pt x="2619153" y="3889744"/>
                </a:cubicBezTo>
                <a:cubicBezTo>
                  <a:pt x="2817627" y="3873795"/>
                  <a:pt x="3046228" y="3850758"/>
                  <a:pt x="3203944" y="3825949"/>
                </a:cubicBezTo>
                <a:cubicBezTo>
                  <a:pt x="3361660" y="3801140"/>
                  <a:pt x="3565451" y="3740889"/>
                  <a:pt x="3565451" y="3740889"/>
                </a:cubicBezTo>
                <a:cubicBezTo>
                  <a:pt x="3700130" y="3710764"/>
                  <a:pt x="3889744" y="3698359"/>
                  <a:pt x="4012018" y="3645196"/>
                </a:cubicBezTo>
                <a:cubicBezTo>
                  <a:pt x="4134292" y="3592033"/>
                  <a:pt x="4247706" y="3499884"/>
                  <a:pt x="4299097" y="3421912"/>
                </a:cubicBezTo>
                <a:cubicBezTo>
                  <a:pt x="4350488" y="3343940"/>
                  <a:pt x="4348715" y="3265968"/>
                  <a:pt x="4320362" y="3177363"/>
                </a:cubicBezTo>
                <a:cubicBezTo>
                  <a:pt x="4292009" y="3088758"/>
                  <a:pt x="4229985" y="2966484"/>
                  <a:pt x="4128976" y="2890284"/>
                </a:cubicBezTo>
                <a:cubicBezTo>
                  <a:pt x="4027967" y="2814084"/>
                  <a:pt x="3808228" y="2815856"/>
                  <a:pt x="3714307" y="2720163"/>
                </a:cubicBezTo>
                <a:cubicBezTo>
                  <a:pt x="3620386" y="2624470"/>
                  <a:pt x="3604437" y="2425996"/>
                  <a:pt x="3565451" y="2316126"/>
                </a:cubicBezTo>
                <a:cubicBezTo>
                  <a:pt x="3526465" y="2206256"/>
                  <a:pt x="3515832" y="2119423"/>
                  <a:pt x="3480390" y="2060944"/>
                </a:cubicBezTo>
                <a:cubicBezTo>
                  <a:pt x="3444948" y="2002465"/>
                  <a:pt x="3425456" y="1956391"/>
                  <a:pt x="3352800" y="1965251"/>
                </a:cubicBezTo>
                <a:cubicBezTo>
                  <a:pt x="3280144" y="1974111"/>
                  <a:pt x="3044455" y="2114107"/>
                  <a:pt x="3044455" y="2114107"/>
                </a:cubicBezTo>
                <a:cubicBezTo>
                  <a:pt x="2962939" y="2153093"/>
                  <a:pt x="2952306" y="2200940"/>
                  <a:pt x="2863702" y="2199168"/>
                </a:cubicBezTo>
                <a:cubicBezTo>
                  <a:pt x="2775098" y="2197396"/>
                  <a:pt x="2576623" y="2146005"/>
                  <a:pt x="2512828" y="2103475"/>
                </a:cubicBezTo>
                <a:cubicBezTo>
                  <a:pt x="2449033" y="2060945"/>
                  <a:pt x="2470298" y="2030819"/>
                  <a:pt x="2480930" y="1943986"/>
                </a:cubicBezTo>
                <a:cubicBezTo>
                  <a:pt x="2491562" y="1857153"/>
                  <a:pt x="2521688" y="1678172"/>
                  <a:pt x="2576623" y="1582479"/>
                </a:cubicBezTo>
                <a:cubicBezTo>
                  <a:pt x="2631558" y="1486786"/>
                  <a:pt x="2714846" y="1407042"/>
                  <a:pt x="2810539" y="1369828"/>
                </a:cubicBezTo>
                <a:cubicBezTo>
                  <a:pt x="2906232" y="1332614"/>
                  <a:pt x="3056860" y="1364512"/>
                  <a:pt x="3150781" y="1359196"/>
                </a:cubicBezTo>
                <a:cubicBezTo>
                  <a:pt x="3244702" y="1353880"/>
                  <a:pt x="3312042" y="1410586"/>
                  <a:pt x="3374065" y="1337930"/>
                </a:cubicBezTo>
                <a:cubicBezTo>
                  <a:pt x="3436088" y="1265274"/>
                  <a:pt x="3510516" y="1063256"/>
                  <a:pt x="3522921" y="923261"/>
                </a:cubicBezTo>
                <a:cubicBezTo>
                  <a:pt x="3535326" y="783266"/>
                  <a:pt x="3462670" y="613144"/>
                  <a:pt x="3448493" y="497958"/>
                </a:cubicBezTo>
                <a:cubicBezTo>
                  <a:pt x="3434316" y="382772"/>
                  <a:pt x="3498111" y="271130"/>
                  <a:pt x="3437860" y="232144"/>
                </a:cubicBezTo>
                <a:cubicBezTo>
                  <a:pt x="3377609" y="193158"/>
                  <a:pt x="3189767" y="269358"/>
                  <a:pt x="3086986" y="264042"/>
                </a:cubicBezTo>
                <a:cubicBezTo>
                  <a:pt x="2984205" y="258726"/>
                  <a:pt x="2906232" y="232145"/>
                  <a:pt x="2821172" y="200247"/>
                </a:cubicBezTo>
                <a:cubicBezTo>
                  <a:pt x="2736112" y="168349"/>
                  <a:pt x="2670544" y="93921"/>
                  <a:pt x="2576623" y="72656"/>
                </a:cubicBezTo>
                <a:cubicBezTo>
                  <a:pt x="2482702" y="51391"/>
                  <a:pt x="2376376" y="79744"/>
                  <a:pt x="2257646" y="72656"/>
                </a:cubicBezTo>
                <a:cubicBezTo>
                  <a:pt x="2138916" y="65568"/>
                  <a:pt x="1963478" y="31898"/>
                  <a:pt x="1864241" y="30126"/>
                </a:cubicBezTo>
                <a:cubicBezTo>
                  <a:pt x="1765004" y="28354"/>
                  <a:pt x="1699437" y="0"/>
                  <a:pt x="1662223" y="62023"/>
                </a:cubicBezTo>
                <a:cubicBezTo>
                  <a:pt x="1625009" y="124046"/>
                  <a:pt x="1656907" y="306572"/>
                  <a:pt x="1640958" y="402265"/>
                </a:cubicBezTo>
                <a:cubicBezTo>
                  <a:pt x="1625009" y="497958"/>
                  <a:pt x="1612605" y="584791"/>
                  <a:pt x="1566530" y="636182"/>
                </a:cubicBezTo>
                <a:cubicBezTo>
                  <a:pt x="1520456" y="687573"/>
                  <a:pt x="1435395" y="708838"/>
                  <a:pt x="1364511" y="710610"/>
                </a:cubicBezTo>
                <a:cubicBezTo>
                  <a:pt x="1293627" y="712382"/>
                  <a:pt x="1215656" y="682256"/>
                  <a:pt x="1141228" y="646814"/>
                </a:cubicBezTo>
                <a:cubicBezTo>
                  <a:pt x="1066800" y="611372"/>
                  <a:pt x="997688" y="533400"/>
                  <a:pt x="917944" y="497958"/>
                </a:cubicBezTo>
                <a:cubicBezTo>
                  <a:pt x="838200" y="462516"/>
                  <a:pt x="728330" y="451884"/>
                  <a:pt x="662762" y="434163"/>
                </a:cubicBezTo>
                <a:cubicBezTo>
                  <a:pt x="597195" y="416442"/>
                  <a:pt x="598967" y="372140"/>
                  <a:pt x="556437" y="391633"/>
                </a:cubicBezTo>
                <a:close/>
              </a:path>
            </a:pathLst>
          </a:custGeom>
          <a:solidFill>
            <a:srgbClr val="FFFF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 flipH="1" flipV="1">
            <a:off x="4267200" y="4419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4" name="Freeform 243"/>
          <p:cNvSpPr/>
          <p:nvPr/>
        </p:nvSpPr>
        <p:spPr>
          <a:xfrm>
            <a:off x="1298944" y="2690037"/>
            <a:ext cx="529856" cy="552893"/>
          </a:xfrm>
          <a:custGeom>
            <a:avLst/>
            <a:gdLst>
              <a:gd name="connsiteX0" fmla="*/ 529856 w 529856"/>
              <a:gd name="connsiteY0" fmla="*/ 0 h 552893"/>
              <a:gd name="connsiteX1" fmla="*/ 402265 w 529856"/>
              <a:gd name="connsiteY1" fmla="*/ 74428 h 552893"/>
              <a:gd name="connsiteX2" fmla="*/ 359735 w 529856"/>
              <a:gd name="connsiteY2" fmla="*/ 255182 h 552893"/>
              <a:gd name="connsiteX3" fmla="*/ 402265 w 529856"/>
              <a:gd name="connsiteY3" fmla="*/ 382772 h 552893"/>
              <a:gd name="connsiteX4" fmla="*/ 221512 w 529856"/>
              <a:gd name="connsiteY4" fmla="*/ 446568 h 552893"/>
              <a:gd name="connsiteX5" fmla="*/ 30126 w 529856"/>
              <a:gd name="connsiteY5" fmla="*/ 435935 h 552893"/>
              <a:gd name="connsiteX6" fmla="*/ 40758 w 529856"/>
              <a:gd name="connsiteY6" fmla="*/ 552893 h 552893"/>
              <a:gd name="connsiteX7" fmla="*/ 40758 w 529856"/>
              <a:gd name="connsiteY7" fmla="*/ 552893 h 55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856" h="552893">
                <a:moveTo>
                  <a:pt x="529856" y="0"/>
                </a:moveTo>
                <a:cubicBezTo>
                  <a:pt x="480237" y="15949"/>
                  <a:pt x="430618" y="31898"/>
                  <a:pt x="402265" y="74428"/>
                </a:cubicBezTo>
                <a:cubicBezTo>
                  <a:pt x="373912" y="116958"/>
                  <a:pt x="359735" y="203791"/>
                  <a:pt x="359735" y="255182"/>
                </a:cubicBezTo>
                <a:cubicBezTo>
                  <a:pt x="359735" y="306573"/>
                  <a:pt x="425302" y="350874"/>
                  <a:pt x="402265" y="382772"/>
                </a:cubicBezTo>
                <a:cubicBezTo>
                  <a:pt x="379228" y="414670"/>
                  <a:pt x="283535" y="437708"/>
                  <a:pt x="221512" y="446568"/>
                </a:cubicBezTo>
                <a:cubicBezTo>
                  <a:pt x="159489" y="455428"/>
                  <a:pt x="60252" y="418214"/>
                  <a:pt x="30126" y="435935"/>
                </a:cubicBezTo>
                <a:cubicBezTo>
                  <a:pt x="0" y="453656"/>
                  <a:pt x="40758" y="552893"/>
                  <a:pt x="40758" y="552893"/>
                </a:cubicBezTo>
                <a:lnTo>
                  <a:pt x="40758" y="552893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Freeform 246"/>
          <p:cNvSpPr/>
          <p:nvPr/>
        </p:nvSpPr>
        <p:spPr>
          <a:xfrm>
            <a:off x="1477926" y="3444949"/>
            <a:ext cx="723014" cy="1031358"/>
          </a:xfrm>
          <a:custGeom>
            <a:avLst/>
            <a:gdLst>
              <a:gd name="connsiteX0" fmla="*/ 723014 w 723014"/>
              <a:gd name="connsiteY0" fmla="*/ 1031358 h 1031358"/>
              <a:gd name="connsiteX1" fmla="*/ 616688 w 723014"/>
              <a:gd name="connsiteY1" fmla="*/ 786809 h 1031358"/>
              <a:gd name="connsiteX2" fmla="*/ 308344 w 723014"/>
              <a:gd name="connsiteY2" fmla="*/ 637953 h 1031358"/>
              <a:gd name="connsiteX3" fmla="*/ 0 w 723014"/>
              <a:gd name="connsiteY3" fmla="*/ 0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014" h="1031358">
                <a:moveTo>
                  <a:pt x="723014" y="1031358"/>
                </a:moveTo>
                <a:cubicBezTo>
                  <a:pt x="704407" y="941867"/>
                  <a:pt x="685800" y="852376"/>
                  <a:pt x="616688" y="786809"/>
                </a:cubicBezTo>
                <a:cubicBezTo>
                  <a:pt x="547576" y="721242"/>
                  <a:pt x="411125" y="769088"/>
                  <a:pt x="308344" y="637953"/>
                </a:cubicBezTo>
                <a:cubicBezTo>
                  <a:pt x="205563" y="506818"/>
                  <a:pt x="102781" y="253409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 flipH="1" flipV="1">
            <a:off x="1295400" y="32004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8" name="Freeform 247"/>
          <p:cNvSpPr/>
          <p:nvPr/>
        </p:nvSpPr>
        <p:spPr>
          <a:xfrm>
            <a:off x="3891516" y="1881963"/>
            <a:ext cx="414670" cy="467832"/>
          </a:xfrm>
          <a:custGeom>
            <a:avLst/>
            <a:gdLst>
              <a:gd name="connsiteX0" fmla="*/ 0 w 414670"/>
              <a:gd name="connsiteY0" fmla="*/ 467832 h 467832"/>
              <a:gd name="connsiteX1" fmla="*/ 223284 w 414670"/>
              <a:gd name="connsiteY1" fmla="*/ 318977 h 467832"/>
              <a:gd name="connsiteX2" fmla="*/ 244549 w 414670"/>
              <a:gd name="connsiteY2" fmla="*/ 159488 h 467832"/>
              <a:gd name="connsiteX3" fmla="*/ 244549 w 414670"/>
              <a:gd name="connsiteY3" fmla="*/ 42530 h 467832"/>
              <a:gd name="connsiteX4" fmla="*/ 414670 w 414670"/>
              <a:gd name="connsiteY4" fmla="*/ 0 h 4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670" h="467832">
                <a:moveTo>
                  <a:pt x="0" y="467832"/>
                </a:moveTo>
                <a:cubicBezTo>
                  <a:pt x="91263" y="419100"/>
                  <a:pt x="182526" y="370368"/>
                  <a:pt x="223284" y="318977"/>
                </a:cubicBezTo>
                <a:cubicBezTo>
                  <a:pt x="264042" y="267586"/>
                  <a:pt x="241005" y="205562"/>
                  <a:pt x="244549" y="159488"/>
                </a:cubicBezTo>
                <a:cubicBezTo>
                  <a:pt x="248093" y="113414"/>
                  <a:pt x="216196" y="69111"/>
                  <a:pt x="244549" y="42530"/>
                </a:cubicBezTo>
                <a:cubicBezTo>
                  <a:pt x="272902" y="15949"/>
                  <a:pt x="343786" y="7974"/>
                  <a:pt x="41467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Freeform 248"/>
          <p:cNvSpPr/>
          <p:nvPr/>
        </p:nvSpPr>
        <p:spPr>
          <a:xfrm>
            <a:off x="4455042" y="1839433"/>
            <a:ext cx="1626781" cy="444795"/>
          </a:xfrm>
          <a:custGeom>
            <a:avLst/>
            <a:gdLst>
              <a:gd name="connsiteX0" fmla="*/ 1626781 w 1626781"/>
              <a:gd name="connsiteY0" fmla="*/ 297711 h 444795"/>
              <a:gd name="connsiteX1" fmla="*/ 1148316 w 1626781"/>
              <a:gd name="connsiteY1" fmla="*/ 425302 h 444795"/>
              <a:gd name="connsiteX2" fmla="*/ 659218 w 1626781"/>
              <a:gd name="connsiteY2" fmla="*/ 180753 h 444795"/>
              <a:gd name="connsiteX3" fmla="*/ 0 w 1626781"/>
              <a:gd name="connsiteY3" fmla="*/ 0 h 44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6781" h="444795">
                <a:moveTo>
                  <a:pt x="1626781" y="297711"/>
                </a:moveTo>
                <a:cubicBezTo>
                  <a:pt x="1468178" y="371253"/>
                  <a:pt x="1309576" y="444795"/>
                  <a:pt x="1148316" y="425302"/>
                </a:cubicBezTo>
                <a:cubicBezTo>
                  <a:pt x="987056" y="405809"/>
                  <a:pt x="850604" y="251637"/>
                  <a:pt x="659218" y="180753"/>
                </a:cubicBezTo>
                <a:cubicBezTo>
                  <a:pt x="467832" y="109869"/>
                  <a:pt x="233916" y="54934"/>
                  <a:pt x="0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 flipH="1" flipV="1">
            <a:off x="4267200" y="16764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Freeform 249"/>
          <p:cNvSpPr/>
          <p:nvPr/>
        </p:nvSpPr>
        <p:spPr>
          <a:xfrm>
            <a:off x="6778256" y="3232298"/>
            <a:ext cx="898451" cy="1084521"/>
          </a:xfrm>
          <a:custGeom>
            <a:avLst/>
            <a:gdLst>
              <a:gd name="connsiteX0" fmla="*/ 111642 w 898451"/>
              <a:gd name="connsiteY0" fmla="*/ 0 h 1084521"/>
              <a:gd name="connsiteX1" fmla="*/ 90377 w 898451"/>
              <a:gd name="connsiteY1" fmla="*/ 404037 h 1084521"/>
              <a:gd name="connsiteX2" fmla="*/ 653902 w 898451"/>
              <a:gd name="connsiteY2" fmla="*/ 691116 h 1084521"/>
              <a:gd name="connsiteX3" fmla="*/ 898451 w 898451"/>
              <a:gd name="connsiteY3" fmla="*/ 1084521 h 1084521"/>
              <a:gd name="connsiteX4" fmla="*/ 898451 w 898451"/>
              <a:gd name="connsiteY4" fmla="*/ 1084521 h 108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451" h="1084521">
                <a:moveTo>
                  <a:pt x="111642" y="0"/>
                </a:moveTo>
                <a:cubicBezTo>
                  <a:pt x="55821" y="144425"/>
                  <a:pt x="0" y="288851"/>
                  <a:pt x="90377" y="404037"/>
                </a:cubicBezTo>
                <a:cubicBezTo>
                  <a:pt x="180754" y="519223"/>
                  <a:pt x="519223" y="577702"/>
                  <a:pt x="653902" y="691116"/>
                </a:cubicBezTo>
                <a:cubicBezTo>
                  <a:pt x="788581" y="804530"/>
                  <a:pt x="898451" y="1084521"/>
                  <a:pt x="898451" y="1084521"/>
                </a:cubicBezTo>
                <a:lnTo>
                  <a:pt x="898451" y="1084521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Freeform 251"/>
          <p:cNvSpPr/>
          <p:nvPr/>
        </p:nvSpPr>
        <p:spPr>
          <a:xfrm>
            <a:off x="6358270" y="4359349"/>
            <a:ext cx="1212111" cy="669851"/>
          </a:xfrm>
          <a:custGeom>
            <a:avLst/>
            <a:gdLst>
              <a:gd name="connsiteX0" fmla="*/ 0 w 1212111"/>
              <a:gd name="connsiteY0" fmla="*/ 669851 h 669851"/>
              <a:gd name="connsiteX1" fmla="*/ 489097 w 1212111"/>
              <a:gd name="connsiteY1" fmla="*/ 595423 h 669851"/>
              <a:gd name="connsiteX2" fmla="*/ 808074 w 1212111"/>
              <a:gd name="connsiteY2" fmla="*/ 435935 h 669851"/>
              <a:gd name="connsiteX3" fmla="*/ 914400 w 1212111"/>
              <a:gd name="connsiteY3" fmla="*/ 106325 h 669851"/>
              <a:gd name="connsiteX4" fmla="*/ 1212111 w 1212111"/>
              <a:gd name="connsiteY4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111" h="669851">
                <a:moveTo>
                  <a:pt x="0" y="669851"/>
                </a:moveTo>
                <a:cubicBezTo>
                  <a:pt x="177209" y="652130"/>
                  <a:pt x="354418" y="634409"/>
                  <a:pt x="489097" y="595423"/>
                </a:cubicBezTo>
                <a:cubicBezTo>
                  <a:pt x="623776" y="556437"/>
                  <a:pt x="737190" y="517451"/>
                  <a:pt x="808074" y="435935"/>
                </a:cubicBezTo>
                <a:cubicBezTo>
                  <a:pt x="878958" y="354419"/>
                  <a:pt x="847061" y="178981"/>
                  <a:pt x="914400" y="106325"/>
                </a:cubicBezTo>
                <a:cubicBezTo>
                  <a:pt x="981740" y="33669"/>
                  <a:pt x="1096925" y="16834"/>
                  <a:pt x="1212111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 flipH="1" flipV="1">
            <a:off x="7543800" y="4191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3" name="Freeform 252"/>
          <p:cNvSpPr/>
          <p:nvPr/>
        </p:nvSpPr>
        <p:spPr>
          <a:xfrm>
            <a:off x="3891517" y="3753293"/>
            <a:ext cx="467832" cy="701749"/>
          </a:xfrm>
          <a:custGeom>
            <a:avLst/>
            <a:gdLst>
              <a:gd name="connsiteX0" fmla="*/ 85060 w 467832"/>
              <a:gd name="connsiteY0" fmla="*/ 0 h 701749"/>
              <a:gd name="connsiteX1" fmla="*/ 63795 w 467832"/>
              <a:gd name="connsiteY1" fmla="*/ 425302 h 701749"/>
              <a:gd name="connsiteX2" fmla="*/ 467832 w 467832"/>
              <a:gd name="connsiteY2" fmla="*/ 701749 h 70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32" h="701749">
                <a:moveTo>
                  <a:pt x="85060" y="0"/>
                </a:moveTo>
                <a:cubicBezTo>
                  <a:pt x="42530" y="154172"/>
                  <a:pt x="0" y="308344"/>
                  <a:pt x="63795" y="425302"/>
                </a:cubicBezTo>
                <a:cubicBezTo>
                  <a:pt x="127590" y="542260"/>
                  <a:pt x="297711" y="622004"/>
                  <a:pt x="467832" y="70174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Freeform 253"/>
          <p:cNvSpPr/>
          <p:nvPr/>
        </p:nvSpPr>
        <p:spPr>
          <a:xfrm>
            <a:off x="4263655" y="4688958"/>
            <a:ext cx="246322" cy="744279"/>
          </a:xfrm>
          <a:custGeom>
            <a:avLst/>
            <a:gdLst>
              <a:gd name="connsiteX0" fmla="*/ 116959 w 246322"/>
              <a:gd name="connsiteY0" fmla="*/ 744279 h 744279"/>
              <a:gd name="connsiteX1" fmla="*/ 21266 w 246322"/>
              <a:gd name="connsiteY1" fmla="*/ 478465 h 744279"/>
              <a:gd name="connsiteX2" fmla="*/ 31898 w 246322"/>
              <a:gd name="connsiteY2" fmla="*/ 276447 h 744279"/>
              <a:gd name="connsiteX3" fmla="*/ 212652 w 246322"/>
              <a:gd name="connsiteY3" fmla="*/ 127591 h 744279"/>
              <a:gd name="connsiteX4" fmla="*/ 233917 w 246322"/>
              <a:gd name="connsiteY4" fmla="*/ 0 h 74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322" h="744279">
                <a:moveTo>
                  <a:pt x="116959" y="744279"/>
                </a:moveTo>
                <a:cubicBezTo>
                  <a:pt x="76201" y="650358"/>
                  <a:pt x="35443" y="556437"/>
                  <a:pt x="21266" y="478465"/>
                </a:cubicBezTo>
                <a:cubicBezTo>
                  <a:pt x="7089" y="400493"/>
                  <a:pt x="0" y="334926"/>
                  <a:pt x="31898" y="276447"/>
                </a:cubicBezTo>
                <a:cubicBezTo>
                  <a:pt x="63796" y="217968"/>
                  <a:pt x="178982" y="173666"/>
                  <a:pt x="212652" y="127591"/>
                </a:cubicBezTo>
                <a:cubicBezTo>
                  <a:pt x="246322" y="81517"/>
                  <a:pt x="240119" y="40758"/>
                  <a:pt x="23391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Freeform 254"/>
          <p:cNvSpPr/>
          <p:nvPr/>
        </p:nvSpPr>
        <p:spPr>
          <a:xfrm>
            <a:off x="168348" y="944526"/>
            <a:ext cx="6937745" cy="5411972"/>
          </a:xfrm>
          <a:custGeom>
            <a:avLst/>
            <a:gdLst>
              <a:gd name="connsiteX0" fmla="*/ 6891671 w 6937745"/>
              <a:gd name="connsiteY0" fmla="*/ 490869 h 5411972"/>
              <a:gd name="connsiteX1" fmla="*/ 6689652 w 6937745"/>
              <a:gd name="connsiteY1" fmla="*/ 586562 h 5411972"/>
              <a:gd name="connsiteX2" fmla="*/ 6445103 w 6937745"/>
              <a:gd name="connsiteY2" fmla="*/ 863009 h 5411972"/>
              <a:gd name="connsiteX3" fmla="*/ 6126126 w 6937745"/>
              <a:gd name="connsiteY3" fmla="*/ 1458432 h 5411972"/>
              <a:gd name="connsiteX4" fmla="*/ 6115494 w 6937745"/>
              <a:gd name="connsiteY4" fmla="*/ 1905000 h 5411972"/>
              <a:gd name="connsiteX5" fmla="*/ 5711457 w 6937745"/>
              <a:gd name="connsiteY5" fmla="*/ 2032590 h 5411972"/>
              <a:gd name="connsiteX6" fmla="*/ 5445643 w 6937745"/>
              <a:gd name="connsiteY6" fmla="*/ 2085753 h 5411972"/>
              <a:gd name="connsiteX7" fmla="*/ 5009708 w 6937745"/>
              <a:gd name="connsiteY7" fmla="*/ 2021958 h 5411972"/>
              <a:gd name="connsiteX8" fmla="*/ 4850219 w 6937745"/>
              <a:gd name="connsiteY8" fmla="*/ 2223976 h 5411972"/>
              <a:gd name="connsiteX9" fmla="*/ 4860852 w 6937745"/>
              <a:gd name="connsiteY9" fmla="*/ 2681176 h 5411972"/>
              <a:gd name="connsiteX10" fmla="*/ 4499345 w 6937745"/>
              <a:gd name="connsiteY10" fmla="*/ 2798134 h 5411972"/>
              <a:gd name="connsiteX11" fmla="*/ 4191001 w 6937745"/>
              <a:gd name="connsiteY11" fmla="*/ 3042683 h 5411972"/>
              <a:gd name="connsiteX12" fmla="*/ 4042145 w 6937745"/>
              <a:gd name="connsiteY12" fmla="*/ 3191539 h 5411972"/>
              <a:gd name="connsiteX13" fmla="*/ 3765699 w 6937745"/>
              <a:gd name="connsiteY13" fmla="*/ 3212804 h 5411972"/>
              <a:gd name="connsiteX14" fmla="*/ 3510517 w 6937745"/>
              <a:gd name="connsiteY14" fmla="*/ 3085214 h 5411972"/>
              <a:gd name="connsiteX15" fmla="*/ 3351029 w 6937745"/>
              <a:gd name="connsiteY15" fmla="*/ 3053316 h 5411972"/>
              <a:gd name="connsiteX16" fmla="*/ 3042685 w 6937745"/>
              <a:gd name="connsiteY16" fmla="*/ 3010786 h 5411972"/>
              <a:gd name="connsiteX17" fmla="*/ 2670545 w 6937745"/>
              <a:gd name="connsiteY17" fmla="*/ 3021418 h 5411972"/>
              <a:gd name="connsiteX18" fmla="*/ 2670545 w 6937745"/>
              <a:gd name="connsiteY18" fmla="*/ 3329762 h 5411972"/>
              <a:gd name="connsiteX19" fmla="*/ 2766238 w 6937745"/>
              <a:gd name="connsiteY19" fmla="*/ 3489251 h 5411972"/>
              <a:gd name="connsiteX20" fmla="*/ 2766238 w 6937745"/>
              <a:gd name="connsiteY20" fmla="*/ 3627474 h 5411972"/>
              <a:gd name="connsiteX21" fmla="*/ 2521689 w 6937745"/>
              <a:gd name="connsiteY21" fmla="*/ 3744432 h 5411972"/>
              <a:gd name="connsiteX22" fmla="*/ 2351568 w 6937745"/>
              <a:gd name="connsiteY22" fmla="*/ 3935818 h 5411972"/>
              <a:gd name="connsiteX23" fmla="*/ 2330303 w 6937745"/>
              <a:gd name="connsiteY23" fmla="*/ 4105939 h 5411972"/>
              <a:gd name="connsiteX24" fmla="*/ 2425996 w 6937745"/>
              <a:gd name="connsiteY24" fmla="*/ 4212265 h 5411972"/>
              <a:gd name="connsiteX25" fmla="*/ 2447261 w 6937745"/>
              <a:gd name="connsiteY25" fmla="*/ 4563139 h 5411972"/>
              <a:gd name="connsiteX26" fmla="*/ 2542954 w 6937745"/>
              <a:gd name="connsiteY26" fmla="*/ 4722627 h 5411972"/>
              <a:gd name="connsiteX27" fmla="*/ 2723708 w 6937745"/>
              <a:gd name="connsiteY27" fmla="*/ 4797055 h 5411972"/>
              <a:gd name="connsiteX28" fmla="*/ 2542954 w 6937745"/>
              <a:gd name="connsiteY28" fmla="*/ 5286153 h 5411972"/>
              <a:gd name="connsiteX29" fmla="*/ 2447261 w 6937745"/>
              <a:gd name="connsiteY29" fmla="*/ 5403111 h 5411972"/>
              <a:gd name="connsiteX30" fmla="*/ 1958164 w 6937745"/>
              <a:gd name="connsiteY30" fmla="*/ 5232990 h 5411972"/>
              <a:gd name="connsiteX31" fmla="*/ 1256415 w 6937745"/>
              <a:gd name="connsiteY31" fmla="*/ 4807688 h 5411972"/>
              <a:gd name="connsiteX32" fmla="*/ 554666 w 6937745"/>
              <a:gd name="connsiteY32" fmla="*/ 4201632 h 5411972"/>
              <a:gd name="connsiteX33" fmla="*/ 278219 w 6937745"/>
              <a:gd name="connsiteY33" fmla="*/ 3861390 h 5411972"/>
              <a:gd name="connsiteX34" fmla="*/ 118731 w 6937745"/>
              <a:gd name="connsiteY34" fmla="*/ 3499883 h 5411972"/>
              <a:gd name="connsiteX35" fmla="*/ 12405 w 6937745"/>
              <a:gd name="connsiteY35" fmla="*/ 3063948 h 5411972"/>
              <a:gd name="connsiteX36" fmla="*/ 44303 w 6937745"/>
              <a:gd name="connsiteY36" fmla="*/ 2574851 h 5411972"/>
              <a:gd name="connsiteX37" fmla="*/ 150629 w 6937745"/>
              <a:gd name="connsiteY37" fmla="*/ 2138916 h 5411972"/>
              <a:gd name="connsiteX38" fmla="*/ 395178 w 6937745"/>
              <a:gd name="connsiteY38" fmla="*/ 1713614 h 5411972"/>
              <a:gd name="connsiteX39" fmla="*/ 703522 w 6937745"/>
              <a:gd name="connsiteY39" fmla="*/ 1373372 h 5411972"/>
              <a:gd name="connsiteX40" fmla="*/ 1065029 w 6937745"/>
              <a:gd name="connsiteY40" fmla="*/ 990600 h 5411972"/>
              <a:gd name="connsiteX41" fmla="*/ 1405271 w 6937745"/>
              <a:gd name="connsiteY41" fmla="*/ 777948 h 5411972"/>
              <a:gd name="connsiteX42" fmla="*/ 1830573 w 6937745"/>
              <a:gd name="connsiteY42" fmla="*/ 586562 h 5411972"/>
              <a:gd name="connsiteX43" fmla="*/ 2319671 w 6937745"/>
              <a:gd name="connsiteY43" fmla="*/ 384544 h 5411972"/>
              <a:gd name="connsiteX44" fmla="*/ 2734340 w 6937745"/>
              <a:gd name="connsiteY44" fmla="*/ 225055 h 5411972"/>
              <a:gd name="connsiteX45" fmla="*/ 3191540 w 6937745"/>
              <a:gd name="connsiteY45" fmla="*/ 129362 h 5411972"/>
              <a:gd name="connsiteX46" fmla="*/ 3765699 w 6937745"/>
              <a:gd name="connsiteY46" fmla="*/ 33669 h 5411972"/>
              <a:gd name="connsiteX47" fmla="*/ 4180368 w 6937745"/>
              <a:gd name="connsiteY47" fmla="*/ 23037 h 5411972"/>
              <a:gd name="connsiteX48" fmla="*/ 4669466 w 6937745"/>
              <a:gd name="connsiteY48" fmla="*/ 1772 h 5411972"/>
              <a:gd name="connsiteX49" fmla="*/ 5137299 w 6937745"/>
              <a:gd name="connsiteY49" fmla="*/ 33669 h 5411972"/>
              <a:gd name="connsiteX50" fmla="*/ 5541336 w 6937745"/>
              <a:gd name="connsiteY50" fmla="*/ 118730 h 5411972"/>
              <a:gd name="connsiteX51" fmla="*/ 6009168 w 6937745"/>
              <a:gd name="connsiteY51" fmla="*/ 193158 h 5411972"/>
              <a:gd name="connsiteX52" fmla="*/ 6413205 w 6937745"/>
              <a:gd name="connsiteY52" fmla="*/ 320748 h 5411972"/>
              <a:gd name="connsiteX53" fmla="*/ 6891671 w 6937745"/>
              <a:gd name="connsiteY53" fmla="*/ 490869 h 54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937745" h="5411972">
                <a:moveTo>
                  <a:pt x="6891671" y="490869"/>
                </a:moveTo>
                <a:cubicBezTo>
                  <a:pt x="6937745" y="535171"/>
                  <a:pt x="6764080" y="524539"/>
                  <a:pt x="6689652" y="586562"/>
                </a:cubicBezTo>
                <a:cubicBezTo>
                  <a:pt x="6615224" y="648585"/>
                  <a:pt x="6539024" y="717697"/>
                  <a:pt x="6445103" y="863009"/>
                </a:cubicBezTo>
                <a:cubicBezTo>
                  <a:pt x="6351182" y="1008321"/>
                  <a:pt x="6181061" y="1284767"/>
                  <a:pt x="6126126" y="1458432"/>
                </a:cubicBezTo>
                <a:cubicBezTo>
                  <a:pt x="6071191" y="1632097"/>
                  <a:pt x="6184605" y="1809307"/>
                  <a:pt x="6115494" y="1905000"/>
                </a:cubicBezTo>
                <a:cubicBezTo>
                  <a:pt x="6046383" y="2000693"/>
                  <a:pt x="5823099" y="2002465"/>
                  <a:pt x="5711457" y="2032590"/>
                </a:cubicBezTo>
                <a:cubicBezTo>
                  <a:pt x="5599815" y="2062715"/>
                  <a:pt x="5562601" y="2087525"/>
                  <a:pt x="5445643" y="2085753"/>
                </a:cubicBezTo>
                <a:cubicBezTo>
                  <a:pt x="5328685" y="2083981"/>
                  <a:pt x="5108945" y="1998921"/>
                  <a:pt x="5009708" y="2021958"/>
                </a:cubicBezTo>
                <a:cubicBezTo>
                  <a:pt x="4910471" y="2044995"/>
                  <a:pt x="4875028" y="2114106"/>
                  <a:pt x="4850219" y="2223976"/>
                </a:cubicBezTo>
                <a:cubicBezTo>
                  <a:pt x="4825410" y="2333846"/>
                  <a:pt x="4919331" y="2585483"/>
                  <a:pt x="4860852" y="2681176"/>
                </a:cubicBezTo>
                <a:cubicBezTo>
                  <a:pt x="4802373" y="2776869"/>
                  <a:pt x="4610987" y="2737883"/>
                  <a:pt x="4499345" y="2798134"/>
                </a:cubicBezTo>
                <a:cubicBezTo>
                  <a:pt x="4387703" y="2858385"/>
                  <a:pt x="4267201" y="2977115"/>
                  <a:pt x="4191001" y="3042683"/>
                </a:cubicBezTo>
                <a:cubicBezTo>
                  <a:pt x="4114801" y="3108251"/>
                  <a:pt x="4113029" y="3163186"/>
                  <a:pt x="4042145" y="3191539"/>
                </a:cubicBezTo>
                <a:cubicBezTo>
                  <a:pt x="3971261" y="3219893"/>
                  <a:pt x="3854304" y="3230525"/>
                  <a:pt x="3765699" y="3212804"/>
                </a:cubicBezTo>
                <a:cubicBezTo>
                  <a:pt x="3677094" y="3195083"/>
                  <a:pt x="3579629" y="3111795"/>
                  <a:pt x="3510517" y="3085214"/>
                </a:cubicBezTo>
                <a:cubicBezTo>
                  <a:pt x="3441405" y="3058633"/>
                  <a:pt x="3429001" y="3065721"/>
                  <a:pt x="3351029" y="3053316"/>
                </a:cubicBezTo>
                <a:cubicBezTo>
                  <a:pt x="3273057" y="3040911"/>
                  <a:pt x="3156099" y="3016102"/>
                  <a:pt x="3042685" y="3010786"/>
                </a:cubicBezTo>
                <a:cubicBezTo>
                  <a:pt x="2929271" y="3005470"/>
                  <a:pt x="2732568" y="2968255"/>
                  <a:pt x="2670545" y="3021418"/>
                </a:cubicBezTo>
                <a:cubicBezTo>
                  <a:pt x="2608522" y="3074581"/>
                  <a:pt x="2654596" y="3251790"/>
                  <a:pt x="2670545" y="3329762"/>
                </a:cubicBezTo>
                <a:cubicBezTo>
                  <a:pt x="2686494" y="3407734"/>
                  <a:pt x="2750289" y="3439632"/>
                  <a:pt x="2766238" y="3489251"/>
                </a:cubicBezTo>
                <a:cubicBezTo>
                  <a:pt x="2782187" y="3538870"/>
                  <a:pt x="2806996" y="3584944"/>
                  <a:pt x="2766238" y="3627474"/>
                </a:cubicBezTo>
                <a:cubicBezTo>
                  <a:pt x="2725480" y="3670004"/>
                  <a:pt x="2590801" y="3693041"/>
                  <a:pt x="2521689" y="3744432"/>
                </a:cubicBezTo>
                <a:cubicBezTo>
                  <a:pt x="2452577" y="3795823"/>
                  <a:pt x="2383466" y="3875567"/>
                  <a:pt x="2351568" y="3935818"/>
                </a:cubicBezTo>
                <a:cubicBezTo>
                  <a:pt x="2319670" y="3996069"/>
                  <a:pt x="2317898" y="4059865"/>
                  <a:pt x="2330303" y="4105939"/>
                </a:cubicBezTo>
                <a:cubicBezTo>
                  <a:pt x="2342708" y="4152013"/>
                  <a:pt x="2406503" y="4136065"/>
                  <a:pt x="2425996" y="4212265"/>
                </a:cubicBezTo>
                <a:cubicBezTo>
                  <a:pt x="2445489" y="4288465"/>
                  <a:pt x="2427768" y="4478079"/>
                  <a:pt x="2447261" y="4563139"/>
                </a:cubicBezTo>
                <a:cubicBezTo>
                  <a:pt x="2466754" y="4648199"/>
                  <a:pt x="2496879" y="4683641"/>
                  <a:pt x="2542954" y="4722627"/>
                </a:cubicBezTo>
                <a:cubicBezTo>
                  <a:pt x="2589029" y="4761613"/>
                  <a:pt x="2723708" y="4703134"/>
                  <a:pt x="2723708" y="4797055"/>
                </a:cubicBezTo>
                <a:cubicBezTo>
                  <a:pt x="2723708" y="4890976"/>
                  <a:pt x="2589029" y="5185144"/>
                  <a:pt x="2542954" y="5286153"/>
                </a:cubicBezTo>
                <a:cubicBezTo>
                  <a:pt x="2496880" y="5387162"/>
                  <a:pt x="2544726" y="5411972"/>
                  <a:pt x="2447261" y="5403111"/>
                </a:cubicBezTo>
                <a:cubicBezTo>
                  <a:pt x="2349796" y="5394251"/>
                  <a:pt x="2156638" y="5332227"/>
                  <a:pt x="1958164" y="5232990"/>
                </a:cubicBezTo>
                <a:cubicBezTo>
                  <a:pt x="1759690" y="5133753"/>
                  <a:pt x="1490331" y="4979581"/>
                  <a:pt x="1256415" y="4807688"/>
                </a:cubicBezTo>
                <a:cubicBezTo>
                  <a:pt x="1022499" y="4635795"/>
                  <a:pt x="717699" y="4359348"/>
                  <a:pt x="554666" y="4201632"/>
                </a:cubicBezTo>
                <a:cubicBezTo>
                  <a:pt x="391633" y="4043916"/>
                  <a:pt x="350875" y="3978348"/>
                  <a:pt x="278219" y="3861390"/>
                </a:cubicBezTo>
                <a:cubicBezTo>
                  <a:pt x="205563" y="3744432"/>
                  <a:pt x="163033" y="3632790"/>
                  <a:pt x="118731" y="3499883"/>
                </a:cubicBezTo>
                <a:cubicBezTo>
                  <a:pt x="74429" y="3366976"/>
                  <a:pt x="24810" y="3218120"/>
                  <a:pt x="12405" y="3063948"/>
                </a:cubicBezTo>
                <a:cubicBezTo>
                  <a:pt x="0" y="2909776"/>
                  <a:pt x="21266" y="2729023"/>
                  <a:pt x="44303" y="2574851"/>
                </a:cubicBezTo>
                <a:cubicBezTo>
                  <a:pt x="67340" y="2420679"/>
                  <a:pt x="92150" y="2282455"/>
                  <a:pt x="150629" y="2138916"/>
                </a:cubicBezTo>
                <a:cubicBezTo>
                  <a:pt x="209108" y="1995377"/>
                  <a:pt x="303029" y="1841205"/>
                  <a:pt x="395178" y="1713614"/>
                </a:cubicBezTo>
                <a:cubicBezTo>
                  <a:pt x="487327" y="1586023"/>
                  <a:pt x="591880" y="1493874"/>
                  <a:pt x="703522" y="1373372"/>
                </a:cubicBezTo>
                <a:cubicBezTo>
                  <a:pt x="815164" y="1252870"/>
                  <a:pt x="948071" y="1089837"/>
                  <a:pt x="1065029" y="990600"/>
                </a:cubicBezTo>
                <a:cubicBezTo>
                  <a:pt x="1181987" y="891363"/>
                  <a:pt x="1277680" y="845288"/>
                  <a:pt x="1405271" y="777948"/>
                </a:cubicBezTo>
                <a:cubicBezTo>
                  <a:pt x="1532862" y="710608"/>
                  <a:pt x="1678173" y="652129"/>
                  <a:pt x="1830573" y="586562"/>
                </a:cubicBezTo>
                <a:cubicBezTo>
                  <a:pt x="1982973" y="520995"/>
                  <a:pt x="2169043" y="444795"/>
                  <a:pt x="2319671" y="384544"/>
                </a:cubicBezTo>
                <a:cubicBezTo>
                  <a:pt x="2470299" y="324293"/>
                  <a:pt x="2589028" y="267585"/>
                  <a:pt x="2734340" y="225055"/>
                </a:cubicBezTo>
                <a:cubicBezTo>
                  <a:pt x="2879652" y="182525"/>
                  <a:pt x="3019647" y="161260"/>
                  <a:pt x="3191540" y="129362"/>
                </a:cubicBezTo>
                <a:cubicBezTo>
                  <a:pt x="3363433" y="97464"/>
                  <a:pt x="3600894" y="51390"/>
                  <a:pt x="3765699" y="33669"/>
                </a:cubicBezTo>
                <a:cubicBezTo>
                  <a:pt x="3930504" y="15948"/>
                  <a:pt x="4180368" y="23037"/>
                  <a:pt x="4180368" y="23037"/>
                </a:cubicBezTo>
                <a:cubicBezTo>
                  <a:pt x="4330996" y="17721"/>
                  <a:pt x="4509978" y="0"/>
                  <a:pt x="4669466" y="1772"/>
                </a:cubicBezTo>
                <a:cubicBezTo>
                  <a:pt x="4828954" y="3544"/>
                  <a:pt x="4991987" y="14176"/>
                  <a:pt x="5137299" y="33669"/>
                </a:cubicBezTo>
                <a:cubicBezTo>
                  <a:pt x="5282611" y="53162"/>
                  <a:pt x="5396025" y="92149"/>
                  <a:pt x="5541336" y="118730"/>
                </a:cubicBezTo>
                <a:cubicBezTo>
                  <a:pt x="5686647" y="145311"/>
                  <a:pt x="5863857" y="159488"/>
                  <a:pt x="6009168" y="193158"/>
                </a:cubicBezTo>
                <a:cubicBezTo>
                  <a:pt x="6154480" y="226828"/>
                  <a:pt x="6271438" y="269357"/>
                  <a:pt x="6413205" y="320748"/>
                </a:cubicBezTo>
                <a:cubicBezTo>
                  <a:pt x="6554973" y="372139"/>
                  <a:pt x="6845597" y="446567"/>
                  <a:pt x="6891671" y="490869"/>
                </a:cubicBezTo>
                <a:close/>
              </a:path>
            </a:pathLst>
          </a:custGeom>
          <a:solidFill>
            <a:schemeClr val="accent2">
              <a:lumMod val="75000"/>
              <a:alpha val="52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Freeform 256"/>
          <p:cNvSpPr/>
          <p:nvPr/>
        </p:nvSpPr>
        <p:spPr>
          <a:xfrm>
            <a:off x="2466754" y="1118191"/>
            <a:ext cx="6517758" cy="5560828"/>
          </a:xfrm>
          <a:custGeom>
            <a:avLst/>
            <a:gdLst>
              <a:gd name="connsiteX0" fmla="*/ 4614530 w 6517758"/>
              <a:gd name="connsiteY0" fmla="*/ 370367 h 5560828"/>
              <a:gd name="connsiteX1" fmla="*/ 4922874 w 6517758"/>
              <a:gd name="connsiteY1" fmla="*/ 455428 h 5560828"/>
              <a:gd name="connsiteX2" fmla="*/ 5114260 w 6517758"/>
              <a:gd name="connsiteY2" fmla="*/ 593651 h 5560828"/>
              <a:gd name="connsiteX3" fmla="*/ 5486399 w 6517758"/>
              <a:gd name="connsiteY3" fmla="*/ 870097 h 5560828"/>
              <a:gd name="connsiteX4" fmla="*/ 5677786 w 6517758"/>
              <a:gd name="connsiteY4" fmla="*/ 1061483 h 5560828"/>
              <a:gd name="connsiteX5" fmla="*/ 5890437 w 6517758"/>
              <a:gd name="connsiteY5" fmla="*/ 1263502 h 5560828"/>
              <a:gd name="connsiteX6" fmla="*/ 6060558 w 6517758"/>
              <a:gd name="connsiteY6" fmla="*/ 1465521 h 5560828"/>
              <a:gd name="connsiteX7" fmla="*/ 6220046 w 6517758"/>
              <a:gd name="connsiteY7" fmla="*/ 1720702 h 5560828"/>
              <a:gd name="connsiteX8" fmla="*/ 6379534 w 6517758"/>
              <a:gd name="connsiteY8" fmla="*/ 2029046 h 5560828"/>
              <a:gd name="connsiteX9" fmla="*/ 6432697 w 6517758"/>
              <a:gd name="connsiteY9" fmla="*/ 2273595 h 5560828"/>
              <a:gd name="connsiteX10" fmla="*/ 6496493 w 6517758"/>
              <a:gd name="connsiteY10" fmla="*/ 2603204 h 5560828"/>
              <a:gd name="connsiteX11" fmla="*/ 6496493 w 6517758"/>
              <a:gd name="connsiteY11" fmla="*/ 2996609 h 5560828"/>
              <a:gd name="connsiteX12" fmla="*/ 6368902 w 6517758"/>
              <a:gd name="connsiteY12" fmla="*/ 3368749 h 5560828"/>
              <a:gd name="connsiteX13" fmla="*/ 6198781 w 6517758"/>
              <a:gd name="connsiteY13" fmla="*/ 3708990 h 5560828"/>
              <a:gd name="connsiteX14" fmla="*/ 5964865 w 6517758"/>
              <a:gd name="connsiteY14" fmla="*/ 4059865 h 5560828"/>
              <a:gd name="connsiteX15" fmla="*/ 5656520 w 6517758"/>
              <a:gd name="connsiteY15" fmla="*/ 4400107 h 5560828"/>
              <a:gd name="connsiteX16" fmla="*/ 5284381 w 6517758"/>
              <a:gd name="connsiteY16" fmla="*/ 4697818 h 5560828"/>
              <a:gd name="connsiteX17" fmla="*/ 4848446 w 6517758"/>
              <a:gd name="connsiteY17" fmla="*/ 4942367 h 5560828"/>
              <a:gd name="connsiteX18" fmla="*/ 4497572 w 6517758"/>
              <a:gd name="connsiteY18" fmla="*/ 5059325 h 5560828"/>
              <a:gd name="connsiteX19" fmla="*/ 3997841 w 6517758"/>
              <a:gd name="connsiteY19" fmla="*/ 5271976 h 5560828"/>
              <a:gd name="connsiteX20" fmla="*/ 3402418 w 6517758"/>
              <a:gd name="connsiteY20" fmla="*/ 5410200 h 5560828"/>
              <a:gd name="connsiteX21" fmla="*/ 2658139 w 6517758"/>
              <a:gd name="connsiteY21" fmla="*/ 5516525 h 5560828"/>
              <a:gd name="connsiteX22" fmla="*/ 2073348 w 6517758"/>
              <a:gd name="connsiteY22" fmla="*/ 5559056 h 5560828"/>
              <a:gd name="connsiteX23" fmla="*/ 1509823 w 6517758"/>
              <a:gd name="connsiteY23" fmla="*/ 5527158 h 5560828"/>
              <a:gd name="connsiteX24" fmla="*/ 1084520 w 6517758"/>
              <a:gd name="connsiteY24" fmla="*/ 5463362 h 5560828"/>
              <a:gd name="connsiteX25" fmla="*/ 574158 w 6517758"/>
              <a:gd name="connsiteY25" fmla="*/ 5378302 h 5560828"/>
              <a:gd name="connsiteX26" fmla="*/ 308344 w 6517758"/>
              <a:gd name="connsiteY26" fmla="*/ 5293242 h 5560828"/>
              <a:gd name="connsiteX27" fmla="*/ 212651 w 6517758"/>
              <a:gd name="connsiteY27" fmla="*/ 5218814 h 5560828"/>
              <a:gd name="connsiteX28" fmla="*/ 276446 w 6517758"/>
              <a:gd name="connsiteY28" fmla="*/ 4846674 h 5560828"/>
              <a:gd name="connsiteX29" fmla="*/ 414669 w 6517758"/>
              <a:gd name="connsiteY29" fmla="*/ 4580860 h 5560828"/>
              <a:gd name="connsiteX30" fmla="*/ 159488 w 6517758"/>
              <a:gd name="connsiteY30" fmla="*/ 4432004 h 5560828"/>
              <a:gd name="connsiteX31" fmla="*/ 116958 w 6517758"/>
              <a:gd name="connsiteY31" fmla="*/ 4123660 h 5560828"/>
              <a:gd name="connsiteX32" fmla="*/ 53162 w 6517758"/>
              <a:gd name="connsiteY32" fmla="*/ 3942907 h 5560828"/>
              <a:gd name="connsiteX33" fmla="*/ 21265 w 6517758"/>
              <a:gd name="connsiteY33" fmla="*/ 3794051 h 5560828"/>
              <a:gd name="connsiteX34" fmla="*/ 180753 w 6517758"/>
              <a:gd name="connsiteY34" fmla="*/ 3581400 h 5560828"/>
              <a:gd name="connsiteX35" fmla="*/ 382772 w 6517758"/>
              <a:gd name="connsiteY35" fmla="*/ 3443176 h 5560828"/>
              <a:gd name="connsiteX36" fmla="*/ 489097 w 6517758"/>
              <a:gd name="connsiteY36" fmla="*/ 3453809 h 5560828"/>
              <a:gd name="connsiteX37" fmla="*/ 499730 w 6517758"/>
              <a:gd name="connsiteY37" fmla="*/ 3294321 h 5560828"/>
              <a:gd name="connsiteX38" fmla="*/ 382772 w 6517758"/>
              <a:gd name="connsiteY38" fmla="*/ 3156097 h 5560828"/>
              <a:gd name="connsiteX39" fmla="*/ 340241 w 6517758"/>
              <a:gd name="connsiteY39" fmla="*/ 2975344 h 5560828"/>
              <a:gd name="connsiteX40" fmla="*/ 350874 w 6517758"/>
              <a:gd name="connsiteY40" fmla="*/ 2805223 h 5560828"/>
              <a:gd name="connsiteX41" fmla="*/ 691116 w 6517758"/>
              <a:gd name="connsiteY41" fmla="*/ 2837121 h 5560828"/>
              <a:gd name="connsiteX42" fmla="*/ 1020725 w 6517758"/>
              <a:gd name="connsiteY42" fmla="*/ 2869018 h 5560828"/>
              <a:gd name="connsiteX43" fmla="*/ 1201479 w 6517758"/>
              <a:gd name="connsiteY43" fmla="*/ 2869018 h 5560828"/>
              <a:gd name="connsiteX44" fmla="*/ 1584251 w 6517758"/>
              <a:gd name="connsiteY44" fmla="*/ 3060404 h 5560828"/>
              <a:gd name="connsiteX45" fmla="*/ 1807534 w 6517758"/>
              <a:gd name="connsiteY45" fmla="*/ 2964711 h 5560828"/>
              <a:gd name="connsiteX46" fmla="*/ 2020186 w 6517758"/>
              <a:gd name="connsiteY46" fmla="*/ 2730795 h 5560828"/>
              <a:gd name="connsiteX47" fmla="*/ 2169041 w 6517758"/>
              <a:gd name="connsiteY47" fmla="*/ 2603204 h 5560828"/>
              <a:gd name="connsiteX48" fmla="*/ 2434855 w 6517758"/>
              <a:gd name="connsiteY48" fmla="*/ 2571307 h 5560828"/>
              <a:gd name="connsiteX49" fmla="*/ 2583711 w 6517758"/>
              <a:gd name="connsiteY49" fmla="*/ 2443716 h 5560828"/>
              <a:gd name="connsiteX50" fmla="*/ 2562446 w 6517758"/>
              <a:gd name="connsiteY50" fmla="*/ 2039679 h 5560828"/>
              <a:gd name="connsiteX51" fmla="*/ 2604976 w 6517758"/>
              <a:gd name="connsiteY51" fmla="*/ 1901456 h 5560828"/>
              <a:gd name="connsiteX52" fmla="*/ 2604976 w 6517758"/>
              <a:gd name="connsiteY52" fmla="*/ 1688804 h 5560828"/>
              <a:gd name="connsiteX53" fmla="*/ 2541181 w 6517758"/>
              <a:gd name="connsiteY53" fmla="*/ 1625009 h 5560828"/>
              <a:gd name="connsiteX54" fmla="*/ 2573079 w 6517758"/>
              <a:gd name="connsiteY54" fmla="*/ 1486786 h 5560828"/>
              <a:gd name="connsiteX55" fmla="*/ 2838893 w 6517758"/>
              <a:gd name="connsiteY55" fmla="*/ 1306032 h 5560828"/>
              <a:gd name="connsiteX56" fmla="*/ 3211032 w 6517758"/>
              <a:gd name="connsiteY56" fmla="*/ 1252869 h 5560828"/>
              <a:gd name="connsiteX57" fmla="*/ 3274827 w 6517758"/>
              <a:gd name="connsiteY57" fmla="*/ 1072116 h 5560828"/>
              <a:gd name="connsiteX58" fmla="*/ 3274827 w 6517758"/>
              <a:gd name="connsiteY58" fmla="*/ 774404 h 5560828"/>
              <a:gd name="connsiteX59" fmla="*/ 3561906 w 6517758"/>
              <a:gd name="connsiteY59" fmla="*/ 529856 h 5560828"/>
              <a:gd name="connsiteX60" fmla="*/ 3466213 w 6517758"/>
              <a:gd name="connsiteY60" fmla="*/ 200246 h 5560828"/>
              <a:gd name="connsiteX61" fmla="*/ 3625702 w 6517758"/>
              <a:gd name="connsiteY61" fmla="*/ 8860 h 5560828"/>
              <a:gd name="connsiteX62" fmla="*/ 4157330 w 6517758"/>
              <a:gd name="connsiteY62" fmla="*/ 147083 h 5560828"/>
              <a:gd name="connsiteX63" fmla="*/ 4433776 w 6517758"/>
              <a:gd name="connsiteY63" fmla="*/ 221511 h 5560828"/>
              <a:gd name="connsiteX64" fmla="*/ 4614530 w 6517758"/>
              <a:gd name="connsiteY64" fmla="*/ 370367 h 556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517758" h="5560828">
                <a:moveTo>
                  <a:pt x="4614530" y="370367"/>
                </a:moveTo>
                <a:cubicBezTo>
                  <a:pt x="4696046" y="409353"/>
                  <a:pt x="4839586" y="418214"/>
                  <a:pt x="4922874" y="455428"/>
                </a:cubicBezTo>
                <a:cubicBezTo>
                  <a:pt x="5006162" y="492642"/>
                  <a:pt x="5114260" y="593651"/>
                  <a:pt x="5114260" y="593651"/>
                </a:cubicBezTo>
                <a:cubicBezTo>
                  <a:pt x="5208181" y="662763"/>
                  <a:pt x="5392478" y="792125"/>
                  <a:pt x="5486399" y="870097"/>
                </a:cubicBezTo>
                <a:cubicBezTo>
                  <a:pt x="5580320" y="948069"/>
                  <a:pt x="5610446" y="995916"/>
                  <a:pt x="5677786" y="1061483"/>
                </a:cubicBezTo>
                <a:cubicBezTo>
                  <a:pt x="5745126" y="1127050"/>
                  <a:pt x="5826642" y="1196162"/>
                  <a:pt x="5890437" y="1263502"/>
                </a:cubicBezTo>
                <a:cubicBezTo>
                  <a:pt x="5954232" y="1330842"/>
                  <a:pt x="6005623" y="1389321"/>
                  <a:pt x="6060558" y="1465521"/>
                </a:cubicBezTo>
                <a:cubicBezTo>
                  <a:pt x="6115493" y="1541721"/>
                  <a:pt x="6166883" y="1626781"/>
                  <a:pt x="6220046" y="1720702"/>
                </a:cubicBezTo>
                <a:cubicBezTo>
                  <a:pt x="6273209" y="1814623"/>
                  <a:pt x="6344092" y="1936897"/>
                  <a:pt x="6379534" y="2029046"/>
                </a:cubicBezTo>
                <a:cubicBezTo>
                  <a:pt x="6414976" y="2121195"/>
                  <a:pt x="6413204" y="2177902"/>
                  <a:pt x="6432697" y="2273595"/>
                </a:cubicBezTo>
                <a:cubicBezTo>
                  <a:pt x="6452190" y="2369288"/>
                  <a:pt x="6485860" y="2482702"/>
                  <a:pt x="6496493" y="2603204"/>
                </a:cubicBezTo>
                <a:cubicBezTo>
                  <a:pt x="6507126" y="2723706"/>
                  <a:pt x="6517758" y="2869018"/>
                  <a:pt x="6496493" y="2996609"/>
                </a:cubicBezTo>
                <a:cubicBezTo>
                  <a:pt x="6475228" y="3124200"/>
                  <a:pt x="6418521" y="3250019"/>
                  <a:pt x="6368902" y="3368749"/>
                </a:cubicBezTo>
                <a:cubicBezTo>
                  <a:pt x="6319283" y="3487479"/>
                  <a:pt x="6266120" y="3593804"/>
                  <a:pt x="6198781" y="3708990"/>
                </a:cubicBezTo>
                <a:cubicBezTo>
                  <a:pt x="6131442" y="3824176"/>
                  <a:pt x="6055242" y="3944679"/>
                  <a:pt x="5964865" y="4059865"/>
                </a:cubicBezTo>
                <a:cubicBezTo>
                  <a:pt x="5874488" y="4175051"/>
                  <a:pt x="5769934" y="4293781"/>
                  <a:pt x="5656520" y="4400107"/>
                </a:cubicBezTo>
                <a:cubicBezTo>
                  <a:pt x="5543106" y="4506433"/>
                  <a:pt x="5419060" y="4607441"/>
                  <a:pt x="5284381" y="4697818"/>
                </a:cubicBezTo>
                <a:cubicBezTo>
                  <a:pt x="5149702" y="4788195"/>
                  <a:pt x="4979581" y="4882116"/>
                  <a:pt x="4848446" y="4942367"/>
                </a:cubicBezTo>
                <a:cubicBezTo>
                  <a:pt x="4717311" y="5002618"/>
                  <a:pt x="4639339" y="5004390"/>
                  <a:pt x="4497572" y="5059325"/>
                </a:cubicBezTo>
                <a:cubicBezTo>
                  <a:pt x="4355805" y="5114260"/>
                  <a:pt x="4180367" y="5213497"/>
                  <a:pt x="3997841" y="5271976"/>
                </a:cubicBezTo>
                <a:cubicBezTo>
                  <a:pt x="3815315" y="5330455"/>
                  <a:pt x="3625702" y="5369442"/>
                  <a:pt x="3402418" y="5410200"/>
                </a:cubicBezTo>
                <a:cubicBezTo>
                  <a:pt x="3179134" y="5450958"/>
                  <a:pt x="2879651" y="5491716"/>
                  <a:pt x="2658139" y="5516525"/>
                </a:cubicBezTo>
                <a:cubicBezTo>
                  <a:pt x="2436627" y="5541334"/>
                  <a:pt x="2264734" y="5557284"/>
                  <a:pt x="2073348" y="5559056"/>
                </a:cubicBezTo>
                <a:cubicBezTo>
                  <a:pt x="1881962" y="5560828"/>
                  <a:pt x="1674628" y="5543107"/>
                  <a:pt x="1509823" y="5527158"/>
                </a:cubicBezTo>
                <a:cubicBezTo>
                  <a:pt x="1345018" y="5511209"/>
                  <a:pt x="1084520" y="5463362"/>
                  <a:pt x="1084520" y="5463362"/>
                </a:cubicBezTo>
                <a:cubicBezTo>
                  <a:pt x="928576" y="5438553"/>
                  <a:pt x="703521" y="5406655"/>
                  <a:pt x="574158" y="5378302"/>
                </a:cubicBezTo>
                <a:cubicBezTo>
                  <a:pt x="444795" y="5349949"/>
                  <a:pt x="368595" y="5319823"/>
                  <a:pt x="308344" y="5293242"/>
                </a:cubicBezTo>
                <a:cubicBezTo>
                  <a:pt x="248093" y="5266661"/>
                  <a:pt x="217967" y="5293242"/>
                  <a:pt x="212651" y="5218814"/>
                </a:cubicBezTo>
                <a:cubicBezTo>
                  <a:pt x="207335" y="5144386"/>
                  <a:pt x="242776" y="4953000"/>
                  <a:pt x="276446" y="4846674"/>
                </a:cubicBezTo>
                <a:cubicBezTo>
                  <a:pt x="310116" y="4740348"/>
                  <a:pt x="434162" y="4649972"/>
                  <a:pt x="414669" y="4580860"/>
                </a:cubicBezTo>
                <a:cubicBezTo>
                  <a:pt x="395176" y="4511748"/>
                  <a:pt x="209106" y="4508204"/>
                  <a:pt x="159488" y="4432004"/>
                </a:cubicBezTo>
                <a:cubicBezTo>
                  <a:pt x="109870" y="4355804"/>
                  <a:pt x="134679" y="4205176"/>
                  <a:pt x="116958" y="4123660"/>
                </a:cubicBezTo>
                <a:cubicBezTo>
                  <a:pt x="99237" y="4042144"/>
                  <a:pt x="69111" y="3997842"/>
                  <a:pt x="53162" y="3942907"/>
                </a:cubicBezTo>
                <a:cubicBezTo>
                  <a:pt x="37213" y="3887972"/>
                  <a:pt x="0" y="3854302"/>
                  <a:pt x="21265" y="3794051"/>
                </a:cubicBezTo>
                <a:cubicBezTo>
                  <a:pt x="42530" y="3733800"/>
                  <a:pt x="120502" y="3639879"/>
                  <a:pt x="180753" y="3581400"/>
                </a:cubicBezTo>
                <a:cubicBezTo>
                  <a:pt x="241004" y="3522921"/>
                  <a:pt x="331381" y="3464441"/>
                  <a:pt x="382772" y="3443176"/>
                </a:cubicBezTo>
                <a:cubicBezTo>
                  <a:pt x="434163" y="3421911"/>
                  <a:pt x="469604" y="3478618"/>
                  <a:pt x="489097" y="3453809"/>
                </a:cubicBezTo>
                <a:cubicBezTo>
                  <a:pt x="508590" y="3429000"/>
                  <a:pt x="517451" y="3343940"/>
                  <a:pt x="499730" y="3294321"/>
                </a:cubicBezTo>
                <a:cubicBezTo>
                  <a:pt x="482009" y="3244702"/>
                  <a:pt x="409354" y="3209260"/>
                  <a:pt x="382772" y="3156097"/>
                </a:cubicBezTo>
                <a:cubicBezTo>
                  <a:pt x="356191" y="3102934"/>
                  <a:pt x="345557" y="3033823"/>
                  <a:pt x="340241" y="2975344"/>
                </a:cubicBezTo>
                <a:cubicBezTo>
                  <a:pt x="334925" y="2916865"/>
                  <a:pt x="292395" y="2828260"/>
                  <a:pt x="350874" y="2805223"/>
                </a:cubicBezTo>
                <a:cubicBezTo>
                  <a:pt x="409353" y="2782186"/>
                  <a:pt x="691116" y="2837121"/>
                  <a:pt x="691116" y="2837121"/>
                </a:cubicBezTo>
                <a:cubicBezTo>
                  <a:pt x="802758" y="2847754"/>
                  <a:pt x="935665" y="2863702"/>
                  <a:pt x="1020725" y="2869018"/>
                </a:cubicBezTo>
                <a:cubicBezTo>
                  <a:pt x="1105786" y="2874334"/>
                  <a:pt x="1107558" y="2837120"/>
                  <a:pt x="1201479" y="2869018"/>
                </a:cubicBezTo>
                <a:cubicBezTo>
                  <a:pt x="1295400" y="2900916"/>
                  <a:pt x="1483242" y="3044455"/>
                  <a:pt x="1584251" y="3060404"/>
                </a:cubicBezTo>
                <a:cubicBezTo>
                  <a:pt x="1685260" y="3076353"/>
                  <a:pt x="1734878" y="3019646"/>
                  <a:pt x="1807534" y="2964711"/>
                </a:cubicBezTo>
                <a:cubicBezTo>
                  <a:pt x="1880190" y="2909776"/>
                  <a:pt x="1959935" y="2791046"/>
                  <a:pt x="2020186" y="2730795"/>
                </a:cubicBezTo>
                <a:cubicBezTo>
                  <a:pt x="2080437" y="2670544"/>
                  <a:pt x="2099930" y="2629785"/>
                  <a:pt x="2169041" y="2603204"/>
                </a:cubicBezTo>
                <a:cubicBezTo>
                  <a:pt x="2238152" y="2576623"/>
                  <a:pt x="2365743" y="2597888"/>
                  <a:pt x="2434855" y="2571307"/>
                </a:cubicBezTo>
                <a:cubicBezTo>
                  <a:pt x="2503967" y="2544726"/>
                  <a:pt x="2562446" y="2532321"/>
                  <a:pt x="2583711" y="2443716"/>
                </a:cubicBezTo>
                <a:cubicBezTo>
                  <a:pt x="2604976" y="2355111"/>
                  <a:pt x="2558902" y="2130055"/>
                  <a:pt x="2562446" y="2039679"/>
                </a:cubicBezTo>
                <a:cubicBezTo>
                  <a:pt x="2565990" y="1949303"/>
                  <a:pt x="2597888" y="1959935"/>
                  <a:pt x="2604976" y="1901456"/>
                </a:cubicBezTo>
                <a:cubicBezTo>
                  <a:pt x="2612064" y="1842977"/>
                  <a:pt x="2615608" y="1734878"/>
                  <a:pt x="2604976" y="1688804"/>
                </a:cubicBezTo>
                <a:cubicBezTo>
                  <a:pt x="2594344" y="1642730"/>
                  <a:pt x="2546497" y="1658679"/>
                  <a:pt x="2541181" y="1625009"/>
                </a:cubicBezTo>
                <a:cubicBezTo>
                  <a:pt x="2535865" y="1591339"/>
                  <a:pt x="2523460" y="1539949"/>
                  <a:pt x="2573079" y="1486786"/>
                </a:cubicBezTo>
                <a:cubicBezTo>
                  <a:pt x="2622698" y="1433623"/>
                  <a:pt x="2732568" y="1345018"/>
                  <a:pt x="2838893" y="1306032"/>
                </a:cubicBezTo>
                <a:cubicBezTo>
                  <a:pt x="2945218" y="1267046"/>
                  <a:pt x="3138376" y="1291855"/>
                  <a:pt x="3211032" y="1252869"/>
                </a:cubicBezTo>
                <a:cubicBezTo>
                  <a:pt x="3283688" y="1213883"/>
                  <a:pt x="3264195" y="1151860"/>
                  <a:pt x="3274827" y="1072116"/>
                </a:cubicBezTo>
                <a:cubicBezTo>
                  <a:pt x="3285459" y="992372"/>
                  <a:pt x="3226981" y="864781"/>
                  <a:pt x="3274827" y="774404"/>
                </a:cubicBezTo>
                <a:cubicBezTo>
                  <a:pt x="3322673" y="684027"/>
                  <a:pt x="3530008" y="625549"/>
                  <a:pt x="3561906" y="529856"/>
                </a:cubicBezTo>
                <a:cubicBezTo>
                  <a:pt x="3593804" y="434163"/>
                  <a:pt x="3455580" y="287079"/>
                  <a:pt x="3466213" y="200246"/>
                </a:cubicBezTo>
                <a:cubicBezTo>
                  <a:pt x="3476846" y="113413"/>
                  <a:pt x="3510516" y="17721"/>
                  <a:pt x="3625702" y="8860"/>
                </a:cubicBezTo>
                <a:cubicBezTo>
                  <a:pt x="3740888" y="0"/>
                  <a:pt x="4157330" y="147083"/>
                  <a:pt x="4157330" y="147083"/>
                </a:cubicBezTo>
                <a:cubicBezTo>
                  <a:pt x="4292009" y="182525"/>
                  <a:pt x="4357576" y="189613"/>
                  <a:pt x="4433776" y="221511"/>
                </a:cubicBezTo>
                <a:cubicBezTo>
                  <a:pt x="4509976" y="253409"/>
                  <a:pt x="4533014" y="331381"/>
                  <a:pt x="4614530" y="370367"/>
                </a:cubicBezTo>
                <a:close/>
              </a:path>
            </a:pathLst>
          </a:custGeom>
          <a:solidFill>
            <a:srgbClr val="FFFF00">
              <a:alpha val="25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 flipH="1" flipV="1">
            <a:off x="6096000" y="4800600"/>
            <a:ext cx="457200" cy="4572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9" name="Freeform 258"/>
          <p:cNvSpPr/>
          <p:nvPr/>
        </p:nvSpPr>
        <p:spPr>
          <a:xfrm>
            <a:off x="1584251" y="2349795"/>
            <a:ext cx="1180214" cy="1041991"/>
          </a:xfrm>
          <a:custGeom>
            <a:avLst/>
            <a:gdLst>
              <a:gd name="connsiteX0" fmla="*/ 0 w 1180214"/>
              <a:gd name="connsiteY0" fmla="*/ 1020726 h 1041991"/>
              <a:gd name="connsiteX1" fmla="*/ 616689 w 1180214"/>
              <a:gd name="connsiteY1" fmla="*/ 914400 h 1041991"/>
              <a:gd name="connsiteX2" fmla="*/ 606056 w 1180214"/>
              <a:gd name="connsiteY2" fmla="*/ 255182 h 1041991"/>
              <a:gd name="connsiteX3" fmla="*/ 1180214 w 1180214"/>
              <a:gd name="connsiteY3" fmla="*/ 0 h 10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0214" h="1041991">
                <a:moveTo>
                  <a:pt x="0" y="1020726"/>
                </a:moveTo>
                <a:cubicBezTo>
                  <a:pt x="257840" y="1031358"/>
                  <a:pt x="515680" y="1041991"/>
                  <a:pt x="616689" y="914400"/>
                </a:cubicBezTo>
                <a:cubicBezTo>
                  <a:pt x="717698" y="786809"/>
                  <a:pt x="512135" y="407582"/>
                  <a:pt x="606056" y="255182"/>
                </a:cubicBezTo>
                <a:cubicBezTo>
                  <a:pt x="699977" y="102782"/>
                  <a:pt x="940095" y="51391"/>
                  <a:pt x="1180214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Freeform 259"/>
          <p:cNvSpPr/>
          <p:nvPr/>
        </p:nvSpPr>
        <p:spPr>
          <a:xfrm>
            <a:off x="3147237" y="1568302"/>
            <a:ext cx="1158949" cy="664535"/>
          </a:xfrm>
          <a:custGeom>
            <a:avLst/>
            <a:gdLst>
              <a:gd name="connsiteX0" fmla="*/ 1158949 w 1158949"/>
              <a:gd name="connsiteY0" fmla="*/ 207335 h 664535"/>
              <a:gd name="connsiteX1" fmla="*/ 723014 w 1158949"/>
              <a:gd name="connsiteY1" fmla="*/ 58479 h 664535"/>
              <a:gd name="connsiteX2" fmla="*/ 265814 w 1158949"/>
              <a:gd name="connsiteY2" fmla="*/ 558210 h 664535"/>
              <a:gd name="connsiteX3" fmla="*/ 0 w 1158949"/>
              <a:gd name="connsiteY3" fmla="*/ 664535 h 66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8949" h="664535">
                <a:moveTo>
                  <a:pt x="1158949" y="207335"/>
                </a:moveTo>
                <a:cubicBezTo>
                  <a:pt x="1015409" y="103667"/>
                  <a:pt x="871870" y="0"/>
                  <a:pt x="723014" y="58479"/>
                </a:cubicBezTo>
                <a:cubicBezTo>
                  <a:pt x="574158" y="116958"/>
                  <a:pt x="386316" y="457201"/>
                  <a:pt x="265814" y="558210"/>
                </a:cubicBezTo>
                <a:cubicBezTo>
                  <a:pt x="145312" y="659219"/>
                  <a:pt x="72656" y="661877"/>
                  <a:pt x="0" y="66453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Freeform 260"/>
          <p:cNvSpPr/>
          <p:nvPr/>
        </p:nvSpPr>
        <p:spPr>
          <a:xfrm>
            <a:off x="4550735" y="4625163"/>
            <a:ext cx="1552353" cy="731874"/>
          </a:xfrm>
          <a:custGeom>
            <a:avLst/>
            <a:gdLst>
              <a:gd name="connsiteX0" fmla="*/ 0 w 1552353"/>
              <a:gd name="connsiteY0" fmla="*/ 0 h 731874"/>
              <a:gd name="connsiteX1" fmla="*/ 786809 w 1552353"/>
              <a:gd name="connsiteY1" fmla="*/ 669851 h 731874"/>
              <a:gd name="connsiteX2" fmla="*/ 1190846 w 1552353"/>
              <a:gd name="connsiteY2" fmla="*/ 372139 h 731874"/>
              <a:gd name="connsiteX3" fmla="*/ 1552353 w 1552353"/>
              <a:gd name="connsiteY3" fmla="*/ 350874 h 731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2353" h="731874">
                <a:moveTo>
                  <a:pt x="0" y="0"/>
                </a:moveTo>
                <a:cubicBezTo>
                  <a:pt x="294167" y="303914"/>
                  <a:pt x="588335" y="607828"/>
                  <a:pt x="786809" y="669851"/>
                </a:cubicBezTo>
                <a:cubicBezTo>
                  <a:pt x="985283" y="731874"/>
                  <a:pt x="1063255" y="425302"/>
                  <a:pt x="1190846" y="372139"/>
                </a:cubicBezTo>
                <a:cubicBezTo>
                  <a:pt x="1318437" y="318976"/>
                  <a:pt x="1435395" y="334925"/>
                  <a:pt x="1552353" y="350874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Freeform 261"/>
          <p:cNvSpPr/>
          <p:nvPr/>
        </p:nvSpPr>
        <p:spPr>
          <a:xfrm>
            <a:off x="6560288" y="4345172"/>
            <a:ext cx="999461" cy="652130"/>
          </a:xfrm>
          <a:custGeom>
            <a:avLst/>
            <a:gdLst>
              <a:gd name="connsiteX0" fmla="*/ 0 w 999461"/>
              <a:gd name="connsiteY0" fmla="*/ 652130 h 652130"/>
              <a:gd name="connsiteX1" fmla="*/ 329610 w 999461"/>
              <a:gd name="connsiteY1" fmla="*/ 598968 h 652130"/>
              <a:gd name="connsiteX2" fmla="*/ 542261 w 999461"/>
              <a:gd name="connsiteY2" fmla="*/ 482009 h 652130"/>
              <a:gd name="connsiteX3" fmla="*/ 680484 w 999461"/>
              <a:gd name="connsiteY3" fmla="*/ 248093 h 652130"/>
              <a:gd name="connsiteX4" fmla="*/ 808075 w 999461"/>
              <a:gd name="connsiteY4" fmla="*/ 35442 h 652130"/>
              <a:gd name="connsiteX5" fmla="*/ 999461 w 999461"/>
              <a:gd name="connsiteY5" fmla="*/ 35442 h 65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461" h="652130">
                <a:moveTo>
                  <a:pt x="0" y="652130"/>
                </a:moveTo>
                <a:cubicBezTo>
                  <a:pt x="119616" y="639725"/>
                  <a:pt x="239233" y="627321"/>
                  <a:pt x="329610" y="598968"/>
                </a:cubicBezTo>
                <a:cubicBezTo>
                  <a:pt x="419987" y="570615"/>
                  <a:pt x="483782" y="540488"/>
                  <a:pt x="542261" y="482009"/>
                </a:cubicBezTo>
                <a:cubicBezTo>
                  <a:pt x="600740" y="423530"/>
                  <a:pt x="636182" y="322521"/>
                  <a:pt x="680484" y="248093"/>
                </a:cubicBezTo>
                <a:cubicBezTo>
                  <a:pt x="724786" y="173665"/>
                  <a:pt x="754912" y="70884"/>
                  <a:pt x="808075" y="35442"/>
                </a:cubicBezTo>
                <a:cubicBezTo>
                  <a:pt x="861238" y="0"/>
                  <a:pt x="930349" y="17721"/>
                  <a:pt x="999461" y="35442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 flipH="1" flipV="1">
            <a:off x="2743200" y="2057400"/>
            <a:ext cx="457200" cy="4572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3" name="Oval 262"/>
          <p:cNvSpPr/>
          <p:nvPr/>
        </p:nvSpPr>
        <p:spPr>
          <a:xfrm>
            <a:off x="152400" y="990600"/>
            <a:ext cx="8839200" cy="5638800"/>
          </a:xfrm>
          <a:prstGeom prst="ellipse">
            <a:avLst/>
          </a:prstGeom>
          <a:solidFill>
            <a:schemeClr val="bg2">
              <a:lumMod val="75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 flipH="1" flipV="1">
            <a:off x="3657600" y="3352800"/>
            <a:ext cx="685800" cy="68580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5" name="Freeform 264"/>
          <p:cNvSpPr/>
          <p:nvPr/>
        </p:nvSpPr>
        <p:spPr>
          <a:xfrm>
            <a:off x="3094074" y="2440172"/>
            <a:ext cx="627321" cy="1068572"/>
          </a:xfrm>
          <a:custGeom>
            <a:avLst/>
            <a:gdLst>
              <a:gd name="connsiteX0" fmla="*/ 0 w 627321"/>
              <a:gd name="connsiteY0" fmla="*/ 58479 h 1068572"/>
              <a:gd name="connsiteX1" fmla="*/ 276447 w 627321"/>
              <a:gd name="connsiteY1" fmla="*/ 132907 h 1068572"/>
              <a:gd name="connsiteX2" fmla="*/ 148856 w 627321"/>
              <a:gd name="connsiteY2" fmla="*/ 855921 h 1068572"/>
              <a:gd name="connsiteX3" fmla="*/ 627321 w 627321"/>
              <a:gd name="connsiteY3" fmla="*/ 1068572 h 1068572"/>
              <a:gd name="connsiteX4" fmla="*/ 627321 w 627321"/>
              <a:gd name="connsiteY4" fmla="*/ 1068572 h 106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321" h="1068572">
                <a:moveTo>
                  <a:pt x="0" y="58479"/>
                </a:moveTo>
                <a:cubicBezTo>
                  <a:pt x="125819" y="29239"/>
                  <a:pt x="251638" y="0"/>
                  <a:pt x="276447" y="132907"/>
                </a:cubicBezTo>
                <a:cubicBezTo>
                  <a:pt x="301256" y="265814"/>
                  <a:pt x="90377" y="699977"/>
                  <a:pt x="148856" y="855921"/>
                </a:cubicBezTo>
                <a:cubicBezTo>
                  <a:pt x="207335" y="1011865"/>
                  <a:pt x="627321" y="1068572"/>
                  <a:pt x="627321" y="1068572"/>
                </a:cubicBezTo>
                <a:lnTo>
                  <a:pt x="627321" y="1068572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Freeform 265"/>
          <p:cNvSpPr/>
          <p:nvPr/>
        </p:nvSpPr>
        <p:spPr>
          <a:xfrm>
            <a:off x="4210493" y="3987209"/>
            <a:ext cx="1881963" cy="1327298"/>
          </a:xfrm>
          <a:custGeom>
            <a:avLst/>
            <a:gdLst>
              <a:gd name="connsiteX0" fmla="*/ 1881963 w 1881963"/>
              <a:gd name="connsiteY0" fmla="*/ 999461 h 1327298"/>
              <a:gd name="connsiteX1" fmla="*/ 1626781 w 1881963"/>
              <a:gd name="connsiteY1" fmla="*/ 978196 h 1327298"/>
              <a:gd name="connsiteX2" fmla="*/ 1339702 w 1881963"/>
              <a:gd name="connsiteY2" fmla="*/ 1212112 h 1327298"/>
              <a:gd name="connsiteX3" fmla="*/ 1233377 w 1881963"/>
              <a:gd name="connsiteY3" fmla="*/ 1297172 h 1327298"/>
              <a:gd name="connsiteX4" fmla="*/ 712381 w 1881963"/>
              <a:gd name="connsiteY4" fmla="*/ 1031358 h 1327298"/>
              <a:gd name="connsiteX5" fmla="*/ 446567 w 1881963"/>
              <a:gd name="connsiteY5" fmla="*/ 765544 h 1327298"/>
              <a:gd name="connsiteX6" fmla="*/ 297712 w 1881963"/>
              <a:gd name="connsiteY6" fmla="*/ 648586 h 1327298"/>
              <a:gd name="connsiteX7" fmla="*/ 0 w 1881963"/>
              <a:gd name="connsiteY7" fmla="*/ 0 h 132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1963" h="1327298">
                <a:moveTo>
                  <a:pt x="1881963" y="999461"/>
                </a:moveTo>
                <a:cubicBezTo>
                  <a:pt x="1799560" y="971107"/>
                  <a:pt x="1717158" y="942754"/>
                  <a:pt x="1626781" y="978196"/>
                </a:cubicBezTo>
                <a:cubicBezTo>
                  <a:pt x="1536404" y="1013638"/>
                  <a:pt x="1405269" y="1158949"/>
                  <a:pt x="1339702" y="1212112"/>
                </a:cubicBezTo>
                <a:cubicBezTo>
                  <a:pt x="1274135" y="1265275"/>
                  <a:pt x="1337930" y="1327298"/>
                  <a:pt x="1233377" y="1297172"/>
                </a:cubicBezTo>
                <a:cubicBezTo>
                  <a:pt x="1128824" y="1267046"/>
                  <a:pt x="843516" y="1119963"/>
                  <a:pt x="712381" y="1031358"/>
                </a:cubicBezTo>
                <a:cubicBezTo>
                  <a:pt x="581246" y="942753"/>
                  <a:pt x="515679" y="829339"/>
                  <a:pt x="446567" y="765544"/>
                </a:cubicBezTo>
                <a:cubicBezTo>
                  <a:pt x="377456" y="701749"/>
                  <a:pt x="372140" y="776177"/>
                  <a:pt x="297712" y="648586"/>
                </a:cubicBezTo>
                <a:cubicBezTo>
                  <a:pt x="223284" y="520995"/>
                  <a:pt x="111642" y="260497"/>
                  <a:pt x="0" y="0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8" name="Picture 26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956932" y="304800"/>
            <a:ext cx="336766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                              </a:t>
            </a:r>
            <a:endParaRPr lang="en-US" sz="2400" dirty="0"/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371600" y="2590800"/>
            <a:ext cx="6534150" cy="1773555"/>
          </a:xfrm>
          <a:prstGeom prst="rect">
            <a:avLst/>
          </a:prstGeom>
        </p:spPr>
      </p:pic>
      <p:pic>
        <p:nvPicPr>
          <p:cNvPr id="9" name="Picture 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048000" y="457200"/>
            <a:ext cx="307045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35456"/>
            <a:ext cx="8336280" cy="3587115"/>
          </a:xfrm>
          <a:prstGeom prst="rect">
            <a:avLst/>
          </a:prstGeom>
        </p:spPr>
      </p:pic>
      <p:pic>
        <p:nvPicPr>
          <p:cNvPr id="7" name="Picture 6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200399" y="304800"/>
            <a:ext cx="237892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7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4" y="1219200"/>
            <a:ext cx="8463915" cy="4758690"/>
          </a:xfrm>
          <a:prstGeom prst="rect">
            <a:avLst/>
          </a:prstGeom>
        </p:spPr>
      </p:pic>
      <p:pic>
        <p:nvPicPr>
          <p:cNvPr id="7" name="Picture 6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200399" y="304800"/>
            <a:ext cx="237892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4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533400" y="4355911"/>
            <a:ext cx="2795517" cy="2195015"/>
          </a:xfrm>
          <a:custGeom>
            <a:avLst/>
            <a:gdLst>
              <a:gd name="connsiteX0" fmla="*/ 696036 w 2795517"/>
              <a:gd name="connsiteY0" fmla="*/ 2072185 h 2195015"/>
              <a:gd name="connsiteX1" fmla="*/ 54591 w 2795517"/>
              <a:gd name="connsiteY1" fmla="*/ 1294262 h 2195015"/>
              <a:gd name="connsiteX2" fmla="*/ 368490 w 2795517"/>
              <a:gd name="connsiteY2" fmla="*/ 393510 h 2195015"/>
              <a:gd name="connsiteX3" fmla="*/ 1105469 w 2795517"/>
              <a:gd name="connsiteY3" fmla="*/ 52316 h 2195015"/>
              <a:gd name="connsiteX4" fmla="*/ 1978926 w 2795517"/>
              <a:gd name="connsiteY4" fmla="*/ 79611 h 2195015"/>
              <a:gd name="connsiteX5" fmla="*/ 2552132 w 2795517"/>
              <a:gd name="connsiteY5" fmla="*/ 448101 h 2195015"/>
              <a:gd name="connsiteX6" fmla="*/ 2647666 w 2795517"/>
              <a:gd name="connsiteY6" fmla="*/ 1458035 h 2195015"/>
              <a:gd name="connsiteX7" fmla="*/ 1665027 w 2795517"/>
              <a:gd name="connsiteY7" fmla="*/ 2031241 h 2195015"/>
              <a:gd name="connsiteX8" fmla="*/ 696036 w 2795517"/>
              <a:gd name="connsiteY8" fmla="*/ 2072185 h 219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5517" h="2195015">
                <a:moveTo>
                  <a:pt x="696036" y="2072185"/>
                </a:moveTo>
                <a:cubicBezTo>
                  <a:pt x="427630" y="1949355"/>
                  <a:pt x="109182" y="1574041"/>
                  <a:pt x="54591" y="1294262"/>
                </a:cubicBezTo>
                <a:cubicBezTo>
                  <a:pt x="0" y="1014483"/>
                  <a:pt x="193344" y="600501"/>
                  <a:pt x="368490" y="393510"/>
                </a:cubicBezTo>
                <a:cubicBezTo>
                  <a:pt x="543636" y="186519"/>
                  <a:pt x="837063" y="104632"/>
                  <a:pt x="1105469" y="52316"/>
                </a:cubicBezTo>
                <a:cubicBezTo>
                  <a:pt x="1373875" y="0"/>
                  <a:pt x="1737816" y="13647"/>
                  <a:pt x="1978926" y="79611"/>
                </a:cubicBezTo>
                <a:cubicBezTo>
                  <a:pt x="2220037" y="145575"/>
                  <a:pt x="2440675" y="218364"/>
                  <a:pt x="2552132" y="448101"/>
                </a:cubicBezTo>
                <a:cubicBezTo>
                  <a:pt x="2663589" y="677838"/>
                  <a:pt x="2795517" y="1194178"/>
                  <a:pt x="2647666" y="1458035"/>
                </a:cubicBezTo>
                <a:cubicBezTo>
                  <a:pt x="2499815" y="1721892"/>
                  <a:pt x="1992573" y="1933432"/>
                  <a:pt x="1665027" y="2031241"/>
                </a:cubicBezTo>
                <a:cubicBezTo>
                  <a:pt x="1337481" y="2129050"/>
                  <a:pt x="964442" y="2195015"/>
                  <a:pt x="696036" y="2072185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925403" y="4160293"/>
            <a:ext cx="3073021" cy="2615821"/>
          </a:xfrm>
          <a:custGeom>
            <a:avLst/>
            <a:gdLst>
              <a:gd name="connsiteX0" fmla="*/ 748352 w 3073021"/>
              <a:gd name="connsiteY0" fmla="*/ 2035791 h 2615821"/>
              <a:gd name="connsiteX1" fmla="*/ 393510 w 3073021"/>
              <a:gd name="connsiteY1" fmla="*/ 1776483 h 2615821"/>
              <a:gd name="connsiteX2" fmla="*/ 161498 w 3073021"/>
              <a:gd name="connsiteY2" fmla="*/ 862083 h 2615821"/>
              <a:gd name="connsiteX3" fmla="*/ 1362501 w 3073021"/>
              <a:gd name="connsiteY3" fmla="*/ 70513 h 2615821"/>
              <a:gd name="connsiteX4" fmla="*/ 2713630 w 3073021"/>
              <a:gd name="connsiteY4" fmla="*/ 439003 h 2615821"/>
              <a:gd name="connsiteX5" fmla="*/ 3054824 w 3073021"/>
              <a:gd name="connsiteY5" fmla="*/ 1353403 h 2615821"/>
              <a:gd name="connsiteX6" fmla="*/ 2822812 w 3073021"/>
              <a:gd name="connsiteY6" fmla="*/ 2172268 h 2615821"/>
              <a:gd name="connsiteX7" fmla="*/ 2235958 w 3073021"/>
              <a:gd name="connsiteY7" fmla="*/ 2554406 h 2615821"/>
              <a:gd name="connsiteX8" fmla="*/ 1567218 w 3073021"/>
              <a:gd name="connsiteY8" fmla="*/ 2540758 h 2615821"/>
              <a:gd name="connsiteX9" fmla="*/ 1239672 w 3073021"/>
              <a:gd name="connsiteY9" fmla="*/ 2213211 h 2615821"/>
              <a:gd name="connsiteX10" fmla="*/ 748352 w 3073021"/>
              <a:gd name="connsiteY10" fmla="*/ 2035791 h 261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3021" h="2615821">
                <a:moveTo>
                  <a:pt x="748352" y="2035791"/>
                </a:moveTo>
                <a:cubicBezTo>
                  <a:pt x="607325" y="1963003"/>
                  <a:pt x="491319" y="1972101"/>
                  <a:pt x="393510" y="1776483"/>
                </a:cubicBezTo>
                <a:cubicBezTo>
                  <a:pt x="295701" y="1580865"/>
                  <a:pt x="0" y="1146411"/>
                  <a:pt x="161498" y="862083"/>
                </a:cubicBezTo>
                <a:cubicBezTo>
                  <a:pt x="322997" y="577755"/>
                  <a:pt x="937146" y="141026"/>
                  <a:pt x="1362501" y="70513"/>
                </a:cubicBezTo>
                <a:cubicBezTo>
                  <a:pt x="1787856" y="0"/>
                  <a:pt x="2431576" y="225188"/>
                  <a:pt x="2713630" y="439003"/>
                </a:cubicBezTo>
                <a:cubicBezTo>
                  <a:pt x="2995684" y="652818"/>
                  <a:pt x="3036627" y="1064526"/>
                  <a:pt x="3054824" y="1353403"/>
                </a:cubicBezTo>
                <a:cubicBezTo>
                  <a:pt x="3073021" y="1642281"/>
                  <a:pt x="2959290" y="1972101"/>
                  <a:pt x="2822812" y="2172268"/>
                </a:cubicBezTo>
                <a:cubicBezTo>
                  <a:pt x="2686334" y="2372435"/>
                  <a:pt x="2445224" y="2492991"/>
                  <a:pt x="2235958" y="2554406"/>
                </a:cubicBezTo>
                <a:cubicBezTo>
                  <a:pt x="2026692" y="2615821"/>
                  <a:pt x="1733266" y="2597624"/>
                  <a:pt x="1567218" y="2540758"/>
                </a:cubicBezTo>
                <a:cubicBezTo>
                  <a:pt x="1401170" y="2483892"/>
                  <a:pt x="1376150" y="2299647"/>
                  <a:pt x="1239672" y="2213211"/>
                </a:cubicBezTo>
                <a:cubicBezTo>
                  <a:pt x="1103194" y="2126775"/>
                  <a:pt x="889379" y="2108579"/>
                  <a:pt x="748352" y="2035791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670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43000" y="5562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390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19200" y="579120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0" y="53340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70513" y="2590800"/>
            <a:ext cx="4228532" cy="4292221"/>
          </a:xfrm>
          <a:custGeom>
            <a:avLst/>
            <a:gdLst>
              <a:gd name="connsiteX0" fmla="*/ 243386 w 4228532"/>
              <a:gd name="connsiteY0" fmla="*/ 3054823 h 4292221"/>
              <a:gd name="connsiteX1" fmla="*/ 134203 w 4228532"/>
              <a:gd name="connsiteY1" fmla="*/ 2304196 h 4292221"/>
              <a:gd name="connsiteX2" fmla="*/ 147851 w 4228532"/>
              <a:gd name="connsiteY2" fmla="*/ 1171432 h 4292221"/>
              <a:gd name="connsiteX3" fmla="*/ 1021308 w 4228532"/>
              <a:gd name="connsiteY3" fmla="*/ 188793 h 4292221"/>
              <a:gd name="connsiteX4" fmla="*/ 2003947 w 4228532"/>
              <a:gd name="connsiteY4" fmla="*/ 52316 h 4292221"/>
              <a:gd name="connsiteX5" fmla="*/ 2822812 w 4228532"/>
              <a:gd name="connsiteY5" fmla="*/ 161498 h 4292221"/>
              <a:gd name="connsiteX6" fmla="*/ 3873690 w 4228532"/>
              <a:gd name="connsiteY6" fmla="*/ 1021307 h 4292221"/>
              <a:gd name="connsiteX7" fmla="*/ 4146645 w 4228532"/>
              <a:gd name="connsiteY7" fmla="*/ 3109414 h 4292221"/>
              <a:gd name="connsiteX8" fmla="*/ 3382371 w 4228532"/>
              <a:gd name="connsiteY8" fmla="*/ 3982871 h 4292221"/>
              <a:gd name="connsiteX9" fmla="*/ 1976651 w 4228532"/>
              <a:gd name="connsiteY9" fmla="*/ 4173940 h 4292221"/>
              <a:gd name="connsiteX10" fmla="*/ 925774 w 4228532"/>
              <a:gd name="connsiteY10" fmla="*/ 4105701 h 4292221"/>
              <a:gd name="connsiteX11" fmla="*/ 243386 w 4228532"/>
              <a:gd name="connsiteY11" fmla="*/ 3054823 h 429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8532" h="4292221">
                <a:moveTo>
                  <a:pt x="243386" y="3054823"/>
                </a:moveTo>
                <a:cubicBezTo>
                  <a:pt x="111458" y="2754572"/>
                  <a:pt x="150125" y="2618094"/>
                  <a:pt x="134203" y="2304196"/>
                </a:cubicBezTo>
                <a:cubicBezTo>
                  <a:pt x="118281" y="1990298"/>
                  <a:pt x="0" y="1523999"/>
                  <a:pt x="147851" y="1171432"/>
                </a:cubicBezTo>
                <a:cubicBezTo>
                  <a:pt x="295702" y="818865"/>
                  <a:pt x="711959" y="375312"/>
                  <a:pt x="1021308" y="188793"/>
                </a:cubicBezTo>
                <a:cubicBezTo>
                  <a:pt x="1330657" y="2274"/>
                  <a:pt x="1703696" y="56865"/>
                  <a:pt x="2003947" y="52316"/>
                </a:cubicBezTo>
                <a:cubicBezTo>
                  <a:pt x="2304198" y="47767"/>
                  <a:pt x="2511188" y="0"/>
                  <a:pt x="2822812" y="161498"/>
                </a:cubicBezTo>
                <a:cubicBezTo>
                  <a:pt x="3134436" y="322996"/>
                  <a:pt x="3653051" y="529988"/>
                  <a:pt x="3873690" y="1021307"/>
                </a:cubicBezTo>
                <a:cubicBezTo>
                  <a:pt x="4094329" y="1512626"/>
                  <a:pt x="4228532" y="2615820"/>
                  <a:pt x="4146645" y="3109414"/>
                </a:cubicBezTo>
                <a:cubicBezTo>
                  <a:pt x="4064759" y="3603008"/>
                  <a:pt x="3744037" y="3805450"/>
                  <a:pt x="3382371" y="3982871"/>
                </a:cubicBezTo>
                <a:cubicBezTo>
                  <a:pt x="3020705" y="4160292"/>
                  <a:pt x="2386084" y="4153468"/>
                  <a:pt x="1976651" y="4173940"/>
                </a:cubicBezTo>
                <a:cubicBezTo>
                  <a:pt x="1567218" y="4194412"/>
                  <a:pt x="1216926" y="4292221"/>
                  <a:pt x="925774" y="4105701"/>
                </a:cubicBezTo>
                <a:cubicBezTo>
                  <a:pt x="634622" y="3919182"/>
                  <a:pt x="375315" y="3355074"/>
                  <a:pt x="243386" y="3054823"/>
                </a:cubicBezTo>
                <a:close/>
              </a:path>
            </a:pathLst>
          </a:custGeom>
          <a:solidFill>
            <a:schemeClr val="accent1">
              <a:alpha val="1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8288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039505" y="3111690"/>
            <a:ext cx="802943" cy="2497540"/>
          </a:xfrm>
          <a:custGeom>
            <a:avLst/>
            <a:gdLst>
              <a:gd name="connsiteX0" fmla="*/ 188794 w 802943"/>
              <a:gd name="connsiteY0" fmla="*/ 2497540 h 2497540"/>
              <a:gd name="connsiteX1" fmla="*/ 52316 w 802943"/>
              <a:gd name="connsiteY1" fmla="*/ 2292823 h 2497540"/>
              <a:gd name="connsiteX2" fmla="*/ 502692 w 802943"/>
              <a:gd name="connsiteY2" fmla="*/ 1801504 h 2497540"/>
              <a:gd name="connsiteX3" fmla="*/ 270680 w 802943"/>
              <a:gd name="connsiteY3" fmla="*/ 1419367 h 2497540"/>
              <a:gd name="connsiteX4" fmla="*/ 639170 w 802943"/>
              <a:gd name="connsiteY4" fmla="*/ 846161 h 2497540"/>
              <a:gd name="connsiteX5" fmla="*/ 338919 w 802943"/>
              <a:gd name="connsiteY5" fmla="*/ 286603 h 2497540"/>
              <a:gd name="connsiteX6" fmla="*/ 802943 w 802943"/>
              <a:gd name="connsiteY6" fmla="*/ 0 h 249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2943" h="2497540">
                <a:moveTo>
                  <a:pt x="188794" y="2497540"/>
                </a:moveTo>
                <a:cubicBezTo>
                  <a:pt x="94397" y="2453184"/>
                  <a:pt x="0" y="2408829"/>
                  <a:pt x="52316" y="2292823"/>
                </a:cubicBezTo>
                <a:cubicBezTo>
                  <a:pt x="104632" y="2176817"/>
                  <a:pt x="466298" y="1947080"/>
                  <a:pt x="502692" y="1801504"/>
                </a:cubicBezTo>
                <a:cubicBezTo>
                  <a:pt x="539086" y="1655928"/>
                  <a:pt x="247934" y="1578591"/>
                  <a:pt x="270680" y="1419367"/>
                </a:cubicBezTo>
                <a:cubicBezTo>
                  <a:pt x="293426" y="1260143"/>
                  <a:pt x="627797" y="1034955"/>
                  <a:pt x="639170" y="846161"/>
                </a:cubicBezTo>
                <a:cubicBezTo>
                  <a:pt x="650543" y="657367"/>
                  <a:pt x="311624" y="427630"/>
                  <a:pt x="338919" y="286603"/>
                </a:cubicBezTo>
                <a:cubicBezTo>
                  <a:pt x="366214" y="145576"/>
                  <a:pt x="584578" y="72788"/>
                  <a:pt x="802943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908412" y="3179928"/>
            <a:ext cx="1187355" cy="1951630"/>
          </a:xfrm>
          <a:custGeom>
            <a:avLst/>
            <a:gdLst>
              <a:gd name="connsiteX0" fmla="*/ 834788 w 1187355"/>
              <a:gd name="connsiteY0" fmla="*/ 1951630 h 1951630"/>
              <a:gd name="connsiteX1" fmla="*/ 1175982 w 1187355"/>
              <a:gd name="connsiteY1" fmla="*/ 1433015 h 1951630"/>
              <a:gd name="connsiteX2" fmla="*/ 766549 w 1187355"/>
              <a:gd name="connsiteY2" fmla="*/ 1091821 h 1951630"/>
              <a:gd name="connsiteX3" fmla="*/ 780197 w 1187355"/>
              <a:gd name="connsiteY3" fmla="*/ 586854 h 1951630"/>
              <a:gd name="connsiteX4" fmla="*/ 125104 w 1187355"/>
              <a:gd name="connsiteY4" fmla="*/ 382138 h 1951630"/>
              <a:gd name="connsiteX5" fmla="*/ 29570 w 1187355"/>
              <a:gd name="connsiteY5" fmla="*/ 0 h 195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7355" h="1951630">
                <a:moveTo>
                  <a:pt x="834788" y="1951630"/>
                </a:moveTo>
                <a:cubicBezTo>
                  <a:pt x="1011071" y="1763973"/>
                  <a:pt x="1187355" y="1576316"/>
                  <a:pt x="1175982" y="1433015"/>
                </a:cubicBezTo>
                <a:cubicBezTo>
                  <a:pt x="1164609" y="1289714"/>
                  <a:pt x="832513" y="1232848"/>
                  <a:pt x="766549" y="1091821"/>
                </a:cubicBezTo>
                <a:cubicBezTo>
                  <a:pt x="700585" y="950794"/>
                  <a:pt x="887104" y="705134"/>
                  <a:pt x="780197" y="586854"/>
                </a:cubicBezTo>
                <a:cubicBezTo>
                  <a:pt x="673290" y="468574"/>
                  <a:pt x="250208" y="479947"/>
                  <a:pt x="125104" y="382138"/>
                </a:cubicBezTo>
                <a:cubicBezTo>
                  <a:pt x="0" y="284329"/>
                  <a:pt x="14785" y="142164"/>
                  <a:pt x="29570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04800" y="1219200"/>
            <a:ext cx="8336280" cy="106489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8229600" y="563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1534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6294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153400" y="617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467600" y="586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781800" y="2971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853451" y="3070746"/>
            <a:ext cx="675563" cy="1774209"/>
          </a:xfrm>
          <a:custGeom>
            <a:avLst/>
            <a:gdLst>
              <a:gd name="connsiteX0" fmla="*/ 448101 w 675563"/>
              <a:gd name="connsiteY0" fmla="*/ 1774209 h 1774209"/>
              <a:gd name="connsiteX1" fmla="*/ 161498 w 675563"/>
              <a:gd name="connsiteY1" fmla="*/ 1528550 h 1774209"/>
              <a:gd name="connsiteX2" fmla="*/ 666465 w 675563"/>
              <a:gd name="connsiteY2" fmla="*/ 586854 h 1774209"/>
              <a:gd name="connsiteX3" fmla="*/ 106907 w 675563"/>
              <a:gd name="connsiteY3" fmla="*/ 341194 h 1774209"/>
              <a:gd name="connsiteX4" fmla="*/ 25021 w 675563"/>
              <a:gd name="connsiteY4" fmla="*/ 0 h 177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563" h="1774209">
                <a:moveTo>
                  <a:pt x="448101" y="1774209"/>
                </a:moveTo>
                <a:cubicBezTo>
                  <a:pt x="286602" y="1750325"/>
                  <a:pt x="125104" y="1726442"/>
                  <a:pt x="161498" y="1528550"/>
                </a:cubicBezTo>
                <a:cubicBezTo>
                  <a:pt x="197892" y="1330658"/>
                  <a:pt x="675563" y="784747"/>
                  <a:pt x="666465" y="586854"/>
                </a:cubicBezTo>
                <a:cubicBezTo>
                  <a:pt x="657367" y="388961"/>
                  <a:pt x="213814" y="439003"/>
                  <a:pt x="106907" y="341194"/>
                </a:cubicBezTo>
                <a:cubicBezTo>
                  <a:pt x="0" y="243385"/>
                  <a:pt x="12510" y="121692"/>
                  <a:pt x="25021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701051" y="4872251"/>
            <a:ext cx="573206" cy="627797"/>
          </a:xfrm>
          <a:custGeom>
            <a:avLst/>
            <a:gdLst>
              <a:gd name="connsiteX0" fmla="*/ 0 w 573206"/>
              <a:gd name="connsiteY0" fmla="*/ 627797 h 627797"/>
              <a:gd name="connsiteX1" fmla="*/ 259307 w 573206"/>
              <a:gd name="connsiteY1" fmla="*/ 313898 h 627797"/>
              <a:gd name="connsiteX2" fmla="*/ 518615 w 573206"/>
              <a:gd name="connsiteY2" fmla="*/ 300250 h 627797"/>
              <a:gd name="connsiteX3" fmla="*/ 573206 w 573206"/>
              <a:gd name="connsiteY3" fmla="*/ 0 h 62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3206" h="627797">
                <a:moveTo>
                  <a:pt x="0" y="627797"/>
                </a:moveTo>
                <a:cubicBezTo>
                  <a:pt x="86435" y="498143"/>
                  <a:pt x="172871" y="368489"/>
                  <a:pt x="259307" y="313898"/>
                </a:cubicBezTo>
                <a:cubicBezTo>
                  <a:pt x="345743" y="259307"/>
                  <a:pt x="466299" y="352566"/>
                  <a:pt x="518615" y="300250"/>
                </a:cubicBezTo>
                <a:cubicBezTo>
                  <a:pt x="570932" y="247934"/>
                  <a:pt x="572069" y="123967"/>
                  <a:pt x="573206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7155977" y="4885899"/>
            <a:ext cx="368488" cy="1009934"/>
          </a:xfrm>
          <a:custGeom>
            <a:avLst/>
            <a:gdLst>
              <a:gd name="connsiteX0" fmla="*/ 363939 w 368488"/>
              <a:gd name="connsiteY0" fmla="*/ 1009934 h 1009934"/>
              <a:gd name="connsiteX1" fmla="*/ 309348 w 368488"/>
              <a:gd name="connsiteY1" fmla="*/ 682388 h 1009934"/>
              <a:gd name="connsiteX2" fmla="*/ 9098 w 368488"/>
              <a:gd name="connsiteY2" fmla="*/ 573205 h 1009934"/>
              <a:gd name="connsiteX3" fmla="*/ 254757 w 368488"/>
              <a:gd name="connsiteY3" fmla="*/ 286602 h 1009934"/>
              <a:gd name="connsiteX4" fmla="*/ 118280 w 368488"/>
              <a:gd name="connsiteY4" fmla="*/ 0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488" h="1009934">
                <a:moveTo>
                  <a:pt x="363939" y="1009934"/>
                </a:moveTo>
                <a:cubicBezTo>
                  <a:pt x="366213" y="882555"/>
                  <a:pt x="368488" y="755176"/>
                  <a:pt x="309348" y="682388"/>
                </a:cubicBezTo>
                <a:cubicBezTo>
                  <a:pt x="250208" y="609600"/>
                  <a:pt x="18196" y="639169"/>
                  <a:pt x="9098" y="573205"/>
                </a:cubicBezTo>
                <a:cubicBezTo>
                  <a:pt x="0" y="507241"/>
                  <a:pt x="236560" y="382136"/>
                  <a:pt x="254757" y="286602"/>
                </a:cubicBezTo>
                <a:cubicBezTo>
                  <a:pt x="272954" y="191068"/>
                  <a:pt x="195617" y="95534"/>
                  <a:pt x="118280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7315200" y="4508311"/>
            <a:ext cx="887104" cy="350292"/>
          </a:xfrm>
          <a:custGeom>
            <a:avLst/>
            <a:gdLst>
              <a:gd name="connsiteX0" fmla="*/ 887104 w 887104"/>
              <a:gd name="connsiteY0" fmla="*/ 350292 h 350292"/>
              <a:gd name="connsiteX1" fmla="*/ 627797 w 887104"/>
              <a:gd name="connsiteY1" fmla="*/ 104632 h 350292"/>
              <a:gd name="connsiteX2" fmla="*/ 272955 w 887104"/>
              <a:gd name="connsiteY2" fmla="*/ 22746 h 350292"/>
              <a:gd name="connsiteX3" fmla="*/ 150125 w 887104"/>
              <a:gd name="connsiteY3" fmla="*/ 241110 h 350292"/>
              <a:gd name="connsiteX4" fmla="*/ 0 w 887104"/>
              <a:gd name="connsiteY4" fmla="*/ 322996 h 35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104" h="350292">
                <a:moveTo>
                  <a:pt x="887104" y="350292"/>
                </a:moveTo>
                <a:cubicBezTo>
                  <a:pt x="808629" y="254757"/>
                  <a:pt x="730155" y="159223"/>
                  <a:pt x="627797" y="104632"/>
                </a:cubicBezTo>
                <a:cubicBezTo>
                  <a:pt x="525439" y="50041"/>
                  <a:pt x="352567" y="0"/>
                  <a:pt x="272955" y="22746"/>
                </a:cubicBezTo>
                <a:cubicBezTo>
                  <a:pt x="193343" y="45492"/>
                  <a:pt x="195618" y="191068"/>
                  <a:pt x="150125" y="241110"/>
                </a:cubicBezTo>
                <a:cubicBezTo>
                  <a:pt x="104633" y="291152"/>
                  <a:pt x="52316" y="307074"/>
                  <a:pt x="0" y="322996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7369791" y="4767618"/>
            <a:ext cx="914400" cy="868907"/>
          </a:xfrm>
          <a:custGeom>
            <a:avLst/>
            <a:gdLst>
              <a:gd name="connsiteX0" fmla="*/ 914400 w 914400"/>
              <a:gd name="connsiteY0" fmla="*/ 868907 h 868907"/>
              <a:gd name="connsiteX1" fmla="*/ 805218 w 914400"/>
              <a:gd name="connsiteY1" fmla="*/ 568657 h 868907"/>
              <a:gd name="connsiteX2" fmla="*/ 436728 w 914400"/>
              <a:gd name="connsiteY2" fmla="*/ 568657 h 868907"/>
              <a:gd name="connsiteX3" fmla="*/ 313899 w 914400"/>
              <a:gd name="connsiteY3" fmla="*/ 77337 h 868907"/>
              <a:gd name="connsiteX4" fmla="*/ 0 w 914400"/>
              <a:gd name="connsiteY4" fmla="*/ 104633 h 86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868907">
                <a:moveTo>
                  <a:pt x="914400" y="868907"/>
                </a:moveTo>
                <a:cubicBezTo>
                  <a:pt x="899615" y="743803"/>
                  <a:pt x="884830" y="618699"/>
                  <a:pt x="805218" y="568657"/>
                </a:cubicBezTo>
                <a:cubicBezTo>
                  <a:pt x="725606" y="518615"/>
                  <a:pt x="518614" y="650544"/>
                  <a:pt x="436728" y="568657"/>
                </a:cubicBezTo>
                <a:cubicBezTo>
                  <a:pt x="354842" y="486770"/>
                  <a:pt x="386687" y="154674"/>
                  <a:pt x="313899" y="77337"/>
                </a:cubicBezTo>
                <a:cubicBezTo>
                  <a:pt x="241111" y="0"/>
                  <a:pt x="120555" y="52316"/>
                  <a:pt x="0" y="104633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7328848" y="4885899"/>
            <a:ext cx="887104" cy="1351128"/>
          </a:xfrm>
          <a:custGeom>
            <a:avLst/>
            <a:gdLst>
              <a:gd name="connsiteX0" fmla="*/ 887104 w 887104"/>
              <a:gd name="connsiteY0" fmla="*/ 1351128 h 1351128"/>
              <a:gd name="connsiteX1" fmla="*/ 586853 w 887104"/>
              <a:gd name="connsiteY1" fmla="*/ 1173707 h 1351128"/>
              <a:gd name="connsiteX2" fmla="*/ 627797 w 887104"/>
              <a:gd name="connsiteY2" fmla="*/ 818865 h 1351128"/>
              <a:gd name="connsiteX3" fmla="*/ 272955 w 887104"/>
              <a:gd name="connsiteY3" fmla="*/ 586853 h 1351128"/>
              <a:gd name="connsiteX4" fmla="*/ 232012 w 887104"/>
              <a:gd name="connsiteY4" fmla="*/ 150125 h 1351128"/>
              <a:gd name="connsiteX5" fmla="*/ 0 w 887104"/>
              <a:gd name="connsiteY5" fmla="*/ 0 h 135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7104" h="1351128">
                <a:moveTo>
                  <a:pt x="887104" y="1351128"/>
                </a:moveTo>
                <a:cubicBezTo>
                  <a:pt x="758587" y="1306773"/>
                  <a:pt x="630071" y="1262418"/>
                  <a:pt x="586853" y="1173707"/>
                </a:cubicBezTo>
                <a:cubicBezTo>
                  <a:pt x="543635" y="1084996"/>
                  <a:pt x="680113" y="916674"/>
                  <a:pt x="627797" y="818865"/>
                </a:cubicBezTo>
                <a:cubicBezTo>
                  <a:pt x="575481" y="721056"/>
                  <a:pt x="338919" y="698310"/>
                  <a:pt x="272955" y="586853"/>
                </a:cubicBezTo>
                <a:cubicBezTo>
                  <a:pt x="206991" y="475396"/>
                  <a:pt x="277505" y="247934"/>
                  <a:pt x="232012" y="150125"/>
                </a:cubicBezTo>
                <a:cubicBezTo>
                  <a:pt x="186520" y="52316"/>
                  <a:pt x="93260" y="26158"/>
                  <a:pt x="0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209800" y="304800"/>
            <a:ext cx="483219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95869" y="4241042"/>
            <a:ext cx="2490716" cy="2235958"/>
          </a:xfrm>
          <a:custGeom>
            <a:avLst/>
            <a:gdLst>
              <a:gd name="connsiteX0" fmla="*/ 623247 w 2490716"/>
              <a:gd name="connsiteY0" fmla="*/ 2017594 h 2235958"/>
              <a:gd name="connsiteX1" fmla="*/ 90985 w 2490716"/>
              <a:gd name="connsiteY1" fmla="*/ 1430740 h 2235958"/>
              <a:gd name="connsiteX2" fmla="*/ 90985 w 2490716"/>
              <a:gd name="connsiteY2" fmla="*/ 734704 h 2235958"/>
              <a:gd name="connsiteX3" fmla="*/ 636895 w 2490716"/>
              <a:gd name="connsiteY3" fmla="*/ 106907 h 2235958"/>
              <a:gd name="connsiteX4" fmla="*/ 1524000 w 2490716"/>
              <a:gd name="connsiteY4" fmla="*/ 93259 h 2235958"/>
              <a:gd name="connsiteX5" fmla="*/ 2097206 w 2490716"/>
              <a:gd name="connsiteY5" fmla="*/ 461749 h 2235958"/>
              <a:gd name="connsiteX6" fmla="*/ 2465695 w 2490716"/>
              <a:gd name="connsiteY6" fmla="*/ 1157785 h 2235958"/>
              <a:gd name="connsiteX7" fmla="*/ 2247331 w 2490716"/>
              <a:gd name="connsiteY7" fmla="*/ 1840173 h 2235958"/>
              <a:gd name="connsiteX8" fmla="*/ 1442113 w 2490716"/>
              <a:gd name="connsiteY8" fmla="*/ 2208662 h 2235958"/>
              <a:gd name="connsiteX9" fmla="*/ 623247 w 2490716"/>
              <a:gd name="connsiteY9" fmla="*/ 2017594 h 223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90716" h="2235958">
                <a:moveTo>
                  <a:pt x="623247" y="2017594"/>
                </a:moveTo>
                <a:cubicBezTo>
                  <a:pt x="398059" y="1887940"/>
                  <a:pt x="179695" y="1644555"/>
                  <a:pt x="90985" y="1430740"/>
                </a:cubicBezTo>
                <a:cubicBezTo>
                  <a:pt x="2275" y="1216925"/>
                  <a:pt x="0" y="955343"/>
                  <a:pt x="90985" y="734704"/>
                </a:cubicBezTo>
                <a:cubicBezTo>
                  <a:pt x="181970" y="514065"/>
                  <a:pt x="398059" y="213814"/>
                  <a:pt x="636895" y="106907"/>
                </a:cubicBezTo>
                <a:cubicBezTo>
                  <a:pt x="875731" y="0"/>
                  <a:pt x="1280615" y="34119"/>
                  <a:pt x="1524000" y="93259"/>
                </a:cubicBezTo>
                <a:cubicBezTo>
                  <a:pt x="1767385" y="152399"/>
                  <a:pt x="1940257" y="284328"/>
                  <a:pt x="2097206" y="461749"/>
                </a:cubicBezTo>
                <a:cubicBezTo>
                  <a:pt x="2254155" y="639170"/>
                  <a:pt x="2440674" y="928048"/>
                  <a:pt x="2465695" y="1157785"/>
                </a:cubicBezTo>
                <a:cubicBezTo>
                  <a:pt x="2490716" y="1387522"/>
                  <a:pt x="2417928" y="1665027"/>
                  <a:pt x="2247331" y="1840173"/>
                </a:cubicBezTo>
                <a:cubicBezTo>
                  <a:pt x="2076734" y="2015319"/>
                  <a:pt x="1715068" y="2181367"/>
                  <a:pt x="1442113" y="2208662"/>
                </a:cubicBezTo>
                <a:cubicBezTo>
                  <a:pt x="1169158" y="2235958"/>
                  <a:pt x="848435" y="2147248"/>
                  <a:pt x="623247" y="201759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76400" y="5079242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925403" y="4160293"/>
            <a:ext cx="3073021" cy="2615821"/>
          </a:xfrm>
          <a:custGeom>
            <a:avLst/>
            <a:gdLst>
              <a:gd name="connsiteX0" fmla="*/ 748352 w 3073021"/>
              <a:gd name="connsiteY0" fmla="*/ 2035791 h 2615821"/>
              <a:gd name="connsiteX1" fmla="*/ 393510 w 3073021"/>
              <a:gd name="connsiteY1" fmla="*/ 1776483 h 2615821"/>
              <a:gd name="connsiteX2" fmla="*/ 161498 w 3073021"/>
              <a:gd name="connsiteY2" fmla="*/ 862083 h 2615821"/>
              <a:gd name="connsiteX3" fmla="*/ 1362501 w 3073021"/>
              <a:gd name="connsiteY3" fmla="*/ 70513 h 2615821"/>
              <a:gd name="connsiteX4" fmla="*/ 2713630 w 3073021"/>
              <a:gd name="connsiteY4" fmla="*/ 439003 h 2615821"/>
              <a:gd name="connsiteX5" fmla="*/ 3054824 w 3073021"/>
              <a:gd name="connsiteY5" fmla="*/ 1353403 h 2615821"/>
              <a:gd name="connsiteX6" fmla="*/ 2822812 w 3073021"/>
              <a:gd name="connsiteY6" fmla="*/ 2172268 h 2615821"/>
              <a:gd name="connsiteX7" fmla="*/ 2235958 w 3073021"/>
              <a:gd name="connsiteY7" fmla="*/ 2554406 h 2615821"/>
              <a:gd name="connsiteX8" fmla="*/ 1567218 w 3073021"/>
              <a:gd name="connsiteY8" fmla="*/ 2540758 h 2615821"/>
              <a:gd name="connsiteX9" fmla="*/ 1239672 w 3073021"/>
              <a:gd name="connsiteY9" fmla="*/ 2213211 h 2615821"/>
              <a:gd name="connsiteX10" fmla="*/ 748352 w 3073021"/>
              <a:gd name="connsiteY10" fmla="*/ 2035791 h 261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3021" h="2615821">
                <a:moveTo>
                  <a:pt x="748352" y="2035791"/>
                </a:moveTo>
                <a:cubicBezTo>
                  <a:pt x="607325" y="1963003"/>
                  <a:pt x="491319" y="1972101"/>
                  <a:pt x="393510" y="1776483"/>
                </a:cubicBezTo>
                <a:cubicBezTo>
                  <a:pt x="295701" y="1580865"/>
                  <a:pt x="0" y="1146411"/>
                  <a:pt x="161498" y="862083"/>
                </a:cubicBezTo>
                <a:cubicBezTo>
                  <a:pt x="322997" y="577755"/>
                  <a:pt x="937146" y="141026"/>
                  <a:pt x="1362501" y="70513"/>
                </a:cubicBezTo>
                <a:cubicBezTo>
                  <a:pt x="1787856" y="0"/>
                  <a:pt x="2431576" y="225188"/>
                  <a:pt x="2713630" y="439003"/>
                </a:cubicBezTo>
                <a:cubicBezTo>
                  <a:pt x="2995684" y="652818"/>
                  <a:pt x="3036627" y="1064526"/>
                  <a:pt x="3054824" y="1353403"/>
                </a:cubicBezTo>
                <a:cubicBezTo>
                  <a:pt x="3073021" y="1642281"/>
                  <a:pt x="2959290" y="1972101"/>
                  <a:pt x="2822812" y="2172268"/>
                </a:cubicBezTo>
                <a:cubicBezTo>
                  <a:pt x="2686334" y="2372435"/>
                  <a:pt x="2445224" y="2492991"/>
                  <a:pt x="2235958" y="2554406"/>
                </a:cubicBezTo>
                <a:cubicBezTo>
                  <a:pt x="2026692" y="2615821"/>
                  <a:pt x="1733266" y="2597624"/>
                  <a:pt x="1567218" y="2540758"/>
                </a:cubicBezTo>
                <a:cubicBezTo>
                  <a:pt x="1401170" y="2483892"/>
                  <a:pt x="1376150" y="2299647"/>
                  <a:pt x="1239672" y="2213211"/>
                </a:cubicBezTo>
                <a:cubicBezTo>
                  <a:pt x="1103194" y="2126775"/>
                  <a:pt x="889379" y="2108579"/>
                  <a:pt x="748352" y="20357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2390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229600" y="563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1534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294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3400" y="617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67600" y="586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67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701051" y="4872251"/>
            <a:ext cx="573206" cy="627797"/>
          </a:xfrm>
          <a:custGeom>
            <a:avLst/>
            <a:gdLst>
              <a:gd name="connsiteX0" fmla="*/ 0 w 573206"/>
              <a:gd name="connsiteY0" fmla="*/ 627797 h 627797"/>
              <a:gd name="connsiteX1" fmla="*/ 259307 w 573206"/>
              <a:gd name="connsiteY1" fmla="*/ 313898 h 627797"/>
              <a:gd name="connsiteX2" fmla="*/ 518615 w 573206"/>
              <a:gd name="connsiteY2" fmla="*/ 300250 h 627797"/>
              <a:gd name="connsiteX3" fmla="*/ 573206 w 573206"/>
              <a:gd name="connsiteY3" fmla="*/ 0 h 62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3206" h="627797">
                <a:moveTo>
                  <a:pt x="0" y="627797"/>
                </a:moveTo>
                <a:cubicBezTo>
                  <a:pt x="86435" y="498143"/>
                  <a:pt x="172871" y="368489"/>
                  <a:pt x="259307" y="313898"/>
                </a:cubicBezTo>
                <a:cubicBezTo>
                  <a:pt x="345743" y="259307"/>
                  <a:pt x="466299" y="352566"/>
                  <a:pt x="518615" y="300250"/>
                </a:cubicBezTo>
                <a:cubicBezTo>
                  <a:pt x="570932" y="247934"/>
                  <a:pt x="572069" y="123967"/>
                  <a:pt x="573206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155977" y="4885899"/>
            <a:ext cx="368488" cy="1009934"/>
          </a:xfrm>
          <a:custGeom>
            <a:avLst/>
            <a:gdLst>
              <a:gd name="connsiteX0" fmla="*/ 363939 w 368488"/>
              <a:gd name="connsiteY0" fmla="*/ 1009934 h 1009934"/>
              <a:gd name="connsiteX1" fmla="*/ 309348 w 368488"/>
              <a:gd name="connsiteY1" fmla="*/ 682388 h 1009934"/>
              <a:gd name="connsiteX2" fmla="*/ 9098 w 368488"/>
              <a:gd name="connsiteY2" fmla="*/ 573205 h 1009934"/>
              <a:gd name="connsiteX3" fmla="*/ 254757 w 368488"/>
              <a:gd name="connsiteY3" fmla="*/ 286602 h 1009934"/>
              <a:gd name="connsiteX4" fmla="*/ 118280 w 368488"/>
              <a:gd name="connsiteY4" fmla="*/ 0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488" h="1009934">
                <a:moveTo>
                  <a:pt x="363939" y="1009934"/>
                </a:moveTo>
                <a:cubicBezTo>
                  <a:pt x="366213" y="882555"/>
                  <a:pt x="368488" y="755176"/>
                  <a:pt x="309348" y="682388"/>
                </a:cubicBezTo>
                <a:cubicBezTo>
                  <a:pt x="250208" y="609600"/>
                  <a:pt x="18196" y="639169"/>
                  <a:pt x="9098" y="573205"/>
                </a:cubicBezTo>
                <a:cubicBezTo>
                  <a:pt x="0" y="507241"/>
                  <a:pt x="236560" y="382136"/>
                  <a:pt x="254757" y="286602"/>
                </a:cubicBezTo>
                <a:cubicBezTo>
                  <a:pt x="272954" y="191068"/>
                  <a:pt x="195617" y="95534"/>
                  <a:pt x="118280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315200" y="4508311"/>
            <a:ext cx="887104" cy="350292"/>
          </a:xfrm>
          <a:custGeom>
            <a:avLst/>
            <a:gdLst>
              <a:gd name="connsiteX0" fmla="*/ 887104 w 887104"/>
              <a:gd name="connsiteY0" fmla="*/ 350292 h 350292"/>
              <a:gd name="connsiteX1" fmla="*/ 627797 w 887104"/>
              <a:gd name="connsiteY1" fmla="*/ 104632 h 350292"/>
              <a:gd name="connsiteX2" fmla="*/ 272955 w 887104"/>
              <a:gd name="connsiteY2" fmla="*/ 22746 h 350292"/>
              <a:gd name="connsiteX3" fmla="*/ 150125 w 887104"/>
              <a:gd name="connsiteY3" fmla="*/ 241110 h 350292"/>
              <a:gd name="connsiteX4" fmla="*/ 0 w 887104"/>
              <a:gd name="connsiteY4" fmla="*/ 322996 h 35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104" h="350292">
                <a:moveTo>
                  <a:pt x="887104" y="350292"/>
                </a:moveTo>
                <a:cubicBezTo>
                  <a:pt x="808629" y="254757"/>
                  <a:pt x="730155" y="159223"/>
                  <a:pt x="627797" y="104632"/>
                </a:cubicBezTo>
                <a:cubicBezTo>
                  <a:pt x="525439" y="50041"/>
                  <a:pt x="352567" y="0"/>
                  <a:pt x="272955" y="22746"/>
                </a:cubicBezTo>
                <a:cubicBezTo>
                  <a:pt x="193343" y="45492"/>
                  <a:pt x="195618" y="191068"/>
                  <a:pt x="150125" y="241110"/>
                </a:cubicBezTo>
                <a:cubicBezTo>
                  <a:pt x="104633" y="291152"/>
                  <a:pt x="52316" y="307074"/>
                  <a:pt x="0" y="322996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369791" y="4767618"/>
            <a:ext cx="914400" cy="868907"/>
          </a:xfrm>
          <a:custGeom>
            <a:avLst/>
            <a:gdLst>
              <a:gd name="connsiteX0" fmla="*/ 914400 w 914400"/>
              <a:gd name="connsiteY0" fmla="*/ 868907 h 868907"/>
              <a:gd name="connsiteX1" fmla="*/ 805218 w 914400"/>
              <a:gd name="connsiteY1" fmla="*/ 568657 h 868907"/>
              <a:gd name="connsiteX2" fmla="*/ 436728 w 914400"/>
              <a:gd name="connsiteY2" fmla="*/ 568657 h 868907"/>
              <a:gd name="connsiteX3" fmla="*/ 313899 w 914400"/>
              <a:gd name="connsiteY3" fmla="*/ 77337 h 868907"/>
              <a:gd name="connsiteX4" fmla="*/ 0 w 914400"/>
              <a:gd name="connsiteY4" fmla="*/ 104633 h 86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868907">
                <a:moveTo>
                  <a:pt x="914400" y="868907"/>
                </a:moveTo>
                <a:cubicBezTo>
                  <a:pt x="899615" y="743803"/>
                  <a:pt x="884830" y="618699"/>
                  <a:pt x="805218" y="568657"/>
                </a:cubicBezTo>
                <a:cubicBezTo>
                  <a:pt x="725606" y="518615"/>
                  <a:pt x="518614" y="650544"/>
                  <a:pt x="436728" y="568657"/>
                </a:cubicBezTo>
                <a:cubicBezTo>
                  <a:pt x="354842" y="486770"/>
                  <a:pt x="386687" y="154674"/>
                  <a:pt x="313899" y="77337"/>
                </a:cubicBezTo>
                <a:cubicBezTo>
                  <a:pt x="241111" y="0"/>
                  <a:pt x="120555" y="52316"/>
                  <a:pt x="0" y="104633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328848" y="4885899"/>
            <a:ext cx="887104" cy="1351128"/>
          </a:xfrm>
          <a:custGeom>
            <a:avLst/>
            <a:gdLst>
              <a:gd name="connsiteX0" fmla="*/ 887104 w 887104"/>
              <a:gd name="connsiteY0" fmla="*/ 1351128 h 1351128"/>
              <a:gd name="connsiteX1" fmla="*/ 586853 w 887104"/>
              <a:gd name="connsiteY1" fmla="*/ 1173707 h 1351128"/>
              <a:gd name="connsiteX2" fmla="*/ 627797 w 887104"/>
              <a:gd name="connsiteY2" fmla="*/ 818865 h 1351128"/>
              <a:gd name="connsiteX3" fmla="*/ 272955 w 887104"/>
              <a:gd name="connsiteY3" fmla="*/ 586853 h 1351128"/>
              <a:gd name="connsiteX4" fmla="*/ 232012 w 887104"/>
              <a:gd name="connsiteY4" fmla="*/ 150125 h 1351128"/>
              <a:gd name="connsiteX5" fmla="*/ 0 w 887104"/>
              <a:gd name="connsiteY5" fmla="*/ 0 h 135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7104" h="1351128">
                <a:moveTo>
                  <a:pt x="887104" y="1351128"/>
                </a:moveTo>
                <a:cubicBezTo>
                  <a:pt x="758587" y="1306773"/>
                  <a:pt x="630071" y="1262418"/>
                  <a:pt x="586853" y="1173707"/>
                </a:cubicBezTo>
                <a:cubicBezTo>
                  <a:pt x="543635" y="1084996"/>
                  <a:pt x="680113" y="916674"/>
                  <a:pt x="627797" y="818865"/>
                </a:cubicBezTo>
                <a:cubicBezTo>
                  <a:pt x="575481" y="721056"/>
                  <a:pt x="338919" y="698310"/>
                  <a:pt x="272955" y="586853"/>
                </a:cubicBezTo>
                <a:cubicBezTo>
                  <a:pt x="206991" y="475396"/>
                  <a:pt x="277505" y="247934"/>
                  <a:pt x="232012" y="150125"/>
                </a:cubicBezTo>
                <a:cubicBezTo>
                  <a:pt x="186520" y="52316"/>
                  <a:pt x="93260" y="26158"/>
                  <a:pt x="0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5" idx="6"/>
            <a:endCxn id="10" idx="2"/>
          </p:cNvCxnSpPr>
          <p:nvPr/>
        </p:nvCxnSpPr>
        <p:spPr>
          <a:xfrm>
            <a:off x="1828800" y="5155442"/>
            <a:ext cx="4800600" cy="4071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4267200" y="5410200"/>
            <a:ext cx="609600" cy="342711"/>
          </a:xfrm>
          <a:prstGeom prst="rect">
            <a:avLst/>
          </a:prstGeom>
        </p:spPr>
      </p:pic>
      <p:pic>
        <p:nvPicPr>
          <p:cNvPr id="30" name="Picture 2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2743200" y="6096000"/>
            <a:ext cx="588645" cy="255270"/>
          </a:xfrm>
          <a:prstGeom prst="rect">
            <a:avLst/>
          </a:prstGeom>
        </p:spPr>
      </p:pic>
      <p:pic>
        <p:nvPicPr>
          <p:cNvPr id="31" name="Picture 30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5715000" y="6096000"/>
            <a:ext cx="560070" cy="255270"/>
          </a:xfrm>
          <a:prstGeom prst="rect">
            <a:avLst/>
          </a:prstGeom>
        </p:spPr>
      </p:pic>
      <p:pic>
        <p:nvPicPr>
          <p:cNvPr id="35" name="Picture 34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6629400" y="5715000"/>
            <a:ext cx="228600" cy="232475"/>
          </a:xfrm>
          <a:prstGeom prst="rect">
            <a:avLst/>
          </a:prstGeom>
        </p:spPr>
      </p:pic>
      <p:pic>
        <p:nvPicPr>
          <p:cNvPr id="34" name="Picture 33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676400" y="5410200"/>
            <a:ext cx="262890" cy="228600"/>
          </a:xfrm>
          <a:prstGeom prst="rect">
            <a:avLst/>
          </a:prstGeom>
        </p:spPr>
      </p:pic>
      <p:pic>
        <p:nvPicPr>
          <p:cNvPr id="40" name="Picture 39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365760" y="228600"/>
            <a:ext cx="8321040" cy="2800350"/>
          </a:xfrm>
          <a:prstGeom prst="rect">
            <a:avLst/>
          </a:prstGeom>
        </p:spPr>
      </p:pic>
      <p:sp>
        <p:nvSpPr>
          <p:cNvPr id="41" name="Freeform 40"/>
          <p:cNvSpPr/>
          <p:nvPr/>
        </p:nvSpPr>
        <p:spPr>
          <a:xfrm>
            <a:off x="5977719" y="3541594"/>
            <a:ext cx="1310185" cy="1303361"/>
          </a:xfrm>
          <a:custGeom>
            <a:avLst/>
            <a:gdLst>
              <a:gd name="connsiteX0" fmla="*/ 0 w 1310185"/>
              <a:gd name="connsiteY0" fmla="*/ 34119 h 1303361"/>
              <a:gd name="connsiteX1" fmla="*/ 627797 w 1310185"/>
              <a:gd name="connsiteY1" fmla="*/ 129654 h 1303361"/>
              <a:gd name="connsiteX2" fmla="*/ 450377 w 1310185"/>
              <a:gd name="connsiteY2" fmla="*/ 812042 h 1303361"/>
              <a:gd name="connsiteX3" fmla="*/ 750627 w 1310185"/>
              <a:gd name="connsiteY3" fmla="*/ 1112293 h 1303361"/>
              <a:gd name="connsiteX4" fmla="*/ 1310185 w 1310185"/>
              <a:gd name="connsiteY4" fmla="*/ 1303361 h 130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0185" h="1303361">
                <a:moveTo>
                  <a:pt x="0" y="34119"/>
                </a:moveTo>
                <a:cubicBezTo>
                  <a:pt x="276367" y="17059"/>
                  <a:pt x="552734" y="0"/>
                  <a:pt x="627797" y="129654"/>
                </a:cubicBezTo>
                <a:cubicBezTo>
                  <a:pt x="702860" y="259308"/>
                  <a:pt x="429905" y="648269"/>
                  <a:pt x="450377" y="812042"/>
                </a:cubicBezTo>
                <a:cubicBezTo>
                  <a:pt x="470849" y="975815"/>
                  <a:pt x="607326" y="1030407"/>
                  <a:pt x="750627" y="1112293"/>
                </a:cubicBezTo>
                <a:cubicBezTo>
                  <a:pt x="893928" y="1194179"/>
                  <a:pt x="1102056" y="1248770"/>
                  <a:pt x="1310185" y="130336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8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676400" y="1905000"/>
            <a:ext cx="5886450" cy="2817495"/>
          </a:xfrm>
          <a:prstGeom prst="rect">
            <a:avLst/>
          </a:prstGeom>
        </p:spPr>
      </p:pic>
      <p:pic>
        <p:nvPicPr>
          <p:cNvPr id="8" name="Picture 7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892451" y="457200"/>
            <a:ext cx="327974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6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286001" y="457200"/>
            <a:ext cx="4662805" cy="533400"/>
          </a:xfrm>
          <a:prstGeom prst="rect">
            <a:avLst/>
          </a:prstGeom>
        </p:spPr>
      </p:pic>
      <p:pic>
        <p:nvPicPr>
          <p:cNvPr id="1043459" name="Picture 3" descr="C:\Users\Srinivas\Desktop\main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8382000" cy="431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0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048001"/>
            <a:ext cx="621563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11163" y="2722563"/>
            <a:ext cx="3529012" cy="3159125"/>
            <a:chOff x="336" y="1392"/>
            <a:chExt cx="2736" cy="2448"/>
          </a:xfrm>
        </p:grpSpPr>
        <p:cxnSp>
          <p:nvCxnSpPr>
            <p:cNvPr id="312325" name="AutoShape 5"/>
            <p:cNvCxnSpPr>
              <a:cxnSpLocks noChangeAspect="1" noChangeShapeType="1"/>
              <a:stCxn id="312372" idx="7"/>
              <a:endCxn id="312380" idx="3"/>
            </p:cNvCxnSpPr>
            <p:nvPr/>
          </p:nvCxnSpPr>
          <p:spPr bwMode="auto">
            <a:xfrm flipV="1">
              <a:off x="2331" y="3339"/>
              <a:ext cx="186" cy="186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26" name="AutoShape 6"/>
            <p:cNvCxnSpPr>
              <a:cxnSpLocks noChangeAspect="1" noChangeShapeType="1"/>
              <a:stCxn id="312380" idx="4"/>
              <a:endCxn id="312376" idx="1"/>
            </p:cNvCxnSpPr>
            <p:nvPr/>
          </p:nvCxnSpPr>
          <p:spPr bwMode="auto">
            <a:xfrm>
              <a:off x="2568" y="3360"/>
              <a:ext cx="141" cy="357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27" name="AutoShape 7"/>
            <p:cNvCxnSpPr>
              <a:cxnSpLocks noChangeAspect="1" noChangeShapeType="1"/>
              <a:stCxn id="312380" idx="5"/>
              <a:endCxn id="312368" idx="2"/>
            </p:cNvCxnSpPr>
            <p:nvPr/>
          </p:nvCxnSpPr>
          <p:spPr bwMode="auto">
            <a:xfrm>
              <a:off x="2619" y="3339"/>
              <a:ext cx="309" cy="141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28" name="AutoShape 8"/>
            <p:cNvCxnSpPr>
              <a:cxnSpLocks noChangeAspect="1" noChangeShapeType="1"/>
              <a:stCxn id="312370" idx="7"/>
              <a:endCxn id="312383" idx="3"/>
            </p:cNvCxnSpPr>
            <p:nvPr/>
          </p:nvCxnSpPr>
          <p:spPr bwMode="auto">
            <a:xfrm flipV="1">
              <a:off x="1323" y="2955"/>
              <a:ext cx="378" cy="234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29" name="AutoShape 9"/>
            <p:cNvCxnSpPr>
              <a:cxnSpLocks noChangeAspect="1" noChangeShapeType="1"/>
              <a:stCxn id="312365" idx="5"/>
              <a:endCxn id="312383" idx="2"/>
            </p:cNvCxnSpPr>
            <p:nvPr/>
          </p:nvCxnSpPr>
          <p:spPr bwMode="auto">
            <a:xfrm>
              <a:off x="1323" y="2667"/>
              <a:ext cx="357" cy="237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30" name="AutoShape 10"/>
            <p:cNvCxnSpPr>
              <a:cxnSpLocks noChangeAspect="1" noChangeShapeType="1"/>
              <a:stCxn id="312383" idx="7"/>
              <a:endCxn id="312381" idx="3"/>
            </p:cNvCxnSpPr>
            <p:nvPr/>
          </p:nvCxnSpPr>
          <p:spPr bwMode="auto">
            <a:xfrm flipV="1">
              <a:off x="1803" y="2667"/>
              <a:ext cx="330" cy="186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31" name="AutoShape 11"/>
            <p:cNvCxnSpPr>
              <a:cxnSpLocks noChangeAspect="1" noChangeShapeType="1"/>
              <a:stCxn id="312383" idx="5"/>
              <a:endCxn id="312372" idx="1"/>
            </p:cNvCxnSpPr>
            <p:nvPr/>
          </p:nvCxnSpPr>
          <p:spPr bwMode="auto">
            <a:xfrm>
              <a:off x="1803" y="2955"/>
              <a:ext cx="426" cy="570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32" name="AutoShape 12"/>
            <p:cNvCxnSpPr>
              <a:cxnSpLocks noChangeAspect="1" noChangeShapeType="1"/>
              <a:stCxn id="312381" idx="5"/>
              <a:endCxn id="312380" idx="1"/>
            </p:cNvCxnSpPr>
            <p:nvPr/>
          </p:nvCxnSpPr>
          <p:spPr bwMode="auto">
            <a:xfrm>
              <a:off x="2235" y="2667"/>
              <a:ext cx="282" cy="570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33" name="AutoShape 13"/>
            <p:cNvCxnSpPr>
              <a:cxnSpLocks noChangeAspect="1" noChangeShapeType="1"/>
              <a:stCxn id="312381" idx="6"/>
              <a:endCxn id="312378" idx="2"/>
            </p:cNvCxnSpPr>
            <p:nvPr/>
          </p:nvCxnSpPr>
          <p:spPr bwMode="auto">
            <a:xfrm>
              <a:off x="2256" y="2616"/>
              <a:ext cx="576" cy="96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34" name="AutoShape 14"/>
            <p:cNvCxnSpPr>
              <a:cxnSpLocks noChangeAspect="1" noChangeShapeType="1"/>
              <a:stCxn id="312366" idx="5"/>
              <a:endCxn id="312374" idx="2"/>
            </p:cNvCxnSpPr>
            <p:nvPr/>
          </p:nvCxnSpPr>
          <p:spPr bwMode="auto">
            <a:xfrm>
              <a:off x="2235" y="2187"/>
              <a:ext cx="213" cy="141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35" name="AutoShape 15"/>
            <p:cNvCxnSpPr>
              <a:cxnSpLocks noChangeAspect="1" noChangeShapeType="1"/>
              <a:stCxn id="312374" idx="7"/>
              <a:endCxn id="312371" idx="3"/>
            </p:cNvCxnSpPr>
            <p:nvPr/>
          </p:nvCxnSpPr>
          <p:spPr bwMode="auto">
            <a:xfrm flipV="1">
              <a:off x="2571" y="2043"/>
              <a:ext cx="186" cy="234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36" name="AutoShape 16"/>
            <p:cNvCxnSpPr>
              <a:cxnSpLocks noChangeAspect="1" noChangeShapeType="1"/>
              <a:stCxn id="312363" idx="5"/>
              <a:endCxn id="312385" idx="2"/>
            </p:cNvCxnSpPr>
            <p:nvPr/>
          </p:nvCxnSpPr>
          <p:spPr bwMode="auto">
            <a:xfrm>
              <a:off x="1556" y="1570"/>
              <a:ext cx="460" cy="38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37" name="AutoShape 17"/>
            <p:cNvCxnSpPr>
              <a:cxnSpLocks noChangeAspect="1" noChangeShapeType="1"/>
              <a:stCxn id="312379" idx="7"/>
              <a:endCxn id="312385" idx="3"/>
            </p:cNvCxnSpPr>
            <p:nvPr/>
          </p:nvCxnSpPr>
          <p:spPr bwMode="auto">
            <a:xfrm flipV="1">
              <a:off x="1707" y="1659"/>
              <a:ext cx="330" cy="426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38" name="AutoShape 18"/>
            <p:cNvCxnSpPr>
              <a:cxnSpLocks noChangeAspect="1" noChangeShapeType="1"/>
              <a:stCxn id="312385" idx="5"/>
              <a:endCxn id="312374" idx="1"/>
            </p:cNvCxnSpPr>
            <p:nvPr/>
          </p:nvCxnSpPr>
          <p:spPr bwMode="auto">
            <a:xfrm>
              <a:off x="2139" y="1659"/>
              <a:ext cx="330" cy="618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39" name="AutoShape 19"/>
            <p:cNvCxnSpPr>
              <a:cxnSpLocks noChangeAspect="1" noChangeShapeType="1"/>
              <a:stCxn id="312374" idx="5"/>
              <a:endCxn id="312373" idx="2"/>
            </p:cNvCxnSpPr>
            <p:nvPr/>
          </p:nvCxnSpPr>
          <p:spPr bwMode="auto">
            <a:xfrm>
              <a:off x="2571" y="2379"/>
              <a:ext cx="309" cy="93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40" name="AutoShape 20"/>
            <p:cNvCxnSpPr>
              <a:cxnSpLocks noChangeAspect="1" noChangeShapeType="1"/>
              <a:stCxn id="312374" idx="5"/>
              <a:endCxn id="312378" idx="1"/>
            </p:cNvCxnSpPr>
            <p:nvPr/>
          </p:nvCxnSpPr>
          <p:spPr bwMode="auto">
            <a:xfrm>
              <a:off x="2571" y="2379"/>
              <a:ext cx="282" cy="282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41" name="AutoShape 21"/>
            <p:cNvCxnSpPr>
              <a:cxnSpLocks noChangeAspect="1" noChangeShapeType="1"/>
              <a:stCxn id="312381" idx="7"/>
              <a:endCxn id="312374" idx="3"/>
            </p:cNvCxnSpPr>
            <p:nvPr/>
          </p:nvCxnSpPr>
          <p:spPr bwMode="auto">
            <a:xfrm flipV="1">
              <a:off x="2235" y="2379"/>
              <a:ext cx="234" cy="186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42" name="AutoShape 22"/>
            <p:cNvCxnSpPr>
              <a:cxnSpLocks noChangeAspect="1" noChangeShapeType="1"/>
              <a:stCxn id="312381" idx="1"/>
              <a:endCxn id="312379" idx="5"/>
            </p:cNvCxnSpPr>
            <p:nvPr/>
          </p:nvCxnSpPr>
          <p:spPr bwMode="auto">
            <a:xfrm flipH="1" flipV="1">
              <a:off x="1707" y="2187"/>
              <a:ext cx="426" cy="378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43" name="AutoShape 23"/>
            <p:cNvCxnSpPr>
              <a:cxnSpLocks noChangeAspect="1" noChangeShapeType="1"/>
              <a:stCxn id="312379" idx="6"/>
              <a:endCxn id="312366" idx="2"/>
            </p:cNvCxnSpPr>
            <p:nvPr/>
          </p:nvCxnSpPr>
          <p:spPr bwMode="auto">
            <a:xfrm>
              <a:off x="1728" y="2136"/>
              <a:ext cx="384" cy="0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44" name="AutoShape 24"/>
            <p:cNvCxnSpPr>
              <a:cxnSpLocks noChangeAspect="1" noChangeShapeType="1"/>
              <a:stCxn id="312369" idx="6"/>
              <a:endCxn id="312370" idx="3"/>
            </p:cNvCxnSpPr>
            <p:nvPr/>
          </p:nvCxnSpPr>
          <p:spPr bwMode="auto">
            <a:xfrm flipV="1">
              <a:off x="960" y="3291"/>
              <a:ext cx="261" cy="141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45" name="AutoShape 25"/>
            <p:cNvCxnSpPr>
              <a:cxnSpLocks noChangeAspect="1" noChangeShapeType="1"/>
              <a:stCxn id="312370" idx="4"/>
              <a:endCxn id="312375" idx="0"/>
            </p:cNvCxnSpPr>
            <p:nvPr/>
          </p:nvCxnSpPr>
          <p:spPr bwMode="auto">
            <a:xfrm>
              <a:off x="1272" y="3312"/>
              <a:ext cx="96" cy="288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46" name="AutoShape 26"/>
            <p:cNvCxnSpPr>
              <a:cxnSpLocks noChangeAspect="1" noChangeShapeType="1"/>
              <a:stCxn id="312370" idx="5"/>
              <a:endCxn id="312382" idx="2"/>
            </p:cNvCxnSpPr>
            <p:nvPr/>
          </p:nvCxnSpPr>
          <p:spPr bwMode="auto">
            <a:xfrm>
              <a:off x="1323" y="3291"/>
              <a:ext cx="165" cy="93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47" name="AutoShape 27"/>
            <p:cNvCxnSpPr>
              <a:cxnSpLocks noChangeAspect="1" noChangeShapeType="1"/>
              <a:stCxn id="312382" idx="7"/>
              <a:endCxn id="312383" idx="4"/>
            </p:cNvCxnSpPr>
            <p:nvPr/>
          </p:nvCxnSpPr>
          <p:spPr bwMode="auto">
            <a:xfrm flipV="1">
              <a:off x="1611" y="2976"/>
              <a:ext cx="141" cy="357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48" name="AutoShape 28"/>
            <p:cNvCxnSpPr>
              <a:cxnSpLocks noChangeAspect="1" noChangeShapeType="1"/>
              <a:stCxn id="312365" idx="4"/>
              <a:endCxn id="312370" idx="0"/>
            </p:cNvCxnSpPr>
            <p:nvPr/>
          </p:nvCxnSpPr>
          <p:spPr bwMode="auto">
            <a:xfrm>
              <a:off x="1272" y="2688"/>
              <a:ext cx="0" cy="480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49" name="AutoShape 29"/>
            <p:cNvCxnSpPr>
              <a:cxnSpLocks noChangeAspect="1" noChangeShapeType="1"/>
              <a:stCxn id="312365" idx="0"/>
              <a:endCxn id="312384" idx="4"/>
            </p:cNvCxnSpPr>
            <p:nvPr/>
          </p:nvCxnSpPr>
          <p:spPr bwMode="auto">
            <a:xfrm flipH="1" flipV="1">
              <a:off x="1176" y="2064"/>
              <a:ext cx="96" cy="480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50" name="AutoShape 30"/>
            <p:cNvCxnSpPr>
              <a:cxnSpLocks noChangeAspect="1" noChangeShapeType="1"/>
              <a:stCxn id="312362" idx="5"/>
              <a:endCxn id="312384" idx="2"/>
            </p:cNvCxnSpPr>
            <p:nvPr/>
          </p:nvCxnSpPr>
          <p:spPr bwMode="auto">
            <a:xfrm>
              <a:off x="747" y="1851"/>
              <a:ext cx="357" cy="141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51" name="AutoShape 31"/>
            <p:cNvCxnSpPr>
              <a:cxnSpLocks noChangeAspect="1" noChangeShapeType="1"/>
              <a:stCxn id="312384" idx="5"/>
              <a:endCxn id="312379" idx="2"/>
            </p:cNvCxnSpPr>
            <p:nvPr/>
          </p:nvCxnSpPr>
          <p:spPr bwMode="auto">
            <a:xfrm>
              <a:off x="1227" y="2043"/>
              <a:ext cx="357" cy="93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52" name="AutoShape 32"/>
            <p:cNvCxnSpPr>
              <a:cxnSpLocks noChangeAspect="1" noChangeShapeType="1"/>
              <a:stCxn id="312367" idx="7"/>
              <a:endCxn id="312364" idx="3"/>
            </p:cNvCxnSpPr>
            <p:nvPr/>
          </p:nvCxnSpPr>
          <p:spPr bwMode="auto">
            <a:xfrm flipV="1">
              <a:off x="459" y="2619"/>
              <a:ext cx="330" cy="90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53" name="AutoShape 33"/>
            <p:cNvCxnSpPr>
              <a:cxnSpLocks noChangeAspect="1" noChangeShapeType="1"/>
              <a:stCxn id="312377" idx="6"/>
              <a:endCxn id="312364" idx="1"/>
            </p:cNvCxnSpPr>
            <p:nvPr/>
          </p:nvCxnSpPr>
          <p:spPr bwMode="auto">
            <a:xfrm>
              <a:off x="480" y="2424"/>
              <a:ext cx="309" cy="93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54" name="AutoShape 34"/>
            <p:cNvCxnSpPr>
              <a:cxnSpLocks noChangeAspect="1" noChangeShapeType="1"/>
              <a:stCxn id="312364" idx="7"/>
              <a:endCxn id="312384" idx="3"/>
            </p:cNvCxnSpPr>
            <p:nvPr/>
          </p:nvCxnSpPr>
          <p:spPr bwMode="auto">
            <a:xfrm flipV="1">
              <a:off x="891" y="2043"/>
              <a:ext cx="234" cy="474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55" name="AutoShape 35"/>
            <p:cNvCxnSpPr>
              <a:cxnSpLocks noChangeAspect="1" noChangeShapeType="1"/>
              <a:stCxn id="312364" idx="6"/>
              <a:endCxn id="312365" idx="2"/>
            </p:cNvCxnSpPr>
            <p:nvPr/>
          </p:nvCxnSpPr>
          <p:spPr bwMode="auto">
            <a:xfrm>
              <a:off x="912" y="2568"/>
              <a:ext cx="288" cy="48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56" name="AutoShape 36"/>
            <p:cNvCxnSpPr>
              <a:cxnSpLocks noChangeAspect="1" noChangeShapeType="1"/>
              <a:stCxn id="312369" idx="5"/>
              <a:endCxn id="312375" idx="2"/>
            </p:cNvCxnSpPr>
            <p:nvPr/>
          </p:nvCxnSpPr>
          <p:spPr bwMode="auto">
            <a:xfrm>
              <a:off x="939" y="3483"/>
              <a:ext cx="357" cy="189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57" name="AutoShape 37"/>
            <p:cNvCxnSpPr>
              <a:cxnSpLocks noChangeAspect="1" noChangeShapeType="1"/>
              <a:stCxn id="312382" idx="5"/>
              <a:endCxn id="312372" idx="2"/>
            </p:cNvCxnSpPr>
            <p:nvPr/>
          </p:nvCxnSpPr>
          <p:spPr bwMode="auto">
            <a:xfrm>
              <a:off x="1611" y="3435"/>
              <a:ext cx="597" cy="141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58" name="AutoShape 38"/>
            <p:cNvCxnSpPr>
              <a:cxnSpLocks noChangeAspect="1" noChangeShapeType="1"/>
              <a:stCxn id="312362" idx="7"/>
              <a:endCxn id="312363" idx="2"/>
            </p:cNvCxnSpPr>
            <p:nvPr/>
          </p:nvCxnSpPr>
          <p:spPr bwMode="auto">
            <a:xfrm flipV="1">
              <a:off x="747" y="1488"/>
              <a:ext cx="631" cy="261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59" name="AutoShape 39"/>
            <p:cNvCxnSpPr>
              <a:cxnSpLocks noChangeAspect="1" noChangeShapeType="1"/>
              <a:stCxn id="312363" idx="4"/>
              <a:endCxn id="312379" idx="0"/>
            </p:cNvCxnSpPr>
            <p:nvPr/>
          </p:nvCxnSpPr>
          <p:spPr bwMode="auto">
            <a:xfrm>
              <a:off x="1488" y="1598"/>
              <a:ext cx="168" cy="466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60" name="AutoShape 40"/>
            <p:cNvCxnSpPr>
              <a:cxnSpLocks noChangeAspect="1" noChangeShapeType="1"/>
              <a:stCxn id="312365" idx="7"/>
              <a:endCxn id="312379" idx="3"/>
            </p:cNvCxnSpPr>
            <p:nvPr/>
          </p:nvCxnSpPr>
          <p:spPr bwMode="auto">
            <a:xfrm flipV="1">
              <a:off x="1323" y="2187"/>
              <a:ext cx="282" cy="378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cxnSp>
          <p:nvCxnSpPr>
            <p:cNvPr id="312361" name="AutoShape 41"/>
            <p:cNvCxnSpPr>
              <a:cxnSpLocks noChangeAspect="1" noChangeShapeType="1"/>
              <a:stCxn id="312383" idx="5"/>
              <a:endCxn id="312380" idx="2"/>
            </p:cNvCxnSpPr>
            <p:nvPr/>
          </p:nvCxnSpPr>
          <p:spPr bwMode="auto">
            <a:xfrm>
              <a:off x="1803" y="2955"/>
              <a:ext cx="693" cy="333"/>
            </a:xfrm>
            <a:prstGeom prst="straightConnector1">
              <a:avLst/>
            </a:prstGeom>
            <a:noFill/>
            <a:ln w="50800">
              <a:solidFill>
                <a:srgbClr val="DDDDDD"/>
              </a:solidFill>
              <a:round/>
              <a:headEnd/>
              <a:tailEnd/>
            </a:ln>
            <a:effectLst/>
          </p:spPr>
        </p:cxnSp>
        <p:sp>
          <p:nvSpPr>
            <p:cNvPr id="312362" name="Oval 42"/>
            <p:cNvSpPr>
              <a:spLocks noChangeAspect="1" noChangeArrowheads="1"/>
            </p:cNvSpPr>
            <p:nvPr/>
          </p:nvSpPr>
          <p:spPr bwMode="auto">
            <a:xfrm>
              <a:off x="624" y="1728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63" name="Oval 43"/>
            <p:cNvSpPr>
              <a:spLocks noChangeAspect="1" noChangeArrowheads="1"/>
            </p:cNvSpPr>
            <p:nvPr/>
          </p:nvSpPr>
          <p:spPr bwMode="auto">
            <a:xfrm>
              <a:off x="1392" y="1392"/>
              <a:ext cx="192" cy="192"/>
            </a:xfrm>
            <a:prstGeom prst="ellipse">
              <a:avLst/>
            </a:prstGeom>
            <a:solidFill>
              <a:srgbClr val="FFCC99"/>
            </a:solidFill>
            <a:ln w="4445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64" name="Oval 44"/>
            <p:cNvSpPr>
              <a:spLocks noChangeAspect="1" noChangeArrowheads="1"/>
            </p:cNvSpPr>
            <p:nvPr/>
          </p:nvSpPr>
          <p:spPr bwMode="auto">
            <a:xfrm>
              <a:off x="768" y="2496"/>
              <a:ext cx="144" cy="144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65" name="Oval 45"/>
            <p:cNvSpPr>
              <a:spLocks noChangeAspect="1" noChangeArrowheads="1"/>
            </p:cNvSpPr>
            <p:nvPr/>
          </p:nvSpPr>
          <p:spPr bwMode="auto">
            <a:xfrm>
              <a:off x="1200" y="2544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66" name="Oval 46"/>
            <p:cNvSpPr>
              <a:spLocks noChangeAspect="1" noChangeArrowheads="1"/>
            </p:cNvSpPr>
            <p:nvPr/>
          </p:nvSpPr>
          <p:spPr bwMode="auto">
            <a:xfrm>
              <a:off x="2112" y="2064"/>
              <a:ext cx="144" cy="144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67" name="Oval 47"/>
            <p:cNvSpPr>
              <a:spLocks noChangeAspect="1" noChangeArrowheads="1"/>
            </p:cNvSpPr>
            <p:nvPr/>
          </p:nvSpPr>
          <p:spPr bwMode="auto">
            <a:xfrm>
              <a:off x="336" y="2688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68" name="Oval 48"/>
            <p:cNvSpPr>
              <a:spLocks noChangeAspect="1" noChangeArrowheads="1"/>
            </p:cNvSpPr>
            <p:nvPr/>
          </p:nvSpPr>
          <p:spPr bwMode="auto">
            <a:xfrm>
              <a:off x="2928" y="3408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69" name="Oval 49"/>
            <p:cNvSpPr>
              <a:spLocks noChangeAspect="1" noChangeArrowheads="1"/>
            </p:cNvSpPr>
            <p:nvPr/>
          </p:nvSpPr>
          <p:spPr bwMode="auto">
            <a:xfrm>
              <a:off x="816" y="3360"/>
              <a:ext cx="144" cy="144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70" name="Oval 50"/>
            <p:cNvSpPr>
              <a:spLocks noChangeAspect="1" noChangeArrowheads="1"/>
            </p:cNvSpPr>
            <p:nvPr/>
          </p:nvSpPr>
          <p:spPr bwMode="auto">
            <a:xfrm>
              <a:off x="1200" y="3168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71" name="Oval 51"/>
            <p:cNvSpPr>
              <a:spLocks noChangeAspect="1" noChangeArrowheads="1"/>
            </p:cNvSpPr>
            <p:nvPr/>
          </p:nvSpPr>
          <p:spPr bwMode="auto">
            <a:xfrm>
              <a:off x="2736" y="1920"/>
              <a:ext cx="144" cy="144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72" name="Oval 52"/>
            <p:cNvSpPr>
              <a:spLocks noChangeAspect="1" noChangeArrowheads="1"/>
            </p:cNvSpPr>
            <p:nvPr/>
          </p:nvSpPr>
          <p:spPr bwMode="auto">
            <a:xfrm>
              <a:off x="2208" y="3504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73" name="Oval 53"/>
            <p:cNvSpPr>
              <a:spLocks noChangeAspect="1" noChangeArrowheads="1"/>
            </p:cNvSpPr>
            <p:nvPr/>
          </p:nvSpPr>
          <p:spPr bwMode="auto">
            <a:xfrm>
              <a:off x="2880" y="2400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74" name="Oval 54"/>
            <p:cNvSpPr>
              <a:spLocks noChangeAspect="1" noChangeArrowheads="1"/>
            </p:cNvSpPr>
            <p:nvPr/>
          </p:nvSpPr>
          <p:spPr bwMode="auto">
            <a:xfrm>
              <a:off x="2448" y="2256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75" name="Oval 55"/>
            <p:cNvSpPr>
              <a:spLocks noChangeAspect="1" noChangeArrowheads="1"/>
            </p:cNvSpPr>
            <p:nvPr/>
          </p:nvSpPr>
          <p:spPr bwMode="auto">
            <a:xfrm>
              <a:off x="1296" y="3600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76" name="Oval 56"/>
            <p:cNvSpPr>
              <a:spLocks noChangeAspect="1" noChangeArrowheads="1"/>
            </p:cNvSpPr>
            <p:nvPr/>
          </p:nvSpPr>
          <p:spPr bwMode="auto">
            <a:xfrm>
              <a:off x="2688" y="3696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77" name="Oval 57"/>
            <p:cNvSpPr>
              <a:spLocks noChangeAspect="1" noChangeArrowheads="1"/>
            </p:cNvSpPr>
            <p:nvPr/>
          </p:nvSpPr>
          <p:spPr bwMode="auto">
            <a:xfrm>
              <a:off x="336" y="2352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78" name="Oval 58"/>
            <p:cNvSpPr>
              <a:spLocks noChangeAspect="1" noChangeArrowheads="1"/>
            </p:cNvSpPr>
            <p:nvPr/>
          </p:nvSpPr>
          <p:spPr bwMode="auto">
            <a:xfrm>
              <a:off x="2832" y="2640"/>
              <a:ext cx="144" cy="144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79" name="Oval 59"/>
            <p:cNvSpPr>
              <a:spLocks noChangeAspect="1" noChangeArrowheads="1"/>
            </p:cNvSpPr>
            <p:nvPr/>
          </p:nvSpPr>
          <p:spPr bwMode="auto">
            <a:xfrm>
              <a:off x="1584" y="2064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80" name="Oval 60"/>
            <p:cNvSpPr>
              <a:spLocks noChangeAspect="1" noChangeArrowheads="1"/>
            </p:cNvSpPr>
            <p:nvPr/>
          </p:nvSpPr>
          <p:spPr bwMode="auto">
            <a:xfrm>
              <a:off x="2496" y="3216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81" name="Oval 61"/>
            <p:cNvSpPr>
              <a:spLocks noChangeAspect="1" noChangeArrowheads="1"/>
            </p:cNvSpPr>
            <p:nvPr/>
          </p:nvSpPr>
          <p:spPr bwMode="auto">
            <a:xfrm>
              <a:off x="2112" y="2544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82" name="Oval 62"/>
            <p:cNvSpPr>
              <a:spLocks noChangeAspect="1" noChangeArrowheads="1"/>
            </p:cNvSpPr>
            <p:nvPr/>
          </p:nvSpPr>
          <p:spPr bwMode="auto">
            <a:xfrm>
              <a:off x="1488" y="3312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83" name="Oval 63"/>
            <p:cNvSpPr>
              <a:spLocks noChangeAspect="1" noChangeArrowheads="1"/>
            </p:cNvSpPr>
            <p:nvPr/>
          </p:nvSpPr>
          <p:spPr bwMode="auto">
            <a:xfrm>
              <a:off x="1680" y="2832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84" name="Oval 64"/>
            <p:cNvSpPr>
              <a:spLocks noChangeAspect="1" noChangeArrowheads="1"/>
            </p:cNvSpPr>
            <p:nvPr/>
          </p:nvSpPr>
          <p:spPr bwMode="auto">
            <a:xfrm>
              <a:off x="1104" y="1920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85" name="Oval 65"/>
            <p:cNvSpPr>
              <a:spLocks noChangeAspect="1" noChangeArrowheads="1"/>
            </p:cNvSpPr>
            <p:nvPr/>
          </p:nvSpPr>
          <p:spPr bwMode="auto">
            <a:xfrm>
              <a:off x="2016" y="1536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2387" name="Oval 67"/>
          <p:cNvSpPr>
            <a:spLocks noChangeArrowheads="1"/>
          </p:cNvSpPr>
          <p:nvPr/>
        </p:nvSpPr>
        <p:spPr bwMode="auto">
          <a:xfrm>
            <a:off x="4733925" y="2047875"/>
            <a:ext cx="228600" cy="2286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2388" name="Oval 68"/>
          <p:cNvSpPr>
            <a:spLocks noChangeAspect="1" noChangeArrowheads="1"/>
          </p:cNvSpPr>
          <p:nvPr/>
        </p:nvSpPr>
        <p:spPr bwMode="auto">
          <a:xfrm>
            <a:off x="4737100" y="2444750"/>
            <a:ext cx="228600" cy="228600"/>
          </a:xfrm>
          <a:prstGeom prst="ellipse">
            <a:avLst/>
          </a:prstGeom>
          <a:solidFill>
            <a:srgbClr val="FFCC99"/>
          </a:solidFill>
          <a:ln w="444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2389" name="Oval 69"/>
          <p:cNvSpPr>
            <a:spLocks noChangeArrowheads="1"/>
          </p:cNvSpPr>
          <p:nvPr/>
        </p:nvSpPr>
        <p:spPr bwMode="auto">
          <a:xfrm>
            <a:off x="4737100" y="2832100"/>
            <a:ext cx="228600" cy="2286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 bwMode="auto">
          <a:xfrm flipV="1">
            <a:off x="4572000" y="5334000"/>
            <a:ext cx="1371600" cy="8382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4" name="Straight Arrow Connector 73"/>
          <p:cNvCxnSpPr/>
          <p:nvPr/>
        </p:nvCxnSpPr>
        <p:spPr bwMode="auto">
          <a:xfrm rot="5400000" flipH="1" flipV="1">
            <a:off x="6019800" y="5638800"/>
            <a:ext cx="762000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5" name="Straight Arrow Connector 74"/>
          <p:cNvCxnSpPr/>
          <p:nvPr/>
        </p:nvCxnSpPr>
        <p:spPr bwMode="auto">
          <a:xfrm rot="10800000">
            <a:off x="7315200" y="5334000"/>
            <a:ext cx="990600" cy="685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3" name="Picture 82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4724402" y="3352800"/>
            <a:ext cx="3648075" cy="531495"/>
          </a:xfrm>
          <a:prstGeom prst="rect">
            <a:avLst/>
          </a:prstGeom>
        </p:spPr>
      </p:pic>
      <p:pic>
        <p:nvPicPr>
          <p:cNvPr id="114" name="Picture 113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4724401" y="4191001"/>
            <a:ext cx="3228975" cy="535305"/>
          </a:xfrm>
          <a:prstGeom prst="rect">
            <a:avLst/>
          </a:prstGeom>
        </p:spPr>
      </p:pic>
      <p:pic>
        <p:nvPicPr>
          <p:cNvPr id="85" name="Picture 84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5181600" y="4952999"/>
            <a:ext cx="2438400" cy="439965"/>
          </a:xfrm>
          <a:prstGeom prst="rect">
            <a:avLst/>
          </a:prstGeom>
        </p:spPr>
      </p:pic>
      <p:pic>
        <p:nvPicPr>
          <p:cNvPr id="86" name="Picture 85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3657600" y="6324600"/>
            <a:ext cx="1396365" cy="228600"/>
          </a:xfrm>
          <a:prstGeom prst="rect">
            <a:avLst/>
          </a:prstGeom>
        </p:spPr>
      </p:pic>
      <p:pic>
        <p:nvPicPr>
          <p:cNvPr id="94" name="Picture 93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5257800" y="6324600"/>
            <a:ext cx="1767840" cy="175260"/>
          </a:xfrm>
          <a:prstGeom prst="rect">
            <a:avLst/>
          </a:prstGeom>
        </p:spPr>
      </p:pic>
      <p:pic>
        <p:nvPicPr>
          <p:cNvPr id="82" name="Picture 81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7239000" y="6096000"/>
            <a:ext cx="1497330" cy="535305"/>
          </a:xfrm>
          <a:prstGeom prst="rect">
            <a:avLst/>
          </a:prstGeom>
        </p:spPr>
      </p:pic>
      <p:pic>
        <p:nvPicPr>
          <p:cNvPr id="100" name="Picture 99" descr="addin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1447800" y="457200"/>
            <a:ext cx="6436360" cy="533400"/>
          </a:xfrm>
          <a:prstGeom prst="rect">
            <a:avLst/>
          </a:prstGeom>
        </p:spPr>
      </p:pic>
      <p:pic>
        <p:nvPicPr>
          <p:cNvPr id="84" name="Picture 83" descr="addin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/>
          <a:stretch>
            <a:fillRect/>
          </a:stretch>
        </p:blipFill>
        <p:spPr>
          <a:xfrm>
            <a:off x="685800" y="1676400"/>
            <a:ext cx="2590800" cy="618963"/>
          </a:xfrm>
          <a:prstGeom prst="rect">
            <a:avLst/>
          </a:prstGeom>
        </p:spPr>
      </p:pic>
      <p:pic>
        <p:nvPicPr>
          <p:cNvPr id="112" name="Picture 111" descr="addin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5181600" y="2819400"/>
            <a:ext cx="561975" cy="179070"/>
          </a:xfrm>
          <a:prstGeom prst="rect">
            <a:avLst/>
          </a:prstGeom>
        </p:spPr>
      </p:pic>
      <p:pic>
        <p:nvPicPr>
          <p:cNvPr id="111" name="Picture 110" descr="addin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/>
          <a:stretch>
            <a:fillRect/>
          </a:stretch>
        </p:blipFill>
        <p:spPr>
          <a:xfrm>
            <a:off x="5181600" y="2438400"/>
            <a:ext cx="468630" cy="180975"/>
          </a:xfrm>
          <a:prstGeom prst="rect">
            <a:avLst/>
          </a:prstGeom>
        </p:spPr>
      </p:pic>
      <p:pic>
        <p:nvPicPr>
          <p:cNvPr id="81" name="Picture 80" descr="addin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5181600" y="2057400"/>
            <a:ext cx="71056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2042161"/>
            <a:ext cx="8089590" cy="30632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2"/>
            <a:ext cx="4700449" cy="45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2042160"/>
            <a:ext cx="8538210" cy="3444240"/>
          </a:xfrm>
          <a:prstGeom prst="rect">
            <a:avLst/>
          </a:prstGeom>
        </p:spPr>
      </p:pic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362200" y="533401"/>
            <a:ext cx="4383452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1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2" y="1676401"/>
            <a:ext cx="7221855" cy="1304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" y="3657601"/>
            <a:ext cx="4823752" cy="914399"/>
          </a:xfrm>
          <a:prstGeom prst="rect">
            <a:avLst/>
          </a:prstGeom>
        </p:spPr>
      </p:pic>
      <p:pic>
        <p:nvPicPr>
          <p:cNvPr id="9" name="Picture 8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4495800" y="5105400"/>
            <a:ext cx="2102152" cy="838200"/>
          </a:xfrm>
          <a:prstGeom prst="rect">
            <a:avLst/>
          </a:prstGeom>
        </p:spPr>
      </p:pic>
      <p:pic>
        <p:nvPicPr>
          <p:cNvPr id="13" name="Picture 12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066800" y="5393191"/>
            <a:ext cx="3276600" cy="321809"/>
          </a:xfrm>
          <a:prstGeom prst="rect">
            <a:avLst/>
          </a:prstGeom>
        </p:spPr>
      </p:pic>
      <p:pic>
        <p:nvPicPr>
          <p:cNvPr id="7" name="Picture 6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1706670" y="609600"/>
            <a:ext cx="5793526" cy="38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1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7000"/>
            <a:ext cx="7492289" cy="1219200"/>
          </a:xfrm>
          <a:prstGeom prst="rect">
            <a:avLst/>
          </a:prstGeom>
        </p:spPr>
      </p:pic>
      <p:pic>
        <p:nvPicPr>
          <p:cNvPr id="3" name="Picture 2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2514600" y="609600"/>
            <a:ext cx="3811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2743200" y="533400"/>
            <a:ext cx="3488551" cy="45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33602"/>
            <a:ext cx="7139940" cy="37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856976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8" y="2133601"/>
            <a:ext cx="7477125" cy="397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4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33400"/>
            <a:ext cx="4980214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7" y="1676400"/>
            <a:ext cx="8336280" cy="394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6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Laminar Sets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8600" y="1143000"/>
            <a:ext cx="8458200" cy="5334000"/>
          </a:xfrm>
          <a:prstGeom prst="ellipse">
            <a:avLst/>
          </a:prstGeom>
          <a:solidFill>
            <a:srgbClr val="FFCCFF">
              <a:alpha val="2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803176" y="1223749"/>
            <a:ext cx="4697104" cy="4160293"/>
          </a:xfrm>
          <a:custGeom>
            <a:avLst/>
            <a:gdLst>
              <a:gd name="connsiteX0" fmla="*/ 1328382 w 4697104"/>
              <a:gd name="connsiteY0" fmla="*/ 2693158 h 4160293"/>
              <a:gd name="connsiteX1" fmla="*/ 209266 w 4697104"/>
              <a:gd name="connsiteY1" fmla="*/ 1642281 h 4160293"/>
              <a:gd name="connsiteX2" fmla="*/ 86436 w 4697104"/>
              <a:gd name="connsiteY2" fmla="*/ 714233 h 4160293"/>
              <a:gd name="connsiteX3" fmla="*/ 727881 w 4697104"/>
              <a:gd name="connsiteY3" fmla="*/ 86436 h 4160293"/>
              <a:gd name="connsiteX4" fmla="*/ 2174543 w 4697104"/>
              <a:gd name="connsiteY4" fmla="*/ 195618 h 4160293"/>
              <a:gd name="connsiteX5" fmla="*/ 3607558 w 4697104"/>
              <a:gd name="connsiteY5" fmla="*/ 878006 h 4160293"/>
              <a:gd name="connsiteX6" fmla="*/ 4644788 w 4697104"/>
              <a:gd name="connsiteY6" fmla="*/ 2529385 h 4160293"/>
              <a:gd name="connsiteX7" fmla="*/ 3921457 w 4697104"/>
              <a:gd name="connsiteY7" fmla="*/ 3866866 h 4160293"/>
              <a:gd name="connsiteX8" fmla="*/ 3061648 w 4697104"/>
              <a:gd name="connsiteY8" fmla="*/ 4044287 h 4160293"/>
              <a:gd name="connsiteX9" fmla="*/ 2583976 w 4697104"/>
              <a:gd name="connsiteY9" fmla="*/ 3170830 h 4160293"/>
              <a:gd name="connsiteX10" fmla="*/ 1328382 w 4697104"/>
              <a:gd name="connsiteY10" fmla="*/ 2693158 h 416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97104" h="4160293">
                <a:moveTo>
                  <a:pt x="1328382" y="2693158"/>
                </a:moveTo>
                <a:cubicBezTo>
                  <a:pt x="932597" y="2438400"/>
                  <a:pt x="416257" y="1972102"/>
                  <a:pt x="209266" y="1642281"/>
                </a:cubicBezTo>
                <a:cubicBezTo>
                  <a:pt x="2275" y="1312460"/>
                  <a:pt x="0" y="973540"/>
                  <a:pt x="86436" y="714233"/>
                </a:cubicBezTo>
                <a:cubicBezTo>
                  <a:pt x="172872" y="454926"/>
                  <a:pt x="379863" y="172872"/>
                  <a:pt x="727881" y="86436"/>
                </a:cubicBezTo>
                <a:cubicBezTo>
                  <a:pt x="1075899" y="0"/>
                  <a:pt x="1694597" y="63690"/>
                  <a:pt x="2174543" y="195618"/>
                </a:cubicBezTo>
                <a:cubicBezTo>
                  <a:pt x="2654489" y="327546"/>
                  <a:pt x="3195851" y="489045"/>
                  <a:pt x="3607558" y="878006"/>
                </a:cubicBezTo>
                <a:cubicBezTo>
                  <a:pt x="4019266" y="1266967"/>
                  <a:pt x="4592472" y="2031242"/>
                  <a:pt x="4644788" y="2529385"/>
                </a:cubicBezTo>
                <a:cubicBezTo>
                  <a:pt x="4697104" y="3027528"/>
                  <a:pt x="4185314" y="3614382"/>
                  <a:pt x="3921457" y="3866866"/>
                </a:cubicBezTo>
                <a:cubicBezTo>
                  <a:pt x="3657600" y="4119350"/>
                  <a:pt x="3284561" y="4160293"/>
                  <a:pt x="3061648" y="4044287"/>
                </a:cubicBezTo>
                <a:cubicBezTo>
                  <a:pt x="2838735" y="3928281"/>
                  <a:pt x="2877403" y="3398293"/>
                  <a:pt x="2583976" y="3170830"/>
                </a:cubicBezTo>
                <a:cubicBezTo>
                  <a:pt x="2290549" y="2943367"/>
                  <a:pt x="1724167" y="2947916"/>
                  <a:pt x="1328382" y="269315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039505" y="3796353"/>
            <a:ext cx="2893325" cy="2522560"/>
          </a:xfrm>
          <a:custGeom>
            <a:avLst/>
            <a:gdLst>
              <a:gd name="connsiteX0" fmla="*/ 1389796 w 2893325"/>
              <a:gd name="connsiteY0" fmla="*/ 2140423 h 2522560"/>
              <a:gd name="connsiteX1" fmla="*/ 216089 w 2893325"/>
              <a:gd name="connsiteY1" fmla="*/ 1512626 h 2522560"/>
              <a:gd name="connsiteX2" fmla="*/ 175146 w 2893325"/>
              <a:gd name="connsiteY2" fmla="*/ 570931 h 2522560"/>
              <a:gd name="connsiteX3" fmla="*/ 1266967 w 2893325"/>
              <a:gd name="connsiteY3" fmla="*/ 557283 h 2522560"/>
              <a:gd name="connsiteX4" fmla="*/ 1935707 w 2893325"/>
              <a:gd name="connsiteY4" fmla="*/ 161498 h 2522560"/>
              <a:gd name="connsiteX5" fmla="*/ 2522561 w 2893325"/>
              <a:gd name="connsiteY5" fmla="*/ 216089 h 2522560"/>
              <a:gd name="connsiteX6" fmla="*/ 2850107 w 2893325"/>
              <a:gd name="connsiteY6" fmla="*/ 1458035 h 2522560"/>
              <a:gd name="connsiteX7" fmla="*/ 2263253 w 2893325"/>
              <a:gd name="connsiteY7" fmla="*/ 2413378 h 2522560"/>
              <a:gd name="connsiteX8" fmla="*/ 1389796 w 2893325"/>
              <a:gd name="connsiteY8" fmla="*/ 2140423 h 252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3325" h="2522560">
                <a:moveTo>
                  <a:pt x="1389796" y="2140423"/>
                </a:moveTo>
                <a:cubicBezTo>
                  <a:pt x="1048602" y="1990298"/>
                  <a:pt x="418531" y="1774208"/>
                  <a:pt x="216089" y="1512626"/>
                </a:cubicBezTo>
                <a:cubicBezTo>
                  <a:pt x="13647" y="1251044"/>
                  <a:pt x="0" y="730155"/>
                  <a:pt x="175146" y="570931"/>
                </a:cubicBezTo>
                <a:cubicBezTo>
                  <a:pt x="350292" y="411707"/>
                  <a:pt x="973540" y="625522"/>
                  <a:pt x="1266967" y="557283"/>
                </a:cubicBezTo>
                <a:cubicBezTo>
                  <a:pt x="1560394" y="489044"/>
                  <a:pt x="1726441" y="218364"/>
                  <a:pt x="1935707" y="161498"/>
                </a:cubicBezTo>
                <a:cubicBezTo>
                  <a:pt x="2144973" y="104632"/>
                  <a:pt x="2370161" y="0"/>
                  <a:pt x="2522561" y="216089"/>
                </a:cubicBezTo>
                <a:cubicBezTo>
                  <a:pt x="2674961" y="432179"/>
                  <a:pt x="2893325" y="1091820"/>
                  <a:pt x="2850107" y="1458035"/>
                </a:cubicBezTo>
                <a:cubicBezTo>
                  <a:pt x="2806889" y="1824250"/>
                  <a:pt x="2508913" y="2304196"/>
                  <a:pt x="2263253" y="2413378"/>
                </a:cubicBezTo>
                <a:cubicBezTo>
                  <a:pt x="2017593" y="2522560"/>
                  <a:pt x="1730990" y="2290548"/>
                  <a:pt x="1389796" y="214042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30221" y="2918346"/>
            <a:ext cx="3063922" cy="3502926"/>
          </a:xfrm>
          <a:custGeom>
            <a:avLst/>
            <a:gdLst>
              <a:gd name="connsiteX0" fmla="*/ 400334 w 3063922"/>
              <a:gd name="connsiteY0" fmla="*/ 3291385 h 3502926"/>
              <a:gd name="connsiteX1" fmla="*/ 441278 w 3063922"/>
              <a:gd name="connsiteY1" fmla="*/ 2445224 h 3502926"/>
              <a:gd name="connsiteX2" fmla="*/ 550460 w 3063922"/>
              <a:gd name="connsiteY2" fmla="*/ 2185917 h 3502926"/>
              <a:gd name="connsiteX3" fmla="*/ 359391 w 3063922"/>
              <a:gd name="connsiteY3" fmla="*/ 1421642 h 3502926"/>
              <a:gd name="connsiteX4" fmla="*/ 45492 w 3063922"/>
              <a:gd name="connsiteY4" fmla="*/ 507242 h 3502926"/>
              <a:gd name="connsiteX5" fmla="*/ 86436 w 3063922"/>
              <a:gd name="connsiteY5" fmla="*/ 43218 h 3502926"/>
              <a:gd name="connsiteX6" fmla="*/ 523164 w 3063922"/>
              <a:gd name="connsiteY6" fmla="*/ 247935 h 3502926"/>
              <a:gd name="connsiteX7" fmla="*/ 1260143 w 3063922"/>
              <a:gd name="connsiteY7" fmla="*/ 1012209 h 3502926"/>
              <a:gd name="connsiteX8" fmla="*/ 1833349 w 3063922"/>
              <a:gd name="connsiteY8" fmla="*/ 1503529 h 3502926"/>
              <a:gd name="connsiteX9" fmla="*/ 2652215 w 3063922"/>
              <a:gd name="connsiteY9" fmla="*/ 1653654 h 3502926"/>
              <a:gd name="connsiteX10" fmla="*/ 3034352 w 3063922"/>
              <a:gd name="connsiteY10" fmla="*/ 2308747 h 3502926"/>
              <a:gd name="connsiteX11" fmla="*/ 2829636 w 3063922"/>
              <a:gd name="connsiteY11" fmla="*/ 3032078 h 3502926"/>
              <a:gd name="connsiteX12" fmla="*/ 1642280 w 3063922"/>
              <a:gd name="connsiteY12" fmla="*/ 3141260 h 3502926"/>
              <a:gd name="connsiteX13" fmla="*/ 987188 w 3063922"/>
              <a:gd name="connsiteY13" fmla="*/ 3441511 h 3502926"/>
              <a:gd name="connsiteX14" fmla="*/ 441278 w 3063922"/>
              <a:gd name="connsiteY14" fmla="*/ 3468806 h 3502926"/>
              <a:gd name="connsiteX15" fmla="*/ 400334 w 3063922"/>
              <a:gd name="connsiteY15" fmla="*/ 3236794 h 3502926"/>
              <a:gd name="connsiteX16" fmla="*/ 400334 w 3063922"/>
              <a:gd name="connsiteY16" fmla="*/ 3291385 h 350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3922" h="3502926">
                <a:moveTo>
                  <a:pt x="400334" y="3291385"/>
                </a:moveTo>
                <a:cubicBezTo>
                  <a:pt x="407158" y="3159457"/>
                  <a:pt x="416257" y="2629469"/>
                  <a:pt x="441278" y="2445224"/>
                </a:cubicBezTo>
                <a:cubicBezTo>
                  <a:pt x="466299" y="2260979"/>
                  <a:pt x="564108" y="2356514"/>
                  <a:pt x="550460" y="2185917"/>
                </a:cubicBezTo>
                <a:cubicBezTo>
                  <a:pt x="536812" y="2015320"/>
                  <a:pt x="443552" y="1701421"/>
                  <a:pt x="359391" y="1421642"/>
                </a:cubicBezTo>
                <a:cubicBezTo>
                  <a:pt x="275230" y="1141863"/>
                  <a:pt x="90984" y="736979"/>
                  <a:pt x="45492" y="507242"/>
                </a:cubicBezTo>
                <a:cubicBezTo>
                  <a:pt x="0" y="277505"/>
                  <a:pt x="6824" y="86436"/>
                  <a:pt x="86436" y="43218"/>
                </a:cubicBezTo>
                <a:cubicBezTo>
                  <a:pt x="166048" y="0"/>
                  <a:pt x="327546" y="86437"/>
                  <a:pt x="523164" y="247935"/>
                </a:cubicBezTo>
                <a:cubicBezTo>
                  <a:pt x="718782" y="409434"/>
                  <a:pt x="1041779" y="802943"/>
                  <a:pt x="1260143" y="1012209"/>
                </a:cubicBezTo>
                <a:cubicBezTo>
                  <a:pt x="1478507" y="1221475"/>
                  <a:pt x="1601337" y="1396622"/>
                  <a:pt x="1833349" y="1503529"/>
                </a:cubicBezTo>
                <a:cubicBezTo>
                  <a:pt x="2065361" y="1610436"/>
                  <a:pt x="2452048" y="1519451"/>
                  <a:pt x="2652215" y="1653654"/>
                </a:cubicBezTo>
                <a:cubicBezTo>
                  <a:pt x="2852382" y="1787857"/>
                  <a:pt x="3004782" y="2079010"/>
                  <a:pt x="3034352" y="2308747"/>
                </a:cubicBezTo>
                <a:cubicBezTo>
                  <a:pt x="3063922" y="2538484"/>
                  <a:pt x="3061648" y="2893326"/>
                  <a:pt x="2829636" y="3032078"/>
                </a:cubicBezTo>
                <a:cubicBezTo>
                  <a:pt x="2597624" y="3170830"/>
                  <a:pt x="1949355" y="3073021"/>
                  <a:pt x="1642280" y="3141260"/>
                </a:cubicBezTo>
                <a:cubicBezTo>
                  <a:pt x="1335205" y="3209499"/>
                  <a:pt x="1187355" y="3386920"/>
                  <a:pt x="987188" y="3441511"/>
                </a:cubicBezTo>
                <a:cubicBezTo>
                  <a:pt x="787021" y="3496102"/>
                  <a:pt x="539087" y="3502926"/>
                  <a:pt x="441278" y="3468806"/>
                </a:cubicBezTo>
                <a:cubicBezTo>
                  <a:pt x="343469" y="3434687"/>
                  <a:pt x="407158" y="3264089"/>
                  <a:pt x="400334" y="3236794"/>
                </a:cubicBezTo>
                <a:cubicBezTo>
                  <a:pt x="393510" y="3209499"/>
                  <a:pt x="393510" y="3423313"/>
                  <a:pt x="400334" y="3291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8877" y="1446663"/>
            <a:ext cx="3389194" cy="2731826"/>
          </a:xfrm>
          <a:custGeom>
            <a:avLst/>
            <a:gdLst>
              <a:gd name="connsiteX0" fmla="*/ 147851 w 3389194"/>
              <a:gd name="connsiteY0" fmla="*/ 2060812 h 2731826"/>
              <a:gd name="connsiteX1" fmla="*/ 379863 w 3389194"/>
              <a:gd name="connsiteY1" fmla="*/ 1433015 h 2731826"/>
              <a:gd name="connsiteX2" fmla="*/ 1212377 w 3389194"/>
              <a:gd name="connsiteY2" fmla="*/ 641444 h 2731826"/>
              <a:gd name="connsiteX3" fmla="*/ 2304198 w 3389194"/>
              <a:gd name="connsiteY3" fmla="*/ 177421 h 2731826"/>
              <a:gd name="connsiteX4" fmla="*/ 3000233 w 3389194"/>
              <a:gd name="connsiteY4" fmla="*/ 81886 h 2731826"/>
              <a:gd name="connsiteX5" fmla="*/ 3341427 w 3389194"/>
              <a:gd name="connsiteY5" fmla="*/ 668740 h 2731826"/>
              <a:gd name="connsiteX6" fmla="*/ 3286836 w 3389194"/>
              <a:gd name="connsiteY6" fmla="*/ 1241946 h 2731826"/>
              <a:gd name="connsiteX7" fmla="*/ 2986586 w 3389194"/>
              <a:gd name="connsiteY7" fmla="*/ 1774209 h 2731826"/>
              <a:gd name="connsiteX8" fmla="*/ 2918347 w 3389194"/>
              <a:gd name="connsiteY8" fmla="*/ 2183641 h 2731826"/>
              <a:gd name="connsiteX9" fmla="*/ 1935708 w 3389194"/>
              <a:gd name="connsiteY9" fmla="*/ 2634018 h 2731826"/>
              <a:gd name="connsiteX10" fmla="*/ 789296 w 3389194"/>
              <a:gd name="connsiteY10" fmla="*/ 2702256 h 2731826"/>
              <a:gd name="connsiteX11" fmla="*/ 106908 w 3389194"/>
              <a:gd name="connsiteY11" fmla="*/ 2456597 h 2731826"/>
              <a:gd name="connsiteX12" fmla="*/ 147851 w 3389194"/>
              <a:gd name="connsiteY12" fmla="*/ 2060812 h 27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9194" h="2731826">
                <a:moveTo>
                  <a:pt x="147851" y="2060812"/>
                </a:moveTo>
                <a:cubicBezTo>
                  <a:pt x="193344" y="1890215"/>
                  <a:pt x="202442" y="1669576"/>
                  <a:pt x="379863" y="1433015"/>
                </a:cubicBezTo>
                <a:cubicBezTo>
                  <a:pt x="557284" y="1196454"/>
                  <a:pt x="891655" y="850710"/>
                  <a:pt x="1212377" y="641444"/>
                </a:cubicBezTo>
                <a:cubicBezTo>
                  <a:pt x="1533100" y="432178"/>
                  <a:pt x="2006222" y="270681"/>
                  <a:pt x="2304198" y="177421"/>
                </a:cubicBezTo>
                <a:cubicBezTo>
                  <a:pt x="2602174" y="84161"/>
                  <a:pt x="2827362" y="0"/>
                  <a:pt x="3000233" y="81886"/>
                </a:cubicBezTo>
                <a:cubicBezTo>
                  <a:pt x="3173104" y="163772"/>
                  <a:pt x="3293660" y="475397"/>
                  <a:pt x="3341427" y="668740"/>
                </a:cubicBezTo>
                <a:cubicBezTo>
                  <a:pt x="3389194" y="862083"/>
                  <a:pt x="3345976" y="1057701"/>
                  <a:pt x="3286836" y="1241946"/>
                </a:cubicBezTo>
                <a:cubicBezTo>
                  <a:pt x="3227696" y="1426191"/>
                  <a:pt x="3048001" y="1617260"/>
                  <a:pt x="2986586" y="1774209"/>
                </a:cubicBezTo>
                <a:cubicBezTo>
                  <a:pt x="2925171" y="1931158"/>
                  <a:pt x="3093493" y="2040340"/>
                  <a:pt x="2918347" y="2183641"/>
                </a:cubicBezTo>
                <a:cubicBezTo>
                  <a:pt x="2743201" y="2326942"/>
                  <a:pt x="2290550" y="2547582"/>
                  <a:pt x="1935708" y="2634018"/>
                </a:cubicBezTo>
                <a:cubicBezTo>
                  <a:pt x="1580866" y="2720454"/>
                  <a:pt x="1094096" y="2731826"/>
                  <a:pt x="789296" y="2702256"/>
                </a:cubicBezTo>
                <a:cubicBezTo>
                  <a:pt x="484496" y="2672686"/>
                  <a:pt x="213816" y="2568054"/>
                  <a:pt x="106908" y="2456597"/>
                </a:cubicBezTo>
                <a:cubicBezTo>
                  <a:pt x="0" y="2345140"/>
                  <a:pt x="102359" y="2231409"/>
                  <a:pt x="147851" y="20608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73122" y="2775045"/>
            <a:ext cx="1175983" cy="1237397"/>
          </a:xfrm>
          <a:custGeom>
            <a:avLst/>
            <a:gdLst>
              <a:gd name="connsiteX0" fmla="*/ 741529 w 1175983"/>
              <a:gd name="connsiteY0" fmla="*/ 1169158 h 1237397"/>
              <a:gd name="connsiteX1" fmla="*/ 100084 w 1175983"/>
              <a:gd name="connsiteY1" fmla="*/ 1073624 h 1237397"/>
              <a:gd name="connsiteX2" fmla="*/ 141027 w 1175983"/>
              <a:gd name="connsiteY2" fmla="*/ 486770 h 1237397"/>
              <a:gd name="connsiteX3" fmla="*/ 441278 w 1175983"/>
              <a:gd name="connsiteY3" fmla="*/ 63689 h 1237397"/>
              <a:gd name="connsiteX4" fmla="*/ 973541 w 1175983"/>
              <a:gd name="connsiteY4" fmla="*/ 104633 h 1237397"/>
              <a:gd name="connsiteX5" fmla="*/ 1137314 w 1175983"/>
              <a:gd name="connsiteY5" fmla="*/ 664191 h 1237397"/>
              <a:gd name="connsiteX6" fmla="*/ 741529 w 1175983"/>
              <a:gd name="connsiteY6" fmla="*/ 1169158 h 123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983" h="1237397">
                <a:moveTo>
                  <a:pt x="741529" y="1169158"/>
                </a:moveTo>
                <a:cubicBezTo>
                  <a:pt x="568657" y="1237397"/>
                  <a:pt x="200168" y="1187355"/>
                  <a:pt x="100084" y="1073624"/>
                </a:cubicBezTo>
                <a:cubicBezTo>
                  <a:pt x="0" y="959893"/>
                  <a:pt x="84161" y="655092"/>
                  <a:pt x="141027" y="486770"/>
                </a:cubicBezTo>
                <a:cubicBezTo>
                  <a:pt x="197893" y="318448"/>
                  <a:pt x="302526" y="127378"/>
                  <a:pt x="441278" y="63689"/>
                </a:cubicBezTo>
                <a:cubicBezTo>
                  <a:pt x="580030" y="0"/>
                  <a:pt x="857535" y="4549"/>
                  <a:pt x="973541" y="104633"/>
                </a:cubicBezTo>
                <a:cubicBezTo>
                  <a:pt x="1089547" y="204717"/>
                  <a:pt x="1175983" y="484496"/>
                  <a:pt x="1137314" y="664191"/>
                </a:cubicBezTo>
                <a:cubicBezTo>
                  <a:pt x="1098645" y="843886"/>
                  <a:pt x="914401" y="1100919"/>
                  <a:pt x="741529" y="11691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49104" y="2663588"/>
            <a:ext cx="1637732" cy="1180532"/>
          </a:xfrm>
          <a:custGeom>
            <a:avLst/>
            <a:gdLst>
              <a:gd name="connsiteX0" fmla="*/ 630072 w 1637732"/>
              <a:gd name="connsiteY0" fmla="*/ 1171433 h 1180532"/>
              <a:gd name="connsiteX1" fmla="*/ 166048 w 1637732"/>
              <a:gd name="connsiteY1" fmla="*/ 953069 h 1180532"/>
              <a:gd name="connsiteX2" fmla="*/ 56866 w 1637732"/>
              <a:gd name="connsiteY2" fmla="*/ 420806 h 1180532"/>
              <a:gd name="connsiteX3" fmla="*/ 507242 w 1637732"/>
              <a:gd name="connsiteY3" fmla="*/ 11373 h 1180532"/>
              <a:gd name="connsiteX4" fmla="*/ 1517177 w 1637732"/>
              <a:gd name="connsiteY4" fmla="*/ 352567 h 1180532"/>
              <a:gd name="connsiteX5" fmla="*/ 1230574 w 1637732"/>
              <a:gd name="connsiteY5" fmla="*/ 1007660 h 1180532"/>
              <a:gd name="connsiteX6" fmla="*/ 630072 w 1637732"/>
              <a:gd name="connsiteY6" fmla="*/ 1171433 h 118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7732" h="1180532">
                <a:moveTo>
                  <a:pt x="630072" y="1171433"/>
                </a:moveTo>
                <a:cubicBezTo>
                  <a:pt x="452651" y="1162334"/>
                  <a:pt x="261582" y="1078173"/>
                  <a:pt x="166048" y="953069"/>
                </a:cubicBezTo>
                <a:cubicBezTo>
                  <a:pt x="70514" y="827965"/>
                  <a:pt x="0" y="577755"/>
                  <a:pt x="56866" y="420806"/>
                </a:cubicBezTo>
                <a:cubicBezTo>
                  <a:pt x="113732" y="263857"/>
                  <a:pt x="263857" y="22746"/>
                  <a:pt x="507242" y="11373"/>
                </a:cubicBezTo>
                <a:cubicBezTo>
                  <a:pt x="750627" y="0"/>
                  <a:pt x="1396622" y="186519"/>
                  <a:pt x="1517177" y="352567"/>
                </a:cubicBezTo>
                <a:cubicBezTo>
                  <a:pt x="1637732" y="518615"/>
                  <a:pt x="1380699" y="871182"/>
                  <a:pt x="1230574" y="1007660"/>
                </a:cubicBezTo>
                <a:cubicBezTo>
                  <a:pt x="1080449" y="1144138"/>
                  <a:pt x="807493" y="1180532"/>
                  <a:pt x="630072" y="117143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080448" y="1651379"/>
            <a:ext cx="2408829" cy="1155510"/>
          </a:xfrm>
          <a:custGeom>
            <a:avLst/>
            <a:gdLst>
              <a:gd name="connsiteX0" fmla="*/ 366215 w 2408829"/>
              <a:gd name="connsiteY0" fmla="*/ 573206 h 1155510"/>
              <a:gd name="connsiteX1" fmla="*/ 966716 w 2408829"/>
              <a:gd name="connsiteY1" fmla="*/ 245660 h 1155510"/>
              <a:gd name="connsiteX2" fmla="*/ 1526274 w 2408829"/>
              <a:gd name="connsiteY2" fmla="*/ 109182 h 1155510"/>
              <a:gd name="connsiteX3" fmla="*/ 2099480 w 2408829"/>
              <a:gd name="connsiteY3" fmla="*/ 68239 h 1155510"/>
              <a:gd name="connsiteX4" fmla="*/ 2386083 w 2408829"/>
              <a:gd name="connsiteY4" fmla="*/ 518615 h 1155510"/>
              <a:gd name="connsiteX5" fmla="*/ 2235958 w 2408829"/>
              <a:gd name="connsiteY5" fmla="*/ 1064525 h 1155510"/>
              <a:gd name="connsiteX6" fmla="*/ 1608161 w 2408829"/>
              <a:gd name="connsiteY6" fmla="*/ 1064525 h 1155510"/>
              <a:gd name="connsiteX7" fmla="*/ 1130489 w 2408829"/>
              <a:gd name="connsiteY7" fmla="*/ 900752 h 1155510"/>
              <a:gd name="connsiteX8" fmla="*/ 475397 w 2408829"/>
              <a:gd name="connsiteY8" fmla="*/ 1119117 h 1155510"/>
              <a:gd name="connsiteX9" fmla="*/ 65964 w 2408829"/>
              <a:gd name="connsiteY9" fmla="*/ 1037230 h 1155510"/>
              <a:gd name="connsiteX10" fmla="*/ 79612 w 2408829"/>
              <a:gd name="connsiteY10" fmla="*/ 791570 h 1155510"/>
              <a:gd name="connsiteX11" fmla="*/ 366215 w 2408829"/>
              <a:gd name="connsiteY11" fmla="*/ 573206 h 115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08829" h="1155510">
                <a:moveTo>
                  <a:pt x="366215" y="573206"/>
                </a:moveTo>
                <a:cubicBezTo>
                  <a:pt x="514066" y="482221"/>
                  <a:pt x="773373" y="322997"/>
                  <a:pt x="966716" y="245660"/>
                </a:cubicBezTo>
                <a:cubicBezTo>
                  <a:pt x="1160059" y="168323"/>
                  <a:pt x="1337480" y="138752"/>
                  <a:pt x="1526274" y="109182"/>
                </a:cubicBezTo>
                <a:cubicBezTo>
                  <a:pt x="1715068" y="79612"/>
                  <a:pt x="1956179" y="0"/>
                  <a:pt x="2099480" y="68239"/>
                </a:cubicBezTo>
                <a:cubicBezTo>
                  <a:pt x="2242781" y="136478"/>
                  <a:pt x="2363337" y="352567"/>
                  <a:pt x="2386083" y="518615"/>
                </a:cubicBezTo>
                <a:cubicBezTo>
                  <a:pt x="2408829" y="684663"/>
                  <a:pt x="2365612" y="973540"/>
                  <a:pt x="2235958" y="1064525"/>
                </a:cubicBezTo>
                <a:cubicBezTo>
                  <a:pt x="2106304" y="1155510"/>
                  <a:pt x="1792406" y="1091820"/>
                  <a:pt x="1608161" y="1064525"/>
                </a:cubicBezTo>
                <a:cubicBezTo>
                  <a:pt x="1423916" y="1037230"/>
                  <a:pt x="1319283" y="891653"/>
                  <a:pt x="1130489" y="900752"/>
                </a:cubicBezTo>
                <a:cubicBezTo>
                  <a:pt x="941695" y="909851"/>
                  <a:pt x="652818" y="1096371"/>
                  <a:pt x="475397" y="1119117"/>
                </a:cubicBezTo>
                <a:cubicBezTo>
                  <a:pt x="297976" y="1141863"/>
                  <a:pt x="131928" y="1091821"/>
                  <a:pt x="65964" y="1037230"/>
                </a:cubicBezTo>
                <a:cubicBezTo>
                  <a:pt x="0" y="982639"/>
                  <a:pt x="29570" y="868907"/>
                  <a:pt x="79612" y="791570"/>
                </a:cubicBezTo>
                <a:cubicBezTo>
                  <a:pt x="129654" y="714233"/>
                  <a:pt x="218364" y="664191"/>
                  <a:pt x="366215" y="57320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166884" y="4362734"/>
            <a:ext cx="1073623" cy="1214651"/>
          </a:xfrm>
          <a:custGeom>
            <a:avLst/>
            <a:gdLst>
              <a:gd name="connsiteX0" fmla="*/ 238835 w 1073623"/>
              <a:gd name="connsiteY0" fmla="*/ 891654 h 1214651"/>
              <a:gd name="connsiteX1" fmla="*/ 47767 w 1073623"/>
              <a:gd name="connsiteY1" fmla="*/ 536812 h 1214651"/>
              <a:gd name="connsiteX2" fmla="*/ 61415 w 1073623"/>
              <a:gd name="connsiteY2" fmla="*/ 86436 h 1214651"/>
              <a:gd name="connsiteX3" fmla="*/ 416256 w 1073623"/>
              <a:gd name="connsiteY3" fmla="*/ 18197 h 1214651"/>
              <a:gd name="connsiteX4" fmla="*/ 825689 w 1073623"/>
              <a:gd name="connsiteY4" fmla="*/ 100084 h 1214651"/>
              <a:gd name="connsiteX5" fmla="*/ 1057701 w 1073623"/>
              <a:gd name="connsiteY5" fmla="*/ 564108 h 1214651"/>
              <a:gd name="connsiteX6" fmla="*/ 921223 w 1073623"/>
              <a:gd name="connsiteY6" fmla="*/ 1123666 h 1214651"/>
              <a:gd name="connsiteX7" fmla="*/ 348017 w 1073623"/>
              <a:gd name="connsiteY7" fmla="*/ 1110018 h 1214651"/>
              <a:gd name="connsiteX8" fmla="*/ 238835 w 1073623"/>
              <a:gd name="connsiteY8" fmla="*/ 891654 h 12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3623" h="1214651">
                <a:moveTo>
                  <a:pt x="238835" y="891654"/>
                </a:moveTo>
                <a:cubicBezTo>
                  <a:pt x="188793" y="796120"/>
                  <a:pt x="77337" y="671015"/>
                  <a:pt x="47767" y="536812"/>
                </a:cubicBezTo>
                <a:cubicBezTo>
                  <a:pt x="18197" y="402609"/>
                  <a:pt x="0" y="172872"/>
                  <a:pt x="61415" y="86436"/>
                </a:cubicBezTo>
                <a:cubicBezTo>
                  <a:pt x="122830" y="0"/>
                  <a:pt x="288877" y="15922"/>
                  <a:pt x="416256" y="18197"/>
                </a:cubicBezTo>
                <a:cubicBezTo>
                  <a:pt x="543635" y="20472"/>
                  <a:pt x="718782" y="9099"/>
                  <a:pt x="825689" y="100084"/>
                </a:cubicBezTo>
                <a:cubicBezTo>
                  <a:pt x="932597" y="191069"/>
                  <a:pt x="1041779" y="393511"/>
                  <a:pt x="1057701" y="564108"/>
                </a:cubicBezTo>
                <a:cubicBezTo>
                  <a:pt x="1073623" y="734705"/>
                  <a:pt x="1039504" y="1032681"/>
                  <a:pt x="921223" y="1123666"/>
                </a:cubicBezTo>
                <a:cubicBezTo>
                  <a:pt x="802942" y="1214651"/>
                  <a:pt x="464023" y="1153236"/>
                  <a:pt x="348017" y="1110018"/>
                </a:cubicBezTo>
                <a:cubicBezTo>
                  <a:pt x="232011" y="1066800"/>
                  <a:pt x="288877" y="987188"/>
                  <a:pt x="238835" y="89165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181367" y="3973773"/>
            <a:ext cx="1644555" cy="1173708"/>
          </a:xfrm>
          <a:custGeom>
            <a:avLst/>
            <a:gdLst>
              <a:gd name="connsiteX0" fmla="*/ 302526 w 1644555"/>
              <a:gd name="connsiteY0" fmla="*/ 966717 h 1173708"/>
              <a:gd name="connsiteX1" fmla="*/ 56866 w 1644555"/>
              <a:gd name="connsiteY1" fmla="*/ 693761 h 1173708"/>
              <a:gd name="connsiteX2" fmla="*/ 97809 w 1644555"/>
              <a:gd name="connsiteY2" fmla="*/ 434454 h 1173708"/>
              <a:gd name="connsiteX3" fmla="*/ 643720 w 1644555"/>
              <a:gd name="connsiteY3" fmla="*/ 243385 h 1173708"/>
              <a:gd name="connsiteX4" fmla="*/ 957618 w 1644555"/>
              <a:gd name="connsiteY4" fmla="*/ 11373 h 1173708"/>
              <a:gd name="connsiteX5" fmla="*/ 1367051 w 1644555"/>
              <a:gd name="connsiteY5" fmla="*/ 175146 h 1173708"/>
              <a:gd name="connsiteX6" fmla="*/ 1462585 w 1644555"/>
              <a:gd name="connsiteY6" fmla="*/ 529988 h 1173708"/>
              <a:gd name="connsiteX7" fmla="*/ 1585415 w 1644555"/>
              <a:gd name="connsiteY7" fmla="*/ 966717 h 1173708"/>
              <a:gd name="connsiteX8" fmla="*/ 1107743 w 1644555"/>
              <a:gd name="connsiteY8" fmla="*/ 1171433 h 1173708"/>
              <a:gd name="connsiteX9" fmla="*/ 302526 w 1644555"/>
              <a:gd name="connsiteY9" fmla="*/ 966717 h 117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4555" h="1173708">
                <a:moveTo>
                  <a:pt x="302526" y="966717"/>
                </a:moveTo>
                <a:cubicBezTo>
                  <a:pt x="127380" y="887105"/>
                  <a:pt x="90985" y="782471"/>
                  <a:pt x="56866" y="693761"/>
                </a:cubicBezTo>
                <a:cubicBezTo>
                  <a:pt x="22747" y="605051"/>
                  <a:pt x="0" y="509517"/>
                  <a:pt x="97809" y="434454"/>
                </a:cubicBezTo>
                <a:cubicBezTo>
                  <a:pt x="195618" y="359391"/>
                  <a:pt x="500418" y="313899"/>
                  <a:pt x="643720" y="243385"/>
                </a:cubicBezTo>
                <a:cubicBezTo>
                  <a:pt x="787022" y="172871"/>
                  <a:pt x="837063" y="22746"/>
                  <a:pt x="957618" y="11373"/>
                </a:cubicBezTo>
                <a:cubicBezTo>
                  <a:pt x="1078173" y="0"/>
                  <a:pt x="1282890" y="88710"/>
                  <a:pt x="1367051" y="175146"/>
                </a:cubicBezTo>
                <a:cubicBezTo>
                  <a:pt x="1451212" y="261582"/>
                  <a:pt x="1426191" y="398060"/>
                  <a:pt x="1462585" y="529988"/>
                </a:cubicBezTo>
                <a:cubicBezTo>
                  <a:pt x="1498979" y="661916"/>
                  <a:pt x="1644555" y="859810"/>
                  <a:pt x="1585415" y="966717"/>
                </a:cubicBezTo>
                <a:cubicBezTo>
                  <a:pt x="1526275" y="1073625"/>
                  <a:pt x="1326107" y="1173708"/>
                  <a:pt x="1107743" y="1171433"/>
                </a:cubicBezTo>
                <a:cubicBezTo>
                  <a:pt x="889379" y="1169158"/>
                  <a:pt x="477672" y="1046329"/>
                  <a:pt x="302526" y="96671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065361" y="5004179"/>
            <a:ext cx="1717344" cy="1153236"/>
          </a:xfrm>
          <a:custGeom>
            <a:avLst/>
            <a:gdLst>
              <a:gd name="connsiteX0" fmla="*/ 1073624 w 1717344"/>
              <a:gd name="connsiteY0" fmla="*/ 1123666 h 1153236"/>
              <a:gd name="connsiteX1" fmla="*/ 336645 w 1717344"/>
              <a:gd name="connsiteY1" fmla="*/ 837063 h 1153236"/>
              <a:gd name="connsiteX2" fmla="*/ 36394 w 1717344"/>
              <a:gd name="connsiteY2" fmla="*/ 727881 h 1153236"/>
              <a:gd name="connsiteX3" fmla="*/ 118281 w 1717344"/>
              <a:gd name="connsiteY3" fmla="*/ 441278 h 1153236"/>
              <a:gd name="connsiteX4" fmla="*/ 254758 w 1717344"/>
              <a:gd name="connsiteY4" fmla="*/ 59140 h 1153236"/>
              <a:gd name="connsiteX5" fmla="*/ 595952 w 1717344"/>
              <a:gd name="connsiteY5" fmla="*/ 86436 h 1153236"/>
              <a:gd name="connsiteX6" fmla="*/ 896203 w 1717344"/>
              <a:gd name="connsiteY6" fmla="*/ 250209 h 1153236"/>
              <a:gd name="connsiteX7" fmla="*/ 1414818 w 1717344"/>
              <a:gd name="connsiteY7" fmla="*/ 181970 h 1153236"/>
              <a:gd name="connsiteX8" fmla="*/ 1660478 w 1717344"/>
              <a:gd name="connsiteY8" fmla="*/ 222914 h 1153236"/>
              <a:gd name="connsiteX9" fmla="*/ 1660478 w 1717344"/>
              <a:gd name="connsiteY9" fmla="*/ 591403 h 1153236"/>
              <a:gd name="connsiteX10" fmla="*/ 1319284 w 1717344"/>
              <a:gd name="connsiteY10" fmla="*/ 1014484 h 1153236"/>
              <a:gd name="connsiteX11" fmla="*/ 1073624 w 1717344"/>
              <a:gd name="connsiteY11" fmla="*/ 1123666 h 115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17344" h="1153236">
                <a:moveTo>
                  <a:pt x="1073624" y="1123666"/>
                </a:moveTo>
                <a:cubicBezTo>
                  <a:pt x="909851" y="1094096"/>
                  <a:pt x="509517" y="903027"/>
                  <a:pt x="336645" y="837063"/>
                </a:cubicBezTo>
                <a:cubicBezTo>
                  <a:pt x="163773" y="771099"/>
                  <a:pt x="72788" y="793845"/>
                  <a:pt x="36394" y="727881"/>
                </a:cubicBezTo>
                <a:cubicBezTo>
                  <a:pt x="0" y="661917"/>
                  <a:pt x="81887" y="552735"/>
                  <a:pt x="118281" y="441278"/>
                </a:cubicBezTo>
                <a:cubicBezTo>
                  <a:pt x="154675" y="329821"/>
                  <a:pt x="175146" y="118280"/>
                  <a:pt x="254758" y="59140"/>
                </a:cubicBezTo>
                <a:cubicBezTo>
                  <a:pt x="334370" y="0"/>
                  <a:pt x="489045" y="54591"/>
                  <a:pt x="595952" y="86436"/>
                </a:cubicBezTo>
                <a:cubicBezTo>
                  <a:pt x="702859" y="118281"/>
                  <a:pt x="759725" y="234287"/>
                  <a:pt x="896203" y="250209"/>
                </a:cubicBezTo>
                <a:cubicBezTo>
                  <a:pt x="1032681" y="266131"/>
                  <a:pt x="1287439" y="186519"/>
                  <a:pt x="1414818" y="181970"/>
                </a:cubicBezTo>
                <a:cubicBezTo>
                  <a:pt x="1542197" y="177421"/>
                  <a:pt x="1619535" y="154675"/>
                  <a:pt x="1660478" y="222914"/>
                </a:cubicBezTo>
                <a:cubicBezTo>
                  <a:pt x="1701421" y="291153"/>
                  <a:pt x="1717344" y="459475"/>
                  <a:pt x="1660478" y="591403"/>
                </a:cubicBezTo>
                <a:cubicBezTo>
                  <a:pt x="1603612" y="723331"/>
                  <a:pt x="1414818" y="928048"/>
                  <a:pt x="1319284" y="1014484"/>
                </a:cubicBezTo>
                <a:cubicBezTo>
                  <a:pt x="1223750" y="1100920"/>
                  <a:pt x="1237397" y="1153236"/>
                  <a:pt x="1073624" y="112366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637128" y="3141260"/>
            <a:ext cx="1175982" cy="1342030"/>
          </a:xfrm>
          <a:custGeom>
            <a:avLst/>
            <a:gdLst>
              <a:gd name="connsiteX0" fmla="*/ 361666 w 1175982"/>
              <a:gd name="connsiteY0" fmla="*/ 1212376 h 1342030"/>
              <a:gd name="connsiteX1" fmla="*/ 102359 w 1175982"/>
              <a:gd name="connsiteY1" fmla="*/ 516340 h 1342030"/>
              <a:gd name="connsiteX2" fmla="*/ 6824 w 1175982"/>
              <a:gd name="connsiteY2" fmla="*/ 93259 h 1342030"/>
              <a:gd name="connsiteX3" fmla="*/ 143302 w 1175982"/>
              <a:gd name="connsiteY3" fmla="*/ 11373 h 1342030"/>
              <a:gd name="connsiteX4" fmla="*/ 293427 w 1175982"/>
              <a:gd name="connsiteY4" fmla="*/ 25021 h 1342030"/>
              <a:gd name="connsiteX5" fmla="*/ 416257 w 1175982"/>
              <a:gd name="connsiteY5" fmla="*/ 79612 h 1342030"/>
              <a:gd name="connsiteX6" fmla="*/ 443553 w 1175982"/>
              <a:gd name="connsiteY6" fmla="*/ 270680 h 1342030"/>
              <a:gd name="connsiteX7" fmla="*/ 702860 w 1175982"/>
              <a:gd name="connsiteY7" fmla="*/ 393510 h 1342030"/>
              <a:gd name="connsiteX8" fmla="*/ 852985 w 1175982"/>
              <a:gd name="connsiteY8" fmla="*/ 666465 h 1342030"/>
              <a:gd name="connsiteX9" fmla="*/ 1153236 w 1175982"/>
              <a:gd name="connsiteY9" fmla="*/ 884830 h 1342030"/>
              <a:gd name="connsiteX10" fmla="*/ 989463 w 1175982"/>
              <a:gd name="connsiteY10" fmla="*/ 1157785 h 1342030"/>
              <a:gd name="connsiteX11" fmla="*/ 566382 w 1175982"/>
              <a:gd name="connsiteY11" fmla="*/ 1294262 h 1342030"/>
              <a:gd name="connsiteX12" fmla="*/ 361666 w 1175982"/>
              <a:gd name="connsiteY12" fmla="*/ 1212376 h 134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5982" h="1342030">
                <a:moveTo>
                  <a:pt x="361666" y="1212376"/>
                </a:moveTo>
                <a:cubicBezTo>
                  <a:pt x="284329" y="1082722"/>
                  <a:pt x="161499" y="702859"/>
                  <a:pt x="102359" y="516340"/>
                </a:cubicBezTo>
                <a:cubicBezTo>
                  <a:pt x="43219" y="329821"/>
                  <a:pt x="0" y="177420"/>
                  <a:pt x="6824" y="93259"/>
                </a:cubicBezTo>
                <a:cubicBezTo>
                  <a:pt x="13648" y="9098"/>
                  <a:pt x="95535" y="22746"/>
                  <a:pt x="143302" y="11373"/>
                </a:cubicBezTo>
                <a:cubicBezTo>
                  <a:pt x="191069" y="0"/>
                  <a:pt x="247935" y="13648"/>
                  <a:pt x="293427" y="25021"/>
                </a:cubicBezTo>
                <a:cubicBezTo>
                  <a:pt x="338919" y="36394"/>
                  <a:pt x="391236" y="38669"/>
                  <a:pt x="416257" y="79612"/>
                </a:cubicBezTo>
                <a:cubicBezTo>
                  <a:pt x="441278" y="120555"/>
                  <a:pt x="395786" y="218364"/>
                  <a:pt x="443553" y="270680"/>
                </a:cubicBezTo>
                <a:cubicBezTo>
                  <a:pt x="491320" y="322996"/>
                  <a:pt x="634621" y="327546"/>
                  <a:pt x="702860" y="393510"/>
                </a:cubicBezTo>
                <a:cubicBezTo>
                  <a:pt x="771099" y="459474"/>
                  <a:pt x="777922" y="584578"/>
                  <a:pt x="852985" y="666465"/>
                </a:cubicBezTo>
                <a:cubicBezTo>
                  <a:pt x="928048" y="748352"/>
                  <a:pt x="1130490" y="802943"/>
                  <a:pt x="1153236" y="884830"/>
                </a:cubicBezTo>
                <a:cubicBezTo>
                  <a:pt x="1175982" y="966717"/>
                  <a:pt x="1087272" y="1089546"/>
                  <a:pt x="989463" y="1157785"/>
                </a:cubicBezTo>
                <a:cubicBezTo>
                  <a:pt x="891654" y="1226024"/>
                  <a:pt x="673290" y="1287438"/>
                  <a:pt x="566382" y="1294262"/>
                </a:cubicBezTo>
                <a:cubicBezTo>
                  <a:pt x="459475" y="1301086"/>
                  <a:pt x="439003" y="1342030"/>
                  <a:pt x="361666" y="121237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976048" y="4471916"/>
            <a:ext cx="1160059" cy="1899314"/>
          </a:xfrm>
          <a:custGeom>
            <a:avLst/>
            <a:gdLst>
              <a:gd name="connsiteX0" fmla="*/ 418531 w 1160059"/>
              <a:gd name="connsiteY0" fmla="*/ 31845 h 1899314"/>
              <a:gd name="connsiteX1" fmla="*/ 145576 w 1160059"/>
              <a:gd name="connsiteY1" fmla="*/ 100084 h 1899314"/>
              <a:gd name="connsiteX2" fmla="*/ 159224 w 1160059"/>
              <a:gd name="connsiteY2" fmla="*/ 536812 h 1899314"/>
              <a:gd name="connsiteX3" fmla="*/ 200167 w 1160059"/>
              <a:gd name="connsiteY3" fmla="*/ 782472 h 1899314"/>
              <a:gd name="connsiteX4" fmla="*/ 63689 w 1160059"/>
              <a:gd name="connsiteY4" fmla="*/ 1382974 h 1899314"/>
              <a:gd name="connsiteX5" fmla="*/ 50042 w 1160059"/>
              <a:gd name="connsiteY5" fmla="*/ 1669577 h 1899314"/>
              <a:gd name="connsiteX6" fmla="*/ 363940 w 1160059"/>
              <a:gd name="connsiteY6" fmla="*/ 1874293 h 1899314"/>
              <a:gd name="connsiteX7" fmla="*/ 1046328 w 1160059"/>
              <a:gd name="connsiteY7" fmla="*/ 1519451 h 1899314"/>
              <a:gd name="connsiteX8" fmla="*/ 1046328 w 1160059"/>
              <a:gd name="connsiteY8" fmla="*/ 727881 h 1899314"/>
              <a:gd name="connsiteX9" fmla="*/ 827964 w 1160059"/>
              <a:gd name="connsiteY9" fmla="*/ 291153 h 1899314"/>
              <a:gd name="connsiteX10" fmla="*/ 418531 w 1160059"/>
              <a:gd name="connsiteY10" fmla="*/ 31845 h 18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0059" h="1899314">
                <a:moveTo>
                  <a:pt x="418531" y="31845"/>
                </a:moveTo>
                <a:cubicBezTo>
                  <a:pt x="304800" y="0"/>
                  <a:pt x="188794" y="15923"/>
                  <a:pt x="145576" y="100084"/>
                </a:cubicBezTo>
                <a:cubicBezTo>
                  <a:pt x="102358" y="184245"/>
                  <a:pt x="150126" y="423081"/>
                  <a:pt x="159224" y="536812"/>
                </a:cubicBezTo>
                <a:cubicBezTo>
                  <a:pt x="168322" y="650543"/>
                  <a:pt x="216089" y="641445"/>
                  <a:pt x="200167" y="782472"/>
                </a:cubicBezTo>
                <a:cubicBezTo>
                  <a:pt x="184245" y="923499"/>
                  <a:pt x="88710" y="1235123"/>
                  <a:pt x="63689" y="1382974"/>
                </a:cubicBezTo>
                <a:cubicBezTo>
                  <a:pt x="38668" y="1530825"/>
                  <a:pt x="0" y="1587691"/>
                  <a:pt x="50042" y="1669577"/>
                </a:cubicBezTo>
                <a:cubicBezTo>
                  <a:pt x="100084" y="1751463"/>
                  <a:pt x="197892" y="1899314"/>
                  <a:pt x="363940" y="1874293"/>
                </a:cubicBezTo>
                <a:cubicBezTo>
                  <a:pt x="529988" y="1849272"/>
                  <a:pt x="932597" y="1710520"/>
                  <a:pt x="1046328" y="1519451"/>
                </a:cubicBezTo>
                <a:cubicBezTo>
                  <a:pt x="1160059" y="1328382"/>
                  <a:pt x="1082722" y="932597"/>
                  <a:pt x="1046328" y="727881"/>
                </a:cubicBezTo>
                <a:cubicBezTo>
                  <a:pt x="1009934" y="523165"/>
                  <a:pt x="934872" y="409434"/>
                  <a:pt x="827964" y="291153"/>
                </a:cubicBezTo>
                <a:cubicBezTo>
                  <a:pt x="721056" y="172872"/>
                  <a:pt x="532262" y="63690"/>
                  <a:pt x="418531" y="318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099713" y="5020101"/>
            <a:ext cx="1430740" cy="971267"/>
          </a:xfrm>
          <a:custGeom>
            <a:avLst/>
            <a:gdLst>
              <a:gd name="connsiteX0" fmla="*/ 1232848 w 1430740"/>
              <a:gd name="connsiteY0" fmla="*/ 834789 h 971267"/>
              <a:gd name="connsiteX1" fmla="*/ 727881 w 1430740"/>
              <a:gd name="connsiteY1" fmla="*/ 943971 h 971267"/>
              <a:gd name="connsiteX2" fmla="*/ 400335 w 1430740"/>
              <a:gd name="connsiteY2" fmla="*/ 943971 h 971267"/>
              <a:gd name="connsiteX3" fmla="*/ 100084 w 1430740"/>
              <a:gd name="connsiteY3" fmla="*/ 889380 h 971267"/>
              <a:gd name="connsiteX4" fmla="*/ 31845 w 1430740"/>
              <a:gd name="connsiteY4" fmla="*/ 452651 h 971267"/>
              <a:gd name="connsiteX5" fmla="*/ 291153 w 1430740"/>
              <a:gd name="connsiteY5" fmla="*/ 56866 h 971267"/>
              <a:gd name="connsiteX6" fmla="*/ 1028132 w 1430740"/>
              <a:gd name="connsiteY6" fmla="*/ 111457 h 971267"/>
              <a:gd name="connsiteX7" fmla="*/ 1396621 w 1430740"/>
              <a:gd name="connsiteY7" fmla="*/ 507242 h 971267"/>
              <a:gd name="connsiteX8" fmla="*/ 1232848 w 1430740"/>
              <a:gd name="connsiteY8" fmla="*/ 834789 h 97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0740" h="971267">
                <a:moveTo>
                  <a:pt x="1232848" y="834789"/>
                </a:moveTo>
                <a:cubicBezTo>
                  <a:pt x="1121391" y="907577"/>
                  <a:pt x="866633" y="925774"/>
                  <a:pt x="727881" y="943971"/>
                </a:cubicBezTo>
                <a:cubicBezTo>
                  <a:pt x="589129" y="962168"/>
                  <a:pt x="504968" y="953069"/>
                  <a:pt x="400335" y="943971"/>
                </a:cubicBezTo>
                <a:cubicBezTo>
                  <a:pt x="295702" y="934873"/>
                  <a:pt x="161499" y="971267"/>
                  <a:pt x="100084" y="889380"/>
                </a:cubicBezTo>
                <a:cubicBezTo>
                  <a:pt x="38669" y="807493"/>
                  <a:pt x="0" y="591403"/>
                  <a:pt x="31845" y="452651"/>
                </a:cubicBezTo>
                <a:cubicBezTo>
                  <a:pt x="63690" y="313899"/>
                  <a:pt x="125105" y="113732"/>
                  <a:pt x="291153" y="56866"/>
                </a:cubicBezTo>
                <a:cubicBezTo>
                  <a:pt x="457201" y="0"/>
                  <a:pt x="843887" y="36394"/>
                  <a:pt x="1028132" y="111457"/>
                </a:cubicBezTo>
                <a:cubicBezTo>
                  <a:pt x="1212377" y="186520"/>
                  <a:pt x="1362502" y="386687"/>
                  <a:pt x="1396621" y="507242"/>
                </a:cubicBezTo>
                <a:cubicBezTo>
                  <a:pt x="1430740" y="627797"/>
                  <a:pt x="1344305" y="762001"/>
                  <a:pt x="1232848" y="83478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649337" y="4171666"/>
            <a:ext cx="1680949" cy="953068"/>
          </a:xfrm>
          <a:custGeom>
            <a:avLst/>
            <a:gdLst>
              <a:gd name="connsiteX0" fmla="*/ 441278 w 1680949"/>
              <a:gd name="connsiteY0" fmla="*/ 905301 h 953068"/>
              <a:gd name="connsiteX1" fmla="*/ 318448 w 1680949"/>
              <a:gd name="connsiteY1" fmla="*/ 673289 h 953068"/>
              <a:gd name="connsiteX2" fmla="*/ 59141 w 1680949"/>
              <a:gd name="connsiteY2" fmla="*/ 468573 h 953068"/>
              <a:gd name="connsiteX3" fmla="*/ 31845 w 1680949"/>
              <a:gd name="connsiteY3" fmla="*/ 195618 h 953068"/>
              <a:gd name="connsiteX4" fmla="*/ 250209 w 1680949"/>
              <a:gd name="connsiteY4" fmla="*/ 18197 h 953068"/>
              <a:gd name="connsiteX5" fmla="*/ 591403 w 1680949"/>
              <a:gd name="connsiteY5" fmla="*/ 304800 h 953068"/>
              <a:gd name="connsiteX6" fmla="*/ 1000836 w 1680949"/>
              <a:gd name="connsiteY6" fmla="*/ 359391 h 953068"/>
              <a:gd name="connsiteX7" fmla="*/ 1464860 w 1680949"/>
              <a:gd name="connsiteY7" fmla="*/ 454925 h 953068"/>
              <a:gd name="connsiteX8" fmla="*/ 1669576 w 1680949"/>
              <a:gd name="connsiteY8" fmla="*/ 673289 h 953068"/>
              <a:gd name="connsiteX9" fmla="*/ 1533099 w 1680949"/>
              <a:gd name="connsiteY9" fmla="*/ 918949 h 953068"/>
              <a:gd name="connsiteX10" fmla="*/ 1014484 w 1680949"/>
              <a:gd name="connsiteY10" fmla="*/ 714233 h 953068"/>
              <a:gd name="connsiteX11" fmla="*/ 645994 w 1680949"/>
              <a:gd name="connsiteY11" fmla="*/ 864358 h 953068"/>
              <a:gd name="connsiteX12" fmla="*/ 577756 w 1680949"/>
              <a:gd name="connsiteY12" fmla="*/ 946244 h 953068"/>
              <a:gd name="connsiteX13" fmla="*/ 441278 w 1680949"/>
              <a:gd name="connsiteY13" fmla="*/ 905301 h 953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0949" h="953068">
                <a:moveTo>
                  <a:pt x="441278" y="905301"/>
                </a:moveTo>
                <a:cubicBezTo>
                  <a:pt x="398060" y="859809"/>
                  <a:pt x="382137" y="746077"/>
                  <a:pt x="318448" y="673289"/>
                </a:cubicBezTo>
                <a:cubicBezTo>
                  <a:pt x="254759" y="600501"/>
                  <a:pt x="106908" y="548185"/>
                  <a:pt x="59141" y="468573"/>
                </a:cubicBezTo>
                <a:cubicBezTo>
                  <a:pt x="11374" y="388961"/>
                  <a:pt x="0" y="270681"/>
                  <a:pt x="31845" y="195618"/>
                </a:cubicBezTo>
                <a:cubicBezTo>
                  <a:pt x="63690" y="120555"/>
                  <a:pt x="156949" y="0"/>
                  <a:pt x="250209" y="18197"/>
                </a:cubicBezTo>
                <a:cubicBezTo>
                  <a:pt x="343469" y="36394"/>
                  <a:pt x="466299" y="247934"/>
                  <a:pt x="591403" y="304800"/>
                </a:cubicBezTo>
                <a:cubicBezTo>
                  <a:pt x="716507" y="361666"/>
                  <a:pt x="855260" y="334370"/>
                  <a:pt x="1000836" y="359391"/>
                </a:cubicBezTo>
                <a:cubicBezTo>
                  <a:pt x="1146412" y="384412"/>
                  <a:pt x="1353403" y="402609"/>
                  <a:pt x="1464860" y="454925"/>
                </a:cubicBezTo>
                <a:cubicBezTo>
                  <a:pt x="1576317" y="507241"/>
                  <a:pt x="1658203" y="595952"/>
                  <a:pt x="1669576" y="673289"/>
                </a:cubicBezTo>
                <a:cubicBezTo>
                  <a:pt x="1680949" y="750626"/>
                  <a:pt x="1642281" y="912125"/>
                  <a:pt x="1533099" y="918949"/>
                </a:cubicBezTo>
                <a:cubicBezTo>
                  <a:pt x="1423917" y="925773"/>
                  <a:pt x="1162335" y="723331"/>
                  <a:pt x="1014484" y="714233"/>
                </a:cubicBezTo>
                <a:cubicBezTo>
                  <a:pt x="866633" y="705135"/>
                  <a:pt x="718782" y="825689"/>
                  <a:pt x="645994" y="864358"/>
                </a:cubicBezTo>
                <a:cubicBezTo>
                  <a:pt x="573206" y="903027"/>
                  <a:pt x="614150" y="939420"/>
                  <a:pt x="577756" y="946244"/>
                </a:cubicBezTo>
                <a:cubicBezTo>
                  <a:pt x="541362" y="953068"/>
                  <a:pt x="484496" y="950793"/>
                  <a:pt x="441278" y="90530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882788" y="1328382"/>
            <a:ext cx="1498979" cy="1621809"/>
          </a:xfrm>
          <a:custGeom>
            <a:avLst/>
            <a:gdLst>
              <a:gd name="connsiteX0" fmla="*/ 116006 w 1498979"/>
              <a:gd name="connsiteY0" fmla="*/ 882555 h 1621809"/>
              <a:gd name="connsiteX1" fmla="*/ 170597 w 1498979"/>
              <a:gd name="connsiteY1" fmla="*/ 445827 h 1621809"/>
              <a:gd name="connsiteX2" fmla="*/ 443552 w 1498979"/>
              <a:gd name="connsiteY2" fmla="*/ 186519 h 1621809"/>
              <a:gd name="connsiteX3" fmla="*/ 1003111 w 1498979"/>
              <a:gd name="connsiteY3" fmla="*/ 50042 h 1621809"/>
              <a:gd name="connsiteX4" fmla="*/ 1371600 w 1498979"/>
              <a:gd name="connsiteY4" fmla="*/ 90985 h 1621809"/>
              <a:gd name="connsiteX5" fmla="*/ 1467134 w 1498979"/>
              <a:gd name="connsiteY5" fmla="*/ 595952 h 1621809"/>
              <a:gd name="connsiteX6" fmla="*/ 1180531 w 1498979"/>
              <a:gd name="connsiteY6" fmla="*/ 1305636 h 1621809"/>
              <a:gd name="connsiteX7" fmla="*/ 716508 w 1498979"/>
              <a:gd name="connsiteY7" fmla="*/ 1373875 h 1621809"/>
              <a:gd name="connsiteX8" fmla="*/ 320722 w 1498979"/>
              <a:gd name="connsiteY8" fmla="*/ 1578591 h 1621809"/>
              <a:gd name="connsiteX9" fmla="*/ 34119 w 1498979"/>
              <a:gd name="connsiteY9" fmla="*/ 1114567 h 1621809"/>
              <a:gd name="connsiteX10" fmla="*/ 116006 w 1498979"/>
              <a:gd name="connsiteY10" fmla="*/ 882555 h 162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8979" h="1621809">
                <a:moveTo>
                  <a:pt x="116006" y="882555"/>
                </a:moveTo>
                <a:cubicBezTo>
                  <a:pt x="138752" y="771098"/>
                  <a:pt x="116006" y="561833"/>
                  <a:pt x="170597" y="445827"/>
                </a:cubicBezTo>
                <a:cubicBezTo>
                  <a:pt x="225188" y="329821"/>
                  <a:pt x="304800" y="252483"/>
                  <a:pt x="443552" y="186519"/>
                </a:cubicBezTo>
                <a:cubicBezTo>
                  <a:pt x="582304" y="120555"/>
                  <a:pt x="848436" y="65964"/>
                  <a:pt x="1003111" y="50042"/>
                </a:cubicBezTo>
                <a:cubicBezTo>
                  <a:pt x="1157786" y="34120"/>
                  <a:pt x="1294263" y="0"/>
                  <a:pt x="1371600" y="90985"/>
                </a:cubicBezTo>
                <a:cubicBezTo>
                  <a:pt x="1448937" y="181970"/>
                  <a:pt x="1498979" y="393510"/>
                  <a:pt x="1467134" y="595952"/>
                </a:cubicBezTo>
                <a:cubicBezTo>
                  <a:pt x="1435289" y="798394"/>
                  <a:pt x="1305635" y="1175982"/>
                  <a:pt x="1180531" y="1305636"/>
                </a:cubicBezTo>
                <a:cubicBezTo>
                  <a:pt x="1055427" y="1435290"/>
                  <a:pt x="859809" y="1328383"/>
                  <a:pt x="716508" y="1373875"/>
                </a:cubicBezTo>
                <a:cubicBezTo>
                  <a:pt x="573207" y="1419367"/>
                  <a:pt x="434453" y="1621809"/>
                  <a:pt x="320722" y="1578591"/>
                </a:cubicBezTo>
                <a:cubicBezTo>
                  <a:pt x="206991" y="1535373"/>
                  <a:pt x="68238" y="1232847"/>
                  <a:pt x="34119" y="1114567"/>
                </a:cubicBezTo>
                <a:cubicBezTo>
                  <a:pt x="0" y="996287"/>
                  <a:pt x="93260" y="994012"/>
                  <a:pt x="116006" y="88255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255827" y="2731827"/>
            <a:ext cx="2138149" cy="1398895"/>
          </a:xfrm>
          <a:custGeom>
            <a:avLst/>
            <a:gdLst>
              <a:gd name="connsiteX0" fmla="*/ 275230 w 2138149"/>
              <a:gd name="connsiteY0" fmla="*/ 147851 h 1398895"/>
              <a:gd name="connsiteX1" fmla="*/ 875731 w 2138149"/>
              <a:gd name="connsiteY1" fmla="*/ 106907 h 1398895"/>
              <a:gd name="connsiteX2" fmla="*/ 1326107 w 2138149"/>
              <a:gd name="connsiteY2" fmla="*/ 79612 h 1398895"/>
              <a:gd name="connsiteX3" fmla="*/ 1981200 w 2138149"/>
              <a:gd name="connsiteY3" fmla="*/ 584579 h 1398895"/>
              <a:gd name="connsiteX4" fmla="*/ 2131325 w 2138149"/>
              <a:gd name="connsiteY4" fmla="*/ 1144137 h 1398895"/>
              <a:gd name="connsiteX5" fmla="*/ 1940257 w 2138149"/>
              <a:gd name="connsiteY5" fmla="*/ 1376149 h 1398895"/>
              <a:gd name="connsiteX6" fmla="*/ 1271516 w 2138149"/>
              <a:gd name="connsiteY6" fmla="*/ 1280615 h 1398895"/>
              <a:gd name="connsiteX7" fmla="*/ 671015 w 2138149"/>
              <a:gd name="connsiteY7" fmla="*/ 898477 h 1398895"/>
              <a:gd name="connsiteX8" fmla="*/ 302525 w 2138149"/>
              <a:gd name="connsiteY8" fmla="*/ 666466 h 1398895"/>
              <a:gd name="connsiteX9" fmla="*/ 43218 w 2138149"/>
              <a:gd name="connsiteY9" fmla="*/ 407158 h 1398895"/>
              <a:gd name="connsiteX10" fmla="*/ 43218 w 2138149"/>
              <a:gd name="connsiteY10" fmla="*/ 257033 h 1398895"/>
              <a:gd name="connsiteX11" fmla="*/ 275230 w 2138149"/>
              <a:gd name="connsiteY11" fmla="*/ 147851 h 139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38149" h="1398895">
                <a:moveTo>
                  <a:pt x="275230" y="147851"/>
                </a:moveTo>
                <a:cubicBezTo>
                  <a:pt x="413982" y="122830"/>
                  <a:pt x="875731" y="106907"/>
                  <a:pt x="875731" y="106907"/>
                </a:cubicBezTo>
                <a:cubicBezTo>
                  <a:pt x="1050877" y="95534"/>
                  <a:pt x="1141862" y="0"/>
                  <a:pt x="1326107" y="79612"/>
                </a:cubicBezTo>
                <a:cubicBezTo>
                  <a:pt x="1510352" y="159224"/>
                  <a:pt x="1846997" y="407158"/>
                  <a:pt x="1981200" y="584579"/>
                </a:cubicBezTo>
                <a:cubicBezTo>
                  <a:pt x="2115403" y="762000"/>
                  <a:pt x="2138149" y="1012209"/>
                  <a:pt x="2131325" y="1144137"/>
                </a:cubicBezTo>
                <a:cubicBezTo>
                  <a:pt x="2124501" y="1276065"/>
                  <a:pt x="2083559" y="1353403"/>
                  <a:pt x="1940257" y="1376149"/>
                </a:cubicBezTo>
                <a:cubicBezTo>
                  <a:pt x="1796955" y="1398895"/>
                  <a:pt x="1483056" y="1360227"/>
                  <a:pt x="1271516" y="1280615"/>
                </a:cubicBezTo>
                <a:cubicBezTo>
                  <a:pt x="1059976" y="1201003"/>
                  <a:pt x="671015" y="898477"/>
                  <a:pt x="671015" y="898477"/>
                </a:cubicBezTo>
                <a:cubicBezTo>
                  <a:pt x="509517" y="796119"/>
                  <a:pt x="407158" y="748352"/>
                  <a:pt x="302525" y="666466"/>
                </a:cubicBezTo>
                <a:cubicBezTo>
                  <a:pt x="197892" y="584580"/>
                  <a:pt x="86436" y="475397"/>
                  <a:pt x="43218" y="407158"/>
                </a:cubicBezTo>
                <a:cubicBezTo>
                  <a:pt x="0" y="338919"/>
                  <a:pt x="2275" y="302526"/>
                  <a:pt x="43218" y="257033"/>
                </a:cubicBezTo>
                <a:cubicBezTo>
                  <a:pt x="84161" y="211541"/>
                  <a:pt x="136478" y="172872"/>
                  <a:pt x="275230" y="14785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281683" y="1453486"/>
            <a:ext cx="2163170" cy="1626359"/>
          </a:xfrm>
          <a:custGeom>
            <a:avLst/>
            <a:gdLst>
              <a:gd name="connsiteX0" fmla="*/ 27296 w 2163170"/>
              <a:gd name="connsiteY0" fmla="*/ 1003111 h 1626359"/>
              <a:gd name="connsiteX1" fmla="*/ 95535 w 2163170"/>
              <a:gd name="connsiteY1" fmla="*/ 675565 h 1626359"/>
              <a:gd name="connsiteX2" fmla="*/ 191069 w 2163170"/>
              <a:gd name="connsiteY2" fmla="*/ 457201 h 1626359"/>
              <a:gd name="connsiteX3" fmla="*/ 177421 w 2163170"/>
              <a:gd name="connsiteY3" fmla="*/ 156950 h 1626359"/>
              <a:gd name="connsiteX4" fmla="*/ 395786 w 2163170"/>
              <a:gd name="connsiteY4" fmla="*/ 6824 h 1626359"/>
              <a:gd name="connsiteX5" fmla="*/ 1050878 w 2163170"/>
              <a:gd name="connsiteY5" fmla="*/ 116007 h 1626359"/>
              <a:gd name="connsiteX6" fmla="*/ 1856096 w 2163170"/>
              <a:gd name="connsiteY6" fmla="*/ 593678 h 1626359"/>
              <a:gd name="connsiteX7" fmla="*/ 2129051 w 2163170"/>
              <a:gd name="connsiteY7" fmla="*/ 1057702 h 1626359"/>
              <a:gd name="connsiteX8" fmla="*/ 1651380 w 2163170"/>
              <a:gd name="connsiteY8" fmla="*/ 1535374 h 1626359"/>
              <a:gd name="connsiteX9" fmla="*/ 928048 w 2163170"/>
              <a:gd name="connsiteY9" fmla="*/ 1589965 h 1626359"/>
              <a:gd name="connsiteX10" fmla="*/ 436729 w 2163170"/>
              <a:gd name="connsiteY10" fmla="*/ 1317010 h 1626359"/>
              <a:gd name="connsiteX11" fmla="*/ 68239 w 2163170"/>
              <a:gd name="connsiteY11" fmla="*/ 1248771 h 1626359"/>
              <a:gd name="connsiteX12" fmla="*/ 27296 w 2163170"/>
              <a:gd name="connsiteY12" fmla="*/ 1003111 h 162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3170" h="1626359">
                <a:moveTo>
                  <a:pt x="27296" y="1003111"/>
                </a:moveTo>
                <a:cubicBezTo>
                  <a:pt x="31845" y="907577"/>
                  <a:pt x="68240" y="766550"/>
                  <a:pt x="95535" y="675565"/>
                </a:cubicBezTo>
                <a:cubicBezTo>
                  <a:pt x="122831" y="584580"/>
                  <a:pt x="177421" y="543637"/>
                  <a:pt x="191069" y="457201"/>
                </a:cubicBezTo>
                <a:cubicBezTo>
                  <a:pt x="204717" y="370765"/>
                  <a:pt x="143302" y="232013"/>
                  <a:pt x="177421" y="156950"/>
                </a:cubicBezTo>
                <a:cubicBezTo>
                  <a:pt x="211541" y="81887"/>
                  <a:pt x="250210" y="13648"/>
                  <a:pt x="395786" y="6824"/>
                </a:cubicBezTo>
                <a:cubicBezTo>
                  <a:pt x="541362" y="0"/>
                  <a:pt x="807493" y="18198"/>
                  <a:pt x="1050878" y="116007"/>
                </a:cubicBezTo>
                <a:cubicBezTo>
                  <a:pt x="1294263" y="213816"/>
                  <a:pt x="1676401" y="436729"/>
                  <a:pt x="1856096" y="593678"/>
                </a:cubicBezTo>
                <a:cubicBezTo>
                  <a:pt x="2035791" y="750627"/>
                  <a:pt x="2163170" y="900753"/>
                  <a:pt x="2129051" y="1057702"/>
                </a:cubicBezTo>
                <a:cubicBezTo>
                  <a:pt x="2094932" y="1214651"/>
                  <a:pt x="1851547" y="1446663"/>
                  <a:pt x="1651380" y="1535374"/>
                </a:cubicBezTo>
                <a:cubicBezTo>
                  <a:pt x="1451213" y="1624085"/>
                  <a:pt x="1130490" y="1626359"/>
                  <a:pt x="928048" y="1589965"/>
                </a:cubicBezTo>
                <a:cubicBezTo>
                  <a:pt x="725606" y="1553571"/>
                  <a:pt x="580030" y="1373876"/>
                  <a:pt x="436729" y="1317010"/>
                </a:cubicBezTo>
                <a:cubicBezTo>
                  <a:pt x="293428" y="1260144"/>
                  <a:pt x="136478" y="1301087"/>
                  <a:pt x="68239" y="1248771"/>
                </a:cubicBezTo>
                <a:cubicBezTo>
                  <a:pt x="0" y="1196455"/>
                  <a:pt x="22747" y="1098645"/>
                  <a:pt x="27296" y="100311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6362131" y="2943367"/>
            <a:ext cx="1983475" cy="2206388"/>
          </a:xfrm>
          <a:custGeom>
            <a:avLst/>
            <a:gdLst>
              <a:gd name="connsiteX0" fmla="*/ 802944 w 1983475"/>
              <a:gd name="connsiteY0" fmla="*/ 2092657 h 2206388"/>
              <a:gd name="connsiteX1" fmla="*/ 311624 w 1983475"/>
              <a:gd name="connsiteY1" fmla="*/ 1437564 h 2206388"/>
              <a:gd name="connsiteX2" fmla="*/ 11373 w 1983475"/>
              <a:gd name="connsiteY2" fmla="*/ 1328382 h 2206388"/>
              <a:gd name="connsiteX3" fmla="*/ 243385 w 1983475"/>
              <a:gd name="connsiteY3" fmla="*/ 823415 h 2206388"/>
              <a:gd name="connsiteX4" fmla="*/ 79612 w 1983475"/>
              <a:gd name="connsiteY4" fmla="*/ 482221 h 2206388"/>
              <a:gd name="connsiteX5" fmla="*/ 216090 w 1983475"/>
              <a:gd name="connsiteY5" fmla="*/ 250209 h 2206388"/>
              <a:gd name="connsiteX6" fmla="*/ 611875 w 1983475"/>
              <a:gd name="connsiteY6" fmla="*/ 250209 h 2206388"/>
              <a:gd name="connsiteX7" fmla="*/ 1062251 w 1983475"/>
              <a:gd name="connsiteY7" fmla="*/ 45493 h 2206388"/>
              <a:gd name="connsiteX8" fmla="*/ 1512627 w 1983475"/>
              <a:gd name="connsiteY8" fmla="*/ 72788 h 2206388"/>
              <a:gd name="connsiteX9" fmla="*/ 1717344 w 1983475"/>
              <a:gd name="connsiteY9" fmla="*/ 482221 h 2206388"/>
              <a:gd name="connsiteX10" fmla="*/ 1949356 w 1983475"/>
              <a:gd name="connsiteY10" fmla="*/ 741529 h 2206388"/>
              <a:gd name="connsiteX11" fmla="*/ 1922060 w 1983475"/>
              <a:gd name="connsiteY11" fmla="*/ 1219200 h 2206388"/>
              <a:gd name="connsiteX12" fmla="*/ 1580866 w 1983475"/>
              <a:gd name="connsiteY12" fmla="*/ 1696872 h 2206388"/>
              <a:gd name="connsiteX13" fmla="*/ 1239672 w 1983475"/>
              <a:gd name="connsiteY13" fmla="*/ 2119952 h 2206388"/>
              <a:gd name="connsiteX14" fmla="*/ 802944 w 1983475"/>
              <a:gd name="connsiteY14" fmla="*/ 2092657 h 220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83475" h="2206388">
                <a:moveTo>
                  <a:pt x="802944" y="2092657"/>
                </a:moveTo>
                <a:cubicBezTo>
                  <a:pt x="648269" y="1978926"/>
                  <a:pt x="443552" y="1564943"/>
                  <a:pt x="311624" y="1437564"/>
                </a:cubicBezTo>
                <a:cubicBezTo>
                  <a:pt x="179696" y="1310185"/>
                  <a:pt x="22746" y="1430740"/>
                  <a:pt x="11373" y="1328382"/>
                </a:cubicBezTo>
                <a:cubicBezTo>
                  <a:pt x="0" y="1226024"/>
                  <a:pt x="232012" y="964442"/>
                  <a:pt x="243385" y="823415"/>
                </a:cubicBezTo>
                <a:cubicBezTo>
                  <a:pt x="254758" y="682388"/>
                  <a:pt x="84161" y="577755"/>
                  <a:pt x="79612" y="482221"/>
                </a:cubicBezTo>
                <a:cubicBezTo>
                  <a:pt x="75063" y="386687"/>
                  <a:pt x="127380" y="288878"/>
                  <a:pt x="216090" y="250209"/>
                </a:cubicBezTo>
                <a:cubicBezTo>
                  <a:pt x="304800" y="211540"/>
                  <a:pt x="470848" y="284328"/>
                  <a:pt x="611875" y="250209"/>
                </a:cubicBezTo>
                <a:cubicBezTo>
                  <a:pt x="752902" y="216090"/>
                  <a:pt x="912126" y="75063"/>
                  <a:pt x="1062251" y="45493"/>
                </a:cubicBezTo>
                <a:cubicBezTo>
                  <a:pt x="1212376" y="15923"/>
                  <a:pt x="1403445" y="0"/>
                  <a:pt x="1512627" y="72788"/>
                </a:cubicBezTo>
                <a:cubicBezTo>
                  <a:pt x="1621809" y="145576"/>
                  <a:pt x="1644556" y="370764"/>
                  <a:pt x="1717344" y="482221"/>
                </a:cubicBezTo>
                <a:cubicBezTo>
                  <a:pt x="1790132" y="593678"/>
                  <a:pt x="1915237" y="618699"/>
                  <a:pt x="1949356" y="741529"/>
                </a:cubicBezTo>
                <a:cubicBezTo>
                  <a:pt x="1983475" y="864359"/>
                  <a:pt x="1983475" y="1059976"/>
                  <a:pt x="1922060" y="1219200"/>
                </a:cubicBezTo>
                <a:cubicBezTo>
                  <a:pt x="1860645" y="1378424"/>
                  <a:pt x="1694597" y="1546747"/>
                  <a:pt x="1580866" y="1696872"/>
                </a:cubicBezTo>
                <a:cubicBezTo>
                  <a:pt x="1467135" y="1846997"/>
                  <a:pt x="1373875" y="2053988"/>
                  <a:pt x="1239672" y="2119952"/>
                </a:cubicBezTo>
                <a:cubicBezTo>
                  <a:pt x="1105469" y="2185916"/>
                  <a:pt x="957619" y="2206388"/>
                  <a:pt x="802944" y="209265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144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3716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1242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48000" y="182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029200" y="1447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8288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057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622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209800" y="198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716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514600" y="2286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67000" y="2895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8194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7432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718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191000" y="167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28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362200" y="5410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362200" y="4572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8862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9050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276600" y="4114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676400" y="4419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5240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718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50520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24200" y="586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382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954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752600" y="213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858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0574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953000" y="213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242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743200" y="571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91000" y="2590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0386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819400" y="5257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495800" y="198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006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638800" y="167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629400" y="182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1628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248400" y="2819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4102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7818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0198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6294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6962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629400" y="4038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924800" y="4191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162800" y="3810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152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334000" y="5562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1910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8674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191000" y="601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1054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572000" y="5562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4958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7244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1054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1910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105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191000" y="4114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6388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626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9436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0960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467600" y="4267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553200" y="2286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0772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6388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248400" y="563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010400" y="4495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876800" y="4419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38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1628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>
            <a:stCxn id="58" idx="6"/>
            <a:endCxn id="35" idx="3"/>
          </p:cNvCxnSpPr>
          <p:nvPr/>
        </p:nvCxnSpPr>
        <p:spPr>
          <a:xfrm flipV="1">
            <a:off x="1905000" y="2111282"/>
            <a:ext cx="3271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27" idx="6"/>
            <a:endCxn id="57" idx="1"/>
          </p:cNvCxnSpPr>
          <p:nvPr/>
        </p:nvCxnSpPr>
        <p:spPr>
          <a:xfrm>
            <a:off x="1066800" y="3124200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32" idx="6"/>
            <a:endCxn id="34" idx="2"/>
          </p:cNvCxnSpPr>
          <p:nvPr/>
        </p:nvCxnSpPr>
        <p:spPr>
          <a:xfrm>
            <a:off x="1981200" y="3200400"/>
            <a:ext cx="381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59" idx="6"/>
            <a:endCxn id="57" idx="2"/>
          </p:cNvCxnSpPr>
          <p:nvPr/>
        </p:nvCxnSpPr>
        <p:spPr>
          <a:xfrm flipV="1">
            <a:off x="838200" y="33528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96" idx="4"/>
            <a:endCxn id="46" idx="1"/>
          </p:cNvCxnSpPr>
          <p:nvPr/>
        </p:nvCxnSpPr>
        <p:spPr>
          <a:xfrm rot="16200000" flipH="1">
            <a:off x="3695700" y="3467100"/>
            <a:ext cx="3271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96" idx="1"/>
            <a:endCxn id="46" idx="5"/>
          </p:cNvCxnSpPr>
          <p:nvPr/>
        </p:nvCxnSpPr>
        <p:spPr>
          <a:xfrm rot="16200000" flipV="1">
            <a:off x="3940082" y="3863882"/>
            <a:ext cx="3494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96" idx="0"/>
            <a:endCxn id="94" idx="4"/>
          </p:cNvCxnSpPr>
          <p:nvPr/>
        </p:nvCxnSpPr>
        <p:spPr>
          <a:xfrm rot="5400000" flipH="1" flipV="1">
            <a:off x="4152900" y="4000500"/>
            <a:ext cx="22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52" idx="7"/>
            <a:endCxn id="48" idx="2"/>
          </p:cNvCxnSpPr>
          <p:nvPr/>
        </p:nvCxnSpPr>
        <p:spPr>
          <a:xfrm rot="5400000" flipH="1" flipV="1">
            <a:off x="2987582" y="4076700"/>
            <a:ext cx="1747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45" idx="5"/>
            <a:endCxn id="53" idx="2"/>
          </p:cNvCxnSpPr>
          <p:nvPr/>
        </p:nvCxnSpPr>
        <p:spPr>
          <a:xfrm rot="16200000" flipH="1">
            <a:off x="2644682" y="4549682"/>
            <a:ext cx="174718" cy="479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104" idx="5"/>
            <a:endCxn id="85" idx="0"/>
          </p:cNvCxnSpPr>
          <p:nvPr/>
        </p:nvCxnSpPr>
        <p:spPr>
          <a:xfrm rot="16200000" flipH="1">
            <a:off x="5730782" y="52735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88" idx="0"/>
            <a:endCxn id="90" idx="4"/>
          </p:cNvCxnSpPr>
          <p:nvPr/>
        </p:nvCxnSpPr>
        <p:spPr>
          <a:xfrm rot="5400000" flipH="1" flipV="1">
            <a:off x="4457700" y="5219700"/>
            <a:ext cx="5334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stCxn id="84" idx="6"/>
            <a:endCxn id="90" idx="2"/>
          </p:cNvCxnSpPr>
          <p:nvPr/>
        </p:nvCxnSpPr>
        <p:spPr>
          <a:xfrm>
            <a:off x="4343400" y="4876800"/>
            <a:ext cx="3810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86" idx="7"/>
            <a:endCxn id="88" idx="3"/>
          </p:cNvCxnSpPr>
          <p:nvPr/>
        </p:nvCxnSpPr>
        <p:spPr>
          <a:xfrm rot="5400000" flipH="1" flipV="1">
            <a:off x="4282982" y="5730782"/>
            <a:ext cx="3494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84" idx="5"/>
            <a:endCxn id="88" idx="1"/>
          </p:cNvCxnSpPr>
          <p:nvPr/>
        </p:nvCxnSpPr>
        <p:spPr>
          <a:xfrm rot="16200000" flipH="1">
            <a:off x="4130582" y="5121182"/>
            <a:ext cx="654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87" idx="1"/>
            <a:endCxn id="107" idx="4"/>
          </p:cNvCxnSpPr>
          <p:nvPr/>
        </p:nvCxnSpPr>
        <p:spPr>
          <a:xfrm rot="16200000" flipV="1">
            <a:off x="4876800" y="46482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07" idx="5"/>
            <a:endCxn id="108" idx="1"/>
          </p:cNvCxnSpPr>
          <p:nvPr/>
        </p:nvCxnSpPr>
        <p:spPr>
          <a:xfrm rot="16200000" flipH="1">
            <a:off x="5235482" y="4321082"/>
            <a:ext cx="197036" cy="654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87" idx="7"/>
            <a:endCxn id="108" idx="2"/>
          </p:cNvCxnSpPr>
          <p:nvPr/>
        </p:nvCxnSpPr>
        <p:spPr>
          <a:xfrm rot="5400000" flipH="1" flipV="1">
            <a:off x="5387882" y="4648200"/>
            <a:ext cx="985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83" idx="6"/>
            <a:endCxn id="85" idx="2"/>
          </p:cNvCxnSpPr>
          <p:nvPr/>
        </p:nvCxnSpPr>
        <p:spPr>
          <a:xfrm flipV="1">
            <a:off x="5486400" y="5562600"/>
            <a:ext cx="3810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52" idx="4"/>
            <a:endCxn id="53" idx="1"/>
          </p:cNvCxnSpPr>
          <p:nvPr/>
        </p:nvCxnSpPr>
        <p:spPr>
          <a:xfrm rot="16200000" flipH="1">
            <a:off x="2743200" y="45720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45" idx="7"/>
            <a:endCxn id="52" idx="3"/>
          </p:cNvCxnSpPr>
          <p:nvPr/>
        </p:nvCxnSpPr>
        <p:spPr>
          <a:xfrm rot="5400000" flipH="1" flipV="1">
            <a:off x="2568482" y="43972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53" idx="6"/>
            <a:endCxn id="51" idx="3"/>
          </p:cNvCxnSpPr>
          <p:nvPr/>
        </p:nvCxnSpPr>
        <p:spPr>
          <a:xfrm flipV="1">
            <a:off x="3124200" y="4854482"/>
            <a:ext cx="250918" cy="22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62" idx="7"/>
            <a:endCxn id="54" idx="2"/>
          </p:cNvCxnSpPr>
          <p:nvPr/>
        </p:nvCxnSpPr>
        <p:spPr>
          <a:xfrm rot="5400000" flipH="1" flipV="1">
            <a:off x="3330482" y="5334000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52" idx="5"/>
            <a:endCxn id="51" idx="1"/>
          </p:cNvCxnSpPr>
          <p:nvPr/>
        </p:nvCxnSpPr>
        <p:spPr>
          <a:xfrm rot="16200000" flipH="1">
            <a:off x="2987582" y="4359182"/>
            <a:ext cx="273236" cy="501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46" idx="6"/>
            <a:endCxn id="94" idx="2"/>
          </p:cNvCxnSpPr>
          <p:nvPr/>
        </p:nvCxnSpPr>
        <p:spPr>
          <a:xfrm>
            <a:off x="4038600" y="3733800"/>
            <a:ext cx="152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88" idx="6"/>
            <a:endCxn id="83" idx="2"/>
          </p:cNvCxnSpPr>
          <p:nvPr/>
        </p:nvCxnSpPr>
        <p:spPr>
          <a:xfrm>
            <a:off x="4724400" y="5638800"/>
            <a:ext cx="609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81" idx="6"/>
            <a:endCxn id="103" idx="2"/>
          </p:cNvCxnSpPr>
          <p:nvPr/>
        </p:nvCxnSpPr>
        <p:spPr>
          <a:xfrm flipV="1">
            <a:off x="7315200" y="3733800"/>
            <a:ext cx="762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01" idx="1"/>
            <a:endCxn id="79" idx="5"/>
          </p:cNvCxnSpPr>
          <p:nvPr/>
        </p:nvCxnSpPr>
        <p:spPr>
          <a:xfrm rot="16200000" flipV="1">
            <a:off x="7064282" y="3863882"/>
            <a:ext cx="120836" cy="730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08" idx="6"/>
            <a:endCxn id="100" idx="2"/>
          </p:cNvCxnSpPr>
          <p:nvPr/>
        </p:nvCxnSpPr>
        <p:spPr>
          <a:xfrm>
            <a:off x="5791200" y="48006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85" idx="5"/>
            <a:endCxn id="105" idx="1"/>
          </p:cNvCxnSpPr>
          <p:nvPr/>
        </p:nvCxnSpPr>
        <p:spPr>
          <a:xfrm rot="16200000" flipH="1">
            <a:off x="6111782" y="5502182"/>
            <a:ext cx="446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04" idx="0"/>
            <a:endCxn id="108" idx="4"/>
          </p:cNvCxnSpPr>
          <p:nvPr/>
        </p:nvCxnSpPr>
        <p:spPr>
          <a:xfrm rot="5400000" flipH="1" flipV="1">
            <a:off x="5600700" y="4991100"/>
            <a:ext cx="22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06" idx="7"/>
            <a:endCxn id="101" idx="2"/>
          </p:cNvCxnSpPr>
          <p:nvPr/>
        </p:nvCxnSpPr>
        <p:spPr>
          <a:xfrm rot="5400000" flipH="1" flipV="1">
            <a:off x="7216682" y="4267200"/>
            <a:ext cx="1747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83" idx="7"/>
            <a:endCxn id="104" idx="3"/>
          </p:cNvCxnSpPr>
          <p:nvPr/>
        </p:nvCxnSpPr>
        <p:spPr>
          <a:xfrm rot="5400000" flipH="1" flipV="1">
            <a:off x="5387882" y="5311682"/>
            <a:ext cx="3494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V="1">
            <a:off x="5715000" y="5921282"/>
            <a:ext cx="3271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79" idx="7"/>
            <a:endCxn id="81" idx="2"/>
          </p:cNvCxnSpPr>
          <p:nvPr/>
        </p:nvCxnSpPr>
        <p:spPr>
          <a:xfrm rot="5400000" flipH="1" flipV="1">
            <a:off x="6873782" y="3771900"/>
            <a:ext cx="1747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>
            <a:off x="37338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1" name="Straight Connector 220"/>
          <p:cNvCxnSpPr>
            <a:stCxn id="56" idx="7"/>
            <a:endCxn id="57" idx="3"/>
          </p:cNvCxnSpPr>
          <p:nvPr/>
        </p:nvCxnSpPr>
        <p:spPr>
          <a:xfrm rot="5400000" flipH="1" flipV="1">
            <a:off x="1006382" y="3368582"/>
            <a:ext cx="2732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>
            <a:stCxn id="56" idx="0"/>
            <a:endCxn id="27" idx="4"/>
          </p:cNvCxnSpPr>
          <p:nvPr/>
        </p:nvCxnSpPr>
        <p:spPr>
          <a:xfrm rot="5400000" flipH="1" flipV="1">
            <a:off x="723900" y="33909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>
            <a:stCxn id="32" idx="0"/>
            <a:endCxn id="60" idx="3"/>
          </p:cNvCxnSpPr>
          <p:nvPr/>
        </p:nvCxnSpPr>
        <p:spPr>
          <a:xfrm rot="5400000" flipH="1" flipV="1">
            <a:off x="1866900" y="29113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34" idx="7"/>
            <a:endCxn id="38" idx="3"/>
          </p:cNvCxnSpPr>
          <p:nvPr/>
        </p:nvCxnSpPr>
        <p:spPr>
          <a:xfrm rot="5400000" flipH="1" flipV="1">
            <a:off x="2530382" y="29875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>
            <a:stCxn id="33" idx="7"/>
            <a:endCxn id="34" idx="3"/>
          </p:cNvCxnSpPr>
          <p:nvPr/>
        </p:nvCxnSpPr>
        <p:spPr>
          <a:xfrm rot="5400000" flipH="1" flipV="1">
            <a:off x="2149382" y="32923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>
            <a:stCxn id="33" idx="6"/>
            <a:endCxn id="40" idx="2"/>
          </p:cNvCxnSpPr>
          <p:nvPr/>
        </p:nvCxnSpPr>
        <p:spPr>
          <a:xfrm flipV="1">
            <a:off x="2209800" y="3429000"/>
            <a:ext cx="5334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stCxn id="32" idx="5"/>
            <a:endCxn id="33" idx="1"/>
          </p:cNvCxnSpPr>
          <p:nvPr/>
        </p:nvCxnSpPr>
        <p:spPr>
          <a:xfrm rot="16200000" flipH="1">
            <a:off x="1882682" y="3330482"/>
            <a:ext cx="273236" cy="120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57" idx="7"/>
            <a:endCxn id="32" idx="2"/>
          </p:cNvCxnSpPr>
          <p:nvPr/>
        </p:nvCxnSpPr>
        <p:spPr>
          <a:xfrm rot="5400000" flipH="1" flipV="1">
            <a:off x="1577882" y="3048000"/>
            <a:ext cx="985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>
            <a:stCxn id="27" idx="7"/>
            <a:endCxn id="36" idx="3"/>
          </p:cNvCxnSpPr>
          <p:nvPr/>
        </p:nvCxnSpPr>
        <p:spPr>
          <a:xfrm rot="5400000" flipH="1" flipV="1">
            <a:off x="968282" y="2644682"/>
            <a:ext cx="5018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35" idx="6"/>
            <a:endCxn id="30" idx="2"/>
          </p:cNvCxnSpPr>
          <p:nvPr/>
        </p:nvCxnSpPr>
        <p:spPr>
          <a:xfrm flipV="1">
            <a:off x="2362200" y="1905000"/>
            <a:ext cx="6858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>
            <a:stCxn id="37" idx="6"/>
            <a:endCxn id="29" idx="2"/>
          </p:cNvCxnSpPr>
          <p:nvPr/>
        </p:nvCxnSpPr>
        <p:spPr>
          <a:xfrm flipV="1">
            <a:off x="2667000" y="22860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>
            <a:stCxn id="35" idx="5"/>
            <a:endCxn id="37" idx="1"/>
          </p:cNvCxnSpPr>
          <p:nvPr/>
        </p:nvCxnSpPr>
        <p:spPr>
          <a:xfrm rot="16200000" flipH="1">
            <a:off x="2339882" y="2111282"/>
            <a:ext cx="1970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37" idx="5"/>
            <a:endCxn id="39" idx="1"/>
          </p:cNvCxnSpPr>
          <p:nvPr/>
        </p:nvCxnSpPr>
        <p:spPr>
          <a:xfrm rot="16200000" flipH="1">
            <a:off x="2682782" y="23779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>
            <a:stCxn id="39" idx="7"/>
            <a:endCxn id="29" idx="3"/>
          </p:cNvCxnSpPr>
          <p:nvPr/>
        </p:nvCxnSpPr>
        <p:spPr>
          <a:xfrm rot="5400000" flipH="1" flipV="1">
            <a:off x="2949482" y="2339882"/>
            <a:ext cx="1970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>
            <a:stCxn id="37" idx="7"/>
            <a:endCxn id="30" idx="3"/>
          </p:cNvCxnSpPr>
          <p:nvPr/>
        </p:nvCxnSpPr>
        <p:spPr>
          <a:xfrm rot="5400000" flipH="1" flipV="1">
            <a:off x="2682782" y="1920782"/>
            <a:ext cx="3494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40" idx="7"/>
            <a:endCxn id="41" idx="4"/>
          </p:cNvCxnSpPr>
          <p:nvPr/>
        </p:nvCxnSpPr>
        <p:spPr>
          <a:xfrm rot="5400000" flipH="1" flipV="1">
            <a:off x="2873282" y="3200400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>
            <a:stCxn id="30" idx="4"/>
            <a:endCxn id="29" idx="0"/>
          </p:cNvCxnSpPr>
          <p:nvPr/>
        </p:nvCxnSpPr>
        <p:spPr>
          <a:xfrm rot="16200000" flipH="1">
            <a:off x="3048000" y="2057400"/>
            <a:ext cx="2286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stCxn id="34" idx="5"/>
            <a:endCxn id="40" idx="1"/>
          </p:cNvCxnSpPr>
          <p:nvPr/>
        </p:nvCxnSpPr>
        <p:spPr>
          <a:xfrm rot="16200000" flipH="1">
            <a:off x="2568482" y="31780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>
            <a:stCxn id="65" idx="7"/>
            <a:endCxn id="67" idx="2"/>
          </p:cNvCxnSpPr>
          <p:nvPr/>
        </p:nvCxnSpPr>
        <p:spPr>
          <a:xfrm rot="5400000" flipH="1" flipV="1">
            <a:off x="4244882" y="1981200"/>
            <a:ext cx="1747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64" idx="0"/>
            <a:endCxn id="65" idx="5"/>
          </p:cNvCxnSpPr>
          <p:nvPr/>
        </p:nvCxnSpPr>
        <p:spPr>
          <a:xfrm rot="16200000" flipV="1">
            <a:off x="4092482" y="2416082"/>
            <a:ext cx="2509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>
            <a:stCxn id="64" idx="7"/>
            <a:endCxn id="61" idx="2"/>
          </p:cNvCxnSpPr>
          <p:nvPr/>
        </p:nvCxnSpPr>
        <p:spPr>
          <a:xfrm rot="5400000" flipH="1" flipV="1">
            <a:off x="4435382" y="2095500"/>
            <a:ext cx="403318" cy="631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stCxn id="64" idx="6"/>
            <a:endCxn id="68" idx="2"/>
          </p:cNvCxnSpPr>
          <p:nvPr/>
        </p:nvCxnSpPr>
        <p:spPr>
          <a:xfrm flipV="1">
            <a:off x="4343400" y="25908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>
            <a:stCxn id="42" idx="6"/>
            <a:endCxn id="31" idx="2"/>
          </p:cNvCxnSpPr>
          <p:nvPr/>
        </p:nvCxnSpPr>
        <p:spPr>
          <a:xfrm flipV="1">
            <a:off x="4343400" y="1524000"/>
            <a:ext cx="6858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>
            <a:stCxn id="68" idx="0"/>
            <a:endCxn id="61" idx="4"/>
          </p:cNvCxnSpPr>
          <p:nvPr/>
        </p:nvCxnSpPr>
        <p:spPr>
          <a:xfrm rot="5400000" flipH="1" flipV="1">
            <a:off x="4838700" y="2324100"/>
            <a:ext cx="228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>
            <a:stCxn id="67" idx="7"/>
            <a:endCxn id="31" idx="3"/>
          </p:cNvCxnSpPr>
          <p:nvPr/>
        </p:nvCxnSpPr>
        <p:spPr>
          <a:xfrm rot="5400000" flipH="1" flipV="1">
            <a:off x="4625882" y="1577882"/>
            <a:ext cx="4256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61" idx="0"/>
            <a:endCxn id="31" idx="4"/>
          </p:cNvCxnSpPr>
          <p:nvPr/>
        </p:nvCxnSpPr>
        <p:spPr>
          <a:xfrm rot="5400000" flipH="1" flipV="1">
            <a:off x="4800600" y="1828800"/>
            <a:ext cx="533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>
            <a:stCxn id="75" idx="1"/>
            <a:endCxn id="76" idx="5"/>
          </p:cNvCxnSpPr>
          <p:nvPr/>
        </p:nvCxnSpPr>
        <p:spPr>
          <a:xfrm rot="16200000" flipV="1">
            <a:off x="6378482" y="2339882"/>
            <a:ext cx="197036" cy="654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>
            <a:stCxn id="95" idx="6"/>
            <a:endCxn id="97" idx="3"/>
          </p:cNvCxnSpPr>
          <p:nvPr/>
        </p:nvCxnSpPr>
        <p:spPr>
          <a:xfrm flipV="1">
            <a:off x="5257800" y="3330482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stCxn id="68" idx="1"/>
            <a:endCxn id="67" idx="4"/>
          </p:cNvCxnSpPr>
          <p:nvPr/>
        </p:nvCxnSpPr>
        <p:spPr>
          <a:xfrm rot="16200000" flipV="1">
            <a:off x="4495800" y="22098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95" idx="0"/>
            <a:endCxn id="93" idx="4"/>
          </p:cNvCxnSpPr>
          <p:nvPr/>
        </p:nvCxnSpPr>
        <p:spPr>
          <a:xfrm rot="5400000" flipH="1" flipV="1">
            <a:off x="5029200" y="33528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89" idx="6"/>
            <a:endCxn id="93" idx="2"/>
          </p:cNvCxnSpPr>
          <p:nvPr/>
        </p:nvCxnSpPr>
        <p:spPr>
          <a:xfrm>
            <a:off x="4648200" y="3124200"/>
            <a:ext cx="45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>
            <a:stCxn id="73" idx="0"/>
            <a:endCxn id="69" idx="4"/>
          </p:cNvCxnSpPr>
          <p:nvPr/>
        </p:nvCxnSpPr>
        <p:spPr>
          <a:xfrm rot="5400000" flipH="1" flipV="1">
            <a:off x="5257800" y="2057400"/>
            <a:ext cx="6858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stCxn id="76" idx="6"/>
            <a:endCxn id="102" idx="2"/>
          </p:cNvCxnSpPr>
          <p:nvPr/>
        </p:nvCxnSpPr>
        <p:spPr>
          <a:xfrm flipV="1">
            <a:off x="6172200" y="23622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>
            <a:stCxn id="73" idx="7"/>
            <a:endCxn id="74" idx="3"/>
          </p:cNvCxnSpPr>
          <p:nvPr/>
        </p:nvCxnSpPr>
        <p:spPr>
          <a:xfrm rot="5400000" flipH="1" flipV="1">
            <a:off x="5616482" y="2035082"/>
            <a:ext cx="425636" cy="578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stCxn id="102" idx="0"/>
            <a:endCxn id="70" idx="4"/>
          </p:cNvCxnSpPr>
          <p:nvPr/>
        </p:nvCxnSpPr>
        <p:spPr>
          <a:xfrm rot="5400000" flipH="1" flipV="1">
            <a:off x="6515100" y="20955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stCxn id="73" idx="6"/>
            <a:endCxn id="76" idx="2"/>
          </p:cNvCxnSpPr>
          <p:nvPr/>
        </p:nvCxnSpPr>
        <p:spPr>
          <a:xfrm flipV="1">
            <a:off x="5562600" y="25146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stCxn id="72" idx="7"/>
            <a:endCxn id="102" idx="4"/>
          </p:cNvCxnSpPr>
          <p:nvPr/>
        </p:nvCxnSpPr>
        <p:spPr>
          <a:xfrm rot="5400000" flipH="1" flipV="1">
            <a:off x="6302282" y="25146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>
            <a:stCxn id="74" idx="5"/>
            <a:endCxn id="102" idx="1"/>
          </p:cNvCxnSpPr>
          <p:nvPr/>
        </p:nvCxnSpPr>
        <p:spPr>
          <a:xfrm rot="16200000" flipH="1">
            <a:off x="6302282" y="20350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75" idx="0"/>
            <a:endCxn id="102" idx="5"/>
          </p:cNvCxnSpPr>
          <p:nvPr/>
        </p:nvCxnSpPr>
        <p:spPr>
          <a:xfrm rot="16200000" flipV="1">
            <a:off x="6607082" y="2492282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stCxn id="75" idx="7"/>
            <a:endCxn id="71" idx="3"/>
          </p:cNvCxnSpPr>
          <p:nvPr/>
        </p:nvCxnSpPr>
        <p:spPr>
          <a:xfrm rot="5400000" flipH="1" flipV="1">
            <a:off x="6911882" y="2492282"/>
            <a:ext cx="273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>
            <a:stCxn id="72" idx="5"/>
            <a:endCxn id="75" idx="2"/>
          </p:cNvCxnSpPr>
          <p:nvPr/>
        </p:nvCxnSpPr>
        <p:spPr>
          <a:xfrm rot="5400000" flipH="1" flipV="1">
            <a:off x="6515100" y="2682782"/>
            <a:ext cx="130082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stCxn id="98" idx="0"/>
            <a:endCxn id="97" idx="4"/>
          </p:cNvCxnSpPr>
          <p:nvPr/>
        </p:nvCxnSpPr>
        <p:spPr>
          <a:xfrm rot="5400000" flipH="1" flipV="1">
            <a:off x="5524500" y="34671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>
            <a:stCxn id="77" idx="6"/>
            <a:endCxn id="109" idx="3"/>
          </p:cNvCxnSpPr>
          <p:nvPr/>
        </p:nvCxnSpPr>
        <p:spPr>
          <a:xfrm flipV="1">
            <a:off x="6781800" y="3254282"/>
            <a:ext cx="4033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>
            <a:stCxn id="81" idx="7"/>
            <a:endCxn id="78" idx="3"/>
          </p:cNvCxnSpPr>
          <p:nvPr/>
        </p:nvCxnSpPr>
        <p:spPr>
          <a:xfrm rot="5400000" flipH="1" flipV="1">
            <a:off x="7254782" y="3368582"/>
            <a:ext cx="5018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>
            <a:stCxn id="82" idx="7"/>
            <a:endCxn id="80" idx="3"/>
          </p:cNvCxnSpPr>
          <p:nvPr/>
        </p:nvCxnSpPr>
        <p:spPr>
          <a:xfrm rot="5400000" flipH="1" flipV="1">
            <a:off x="7407182" y="4359182"/>
            <a:ext cx="578036" cy="501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>
            <a:stCxn id="93" idx="6"/>
            <a:endCxn id="97" idx="2"/>
          </p:cNvCxnSpPr>
          <p:nvPr/>
        </p:nvCxnSpPr>
        <p:spPr>
          <a:xfrm>
            <a:off x="5257800" y="31242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>
            <a:stCxn id="106" idx="5"/>
            <a:endCxn id="82" idx="1"/>
          </p:cNvCxnSpPr>
          <p:nvPr/>
        </p:nvCxnSpPr>
        <p:spPr>
          <a:xfrm rot="16200000" flipH="1">
            <a:off x="7102382" y="46639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>
            <a:stCxn id="109" idx="5"/>
            <a:endCxn id="103" idx="1"/>
          </p:cNvCxnSpPr>
          <p:nvPr/>
        </p:nvCxnSpPr>
        <p:spPr>
          <a:xfrm rot="16200000" flipH="1">
            <a:off x="7483382" y="3063782"/>
            <a:ext cx="425636" cy="806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/>
          <p:cNvCxnSpPr>
            <a:stCxn id="81" idx="5"/>
            <a:endCxn id="80" idx="2"/>
          </p:cNvCxnSpPr>
          <p:nvPr/>
        </p:nvCxnSpPr>
        <p:spPr>
          <a:xfrm rot="16200000" flipH="1">
            <a:off x="7445282" y="3787682"/>
            <a:ext cx="327118" cy="631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>
            <a:stCxn id="97" idx="5"/>
            <a:endCxn id="99" idx="0"/>
          </p:cNvCxnSpPr>
          <p:nvPr/>
        </p:nvCxnSpPr>
        <p:spPr>
          <a:xfrm rot="16200000" flipH="1">
            <a:off x="5768882" y="3330482"/>
            <a:ext cx="2509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>
            <a:stCxn id="77" idx="5"/>
            <a:endCxn id="81" idx="1"/>
          </p:cNvCxnSpPr>
          <p:nvPr/>
        </p:nvCxnSpPr>
        <p:spPr>
          <a:xfrm rot="16200000" flipH="1">
            <a:off x="6797582" y="3444782"/>
            <a:ext cx="3494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>
            <a:stCxn id="98" idx="6"/>
            <a:endCxn id="99" idx="3"/>
          </p:cNvCxnSpPr>
          <p:nvPr/>
        </p:nvCxnSpPr>
        <p:spPr>
          <a:xfrm flipV="1">
            <a:off x="5715000" y="3711482"/>
            <a:ext cx="250918" cy="22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>
            <a:stCxn id="79" idx="0"/>
            <a:endCxn id="77" idx="4"/>
          </p:cNvCxnSpPr>
          <p:nvPr/>
        </p:nvCxnSpPr>
        <p:spPr>
          <a:xfrm rot="5400000" flipH="1" flipV="1">
            <a:off x="6438900" y="3771900"/>
            <a:ext cx="533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>
            <a:stCxn id="101" idx="6"/>
            <a:endCxn id="80" idx="2"/>
          </p:cNvCxnSpPr>
          <p:nvPr/>
        </p:nvCxnSpPr>
        <p:spPr>
          <a:xfrm flipV="1">
            <a:off x="7620000" y="42672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>
            <a:stCxn id="96" idx="6"/>
            <a:endCxn id="107" idx="2"/>
          </p:cNvCxnSpPr>
          <p:nvPr/>
        </p:nvCxnSpPr>
        <p:spPr>
          <a:xfrm>
            <a:off x="4343400" y="4191000"/>
            <a:ext cx="53340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>
            <a:stCxn id="28" idx="7"/>
            <a:endCxn id="49" idx="3"/>
          </p:cNvCxnSpPr>
          <p:nvPr/>
        </p:nvCxnSpPr>
        <p:spPr>
          <a:xfrm rot="5400000" flipH="1" flipV="1">
            <a:off x="1501682" y="4549682"/>
            <a:ext cx="1970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>
            <a:stCxn id="36" idx="7"/>
            <a:endCxn id="58" idx="2"/>
          </p:cNvCxnSpPr>
          <p:nvPr/>
        </p:nvCxnSpPr>
        <p:spPr>
          <a:xfrm rot="5400000" flipH="1" flipV="1">
            <a:off x="1501682" y="2209800"/>
            <a:ext cx="2509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>
            <a:stCxn id="50" idx="7"/>
            <a:endCxn id="43" idx="3"/>
          </p:cNvCxnSpPr>
          <p:nvPr/>
        </p:nvCxnSpPr>
        <p:spPr>
          <a:xfrm rot="5400000" flipH="1" flipV="1">
            <a:off x="1654082" y="4854482"/>
            <a:ext cx="1970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>
            <a:stCxn id="28" idx="5"/>
            <a:endCxn id="50" idx="0"/>
          </p:cNvCxnSpPr>
          <p:nvPr/>
        </p:nvCxnSpPr>
        <p:spPr>
          <a:xfrm rot="16200000" flipH="1">
            <a:off x="1463582" y="4892582"/>
            <a:ext cx="1747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28" idx="6"/>
            <a:endCxn id="43" idx="2"/>
          </p:cNvCxnSpPr>
          <p:nvPr/>
        </p:nvCxnSpPr>
        <p:spPr>
          <a:xfrm>
            <a:off x="1524000" y="48006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44" idx="6"/>
            <a:endCxn id="66" idx="2"/>
          </p:cNvCxnSpPr>
          <p:nvPr/>
        </p:nvCxnSpPr>
        <p:spPr>
          <a:xfrm flipV="1">
            <a:off x="2514600" y="5334000"/>
            <a:ext cx="3048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43" idx="4"/>
            <a:endCxn id="47" idx="0"/>
          </p:cNvCxnSpPr>
          <p:nvPr/>
        </p:nvCxnSpPr>
        <p:spPr>
          <a:xfrm rot="16200000" flipH="1">
            <a:off x="1828800" y="4953000"/>
            <a:ext cx="2286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>
            <a:stCxn id="44" idx="5"/>
            <a:endCxn id="63" idx="1"/>
          </p:cNvCxnSpPr>
          <p:nvPr/>
        </p:nvCxnSpPr>
        <p:spPr>
          <a:xfrm rot="16200000" flipH="1">
            <a:off x="2530382" y="5502182"/>
            <a:ext cx="1970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>
            <a:stCxn id="55" idx="0"/>
            <a:endCxn id="62" idx="4"/>
          </p:cNvCxnSpPr>
          <p:nvPr/>
        </p:nvCxnSpPr>
        <p:spPr>
          <a:xfrm rot="5400000" flipH="1" flipV="1">
            <a:off x="3086100" y="5753100"/>
            <a:ext cx="22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>
            <a:endCxn id="62" idx="3"/>
          </p:cNvCxnSpPr>
          <p:nvPr/>
        </p:nvCxnSpPr>
        <p:spPr>
          <a:xfrm flipV="1">
            <a:off x="2895600" y="56164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/>
          <p:cNvCxnSpPr>
            <a:stCxn id="53" idx="7"/>
            <a:endCxn id="48" idx="4"/>
          </p:cNvCxnSpPr>
          <p:nvPr/>
        </p:nvCxnSpPr>
        <p:spPr>
          <a:xfrm rot="5400000" flipH="1" flipV="1">
            <a:off x="2949482" y="4419600"/>
            <a:ext cx="5557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47" idx="5"/>
            <a:endCxn id="44" idx="1"/>
          </p:cNvCxnSpPr>
          <p:nvPr/>
        </p:nvCxnSpPr>
        <p:spPr>
          <a:xfrm rot="16200000" flipH="1">
            <a:off x="2111282" y="51592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>
            <a:stCxn id="43" idx="6"/>
            <a:endCxn id="45" idx="2"/>
          </p:cNvCxnSpPr>
          <p:nvPr/>
        </p:nvCxnSpPr>
        <p:spPr>
          <a:xfrm flipV="1">
            <a:off x="1981200" y="46482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>
            <a:stCxn id="63" idx="0"/>
            <a:endCxn id="66" idx="4"/>
          </p:cNvCxnSpPr>
          <p:nvPr/>
        </p:nvCxnSpPr>
        <p:spPr>
          <a:xfrm rot="5400000" flipH="1" flipV="1">
            <a:off x="2705100" y="55245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Connector 433"/>
          <p:cNvCxnSpPr>
            <a:stCxn id="58" idx="5"/>
            <a:endCxn id="37" idx="2"/>
          </p:cNvCxnSpPr>
          <p:nvPr/>
        </p:nvCxnSpPr>
        <p:spPr>
          <a:xfrm rot="16200000" flipH="1">
            <a:off x="2149382" y="1996982"/>
            <a:ext cx="98518" cy="631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/>
          <p:cNvCxnSpPr>
            <a:stCxn id="60" idx="4"/>
            <a:endCxn id="33" idx="0"/>
          </p:cNvCxnSpPr>
          <p:nvPr/>
        </p:nvCxnSpPr>
        <p:spPr>
          <a:xfrm rot="5400000">
            <a:off x="1828800" y="3200400"/>
            <a:ext cx="609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435"/>
          <p:cNvCxnSpPr>
            <a:stCxn id="38" idx="4"/>
            <a:endCxn id="40" idx="0"/>
          </p:cNvCxnSpPr>
          <p:nvPr/>
        </p:nvCxnSpPr>
        <p:spPr>
          <a:xfrm rot="16200000" flipH="1">
            <a:off x="2628900" y="31623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>
            <a:stCxn id="82" idx="0"/>
            <a:endCxn id="101" idx="4"/>
          </p:cNvCxnSpPr>
          <p:nvPr/>
        </p:nvCxnSpPr>
        <p:spPr>
          <a:xfrm rot="5400000" flipH="1" flipV="1">
            <a:off x="7239000" y="4572000"/>
            <a:ext cx="4572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>
            <a:stCxn id="59" idx="0"/>
            <a:endCxn id="27" idx="3"/>
          </p:cNvCxnSpPr>
          <p:nvPr/>
        </p:nvCxnSpPr>
        <p:spPr>
          <a:xfrm rot="5400000" flipH="1" flipV="1">
            <a:off x="762000" y="3178082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>
            <a:stCxn id="76" idx="1"/>
            <a:endCxn id="69" idx="5"/>
          </p:cNvCxnSpPr>
          <p:nvPr/>
        </p:nvCxnSpPr>
        <p:spPr>
          <a:xfrm rot="16200000" flipV="1">
            <a:off x="5578382" y="1996982"/>
            <a:ext cx="654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>
            <a:stCxn id="63" idx="5"/>
            <a:endCxn id="55" idx="2"/>
          </p:cNvCxnSpPr>
          <p:nvPr/>
        </p:nvCxnSpPr>
        <p:spPr>
          <a:xfrm rot="16200000" flipH="1">
            <a:off x="2949482" y="5768882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/>
          <p:cNvCxnSpPr/>
          <p:nvPr/>
        </p:nvCxnSpPr>
        <p:spPr>
          <a:xfrm rot="10800000" flipV="1">
            <a:off x="6096000" y="3429000"/>
            <a:ext cx="5334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Connector 462"/>
          <p:cNvCxnSpPr/>
          <p:nvPr/>
        </p:nvCxnSpPr>
        <p:spPr>
          <a:xfrm rot="16200000" flipV="1">
            <a:off x="6949982" y="2835182"/>
            <a:ext cx="2509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/>
          <p:cNvCxnSpPr/>
          <p:nvPr/>
        </p:nvCxnSpPr>
        <p:spPr>
          <a:xfrm rot="16200000" flipV="1">
            <a:off x="5334000" y="1371600"/>
            <a:ext cx="174718" cy="479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464"/>
          <p:cNvCxnSpPr/>
          <p:nvPr/>
        </p:nvCxnSpPr>
        <p:spPr>
          <a:xfrm rot="5400000" flipH="1" flipV="1">
            <a:off x="5121182" y="2758982"/>
            <a:ext cx="4256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rot="5400000">
            <a:off x="1562100" y="3848100"/>
            <a:ext cx="76200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3429000" y="4191000"/>
            <a:ext cx="76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V="1">
            <a:off x="3886200" y="3124200"/>
            <a:ext cx="609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80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8600" y="1371600"/>
            <a:ext cx="8458200" cy="5334000"/>
          </a:xfrm>
          <a:prstGeom prst="ellipse">
            <a:avLst/>
          </a:prstGeom>
          <a:solidFill>
            <a:srgbClr val="FFCCFF">
              <a:alpha val="2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803176" y="1452349"/>
            <a:ext cx="4697104" cy="4160293"/>
          </a:xfrm>
          <a:custGeom>
            <a:avLst/>
            <a:gdLst>
              <a:gd name="connsiteX0" fmla="*/ 1328382 w 4697104"/>
              <a:gd name="connsiteY0" fmla="*/ 2693158 h 4160293"/>
              <a:gd name="connsiteX1" fmla="*/ 209266 w 4697104"/>
              <a:gd name="connsiteY1" fmla="*/ 1642281 h 4160293"/>
              <a:gd name="connsiteX2" fmla="*/ 86436 w 4697104"/>
              <a:gd name="connsiteY2" fmla="*/ 714233 h 4160293"/>
              <a:gd name="connsiteX3" fmla="*/ 727881 w 4697104"/>
              <a:gd name="connsiteY3" fmla="*/ 86436 h 4160293"/>
              <a:gd name="connsiteX4" fmla="*/ 2174543 w 4697104"/>
              <a:gd name="connsiteY4" fmla="*/ 195618 h 4160293"/>
              <a:gd name="connsiteX5" fmla="*/ 3607558 w 4697104"/>
              <a:gd name="connsiteY5" fmla="*/ 878006 h 4160293"/>
              <a:gd name="connsiteX6" fmla="*/ 4644788 w 4697104"/>
              <a:gd name="connsiteY6" fmla="*/ 2529385 h 4160293"/>
              <a:gd name="connsiteX7" fmla="*/ 3921457 w 4697104"/>
              <a:gd name="connsiteY7" fmla="*/ 3866866 h 4160293"/>
              <a:gd name="connsiteX8" fmla="*/ 3061648 w 4697104"/>
              <a:gd name="connsiteY8" fmla="*/ 4044287 h 4160293"/>
              <a:gd name="connsiteX9" fmla="*/ 2583976 w 4697104"/>
              <a:gd name="connsiteY9" fmla="*/ 3170830 h 4160293"/>
              <a:gd name="connsiteX10" fmla="*/ 1328382 w 4697104"/>
              <a:gd name="connsiteY10" fmla="*/ 2693158 h 416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97104" h="4160293">
                <a:moveTo>
                  <a:pt x="1328382" y="2693158"/>
                </a:moveTo>
                <a:cubicBezTo>
                  <a:pt x="932597" y="2438400"/>
                  <a:pt x="416257" y="1972102"/>
                  <a:pt x="209266" y="1642281"/>
                </a:cubicBezTo>
                <a:cubicBezTo>
                  <a:pt x="2275" y="1312460"/>
                  <a:pt x="0" y="973540"/>
                  <a:pt x="86436" y="714233"/>
                </a:cubicBezTo>
                <a:cubicBezTo>
                  <a:pt x="172872" y="454926"/>
                  <a:pt x="379863" y="172872"/>
                  <a:pt x="727881" y="86436"/>
                </a:cubicBezTo>
                <a:cubicBezTo>
                  <a:pt x="1075899" y="0"/>
                  <a:pt x="1694597" y="63690"/>
                  <a:pt x="2174543" y="195618"/>
                </a:cubicBezTo>
                <a:cubicBezTo>
                  <a:pt x="2654489" y="327546"/>
                  <a:pt x="3195851" y="489045"/>
                  <a:pt x="3607558" y="878006"/>
                </a:cubicBezTo>
                <a:cubicBezTo>
                  <a:pt x="4019266" y="1266967"/>
                  <a:pt x="4592472" y="2031242"/>
                  <a:pt x="4644788" y="2529385"/>
                </a:cubicBezTo>
                <a:cubicBezTo>
                  <a:pt x="4697104" y="3027528"/>
                  <a:pt x="4185314" y="3614382"/>
                  <a:pt x="3921457" y="3866866"/>
                </a:cubicBezTo>
                <a:cubicBezTo>
                  <a:pt x="3657600" y="4119350"/>
                  <a:pt x="3284561" y="4160293"/>
                  <a:pt x="3061648" y="4044287"/>
                </a:cubicBezTo>
                <a:cubicBezTo>
                  <a:pt x="2838735" y="3928281"/>
                  <a:pt x="2877403" y="3398293"/>
                  <a:pt x="2583976" y="3170830"/>
                </a:cubicBezTo>
                <a:cubicBezTo>
                  <a:pt x="2290549" y="2943367"/>
                  <a:pt x="1724167" y="2947916"/>
                  <a:pt x="1328382" y="269315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039505" y="4024953"/>
            <a:ext cx="2893325" cy="2522560"/>
          </a:xfrm>
          <a:custGeom>
            <a:avLst/>
            <a:gdLst>
              <a:gd name="connsiteX0" fmla="*/ 1389796 w 2893325"/>
              <a:gd name="connsiteY0" fmla="*/ 2140423 h 2522560"/>
              <a:gd name="connsiteX1" fmla="*/ 216089 w 2893325"/>
              <a:gd name="connsiteY1" fmla="*/ 1512626 h 2522560"/>
              <a:gd name="connsiteX2" fmla="*/ 175146 w 2893325"/>
              <a:gd name="connsiteY2" fmla="*/ 570931 h 2522560"/>
              <a:gd name="connsiteX3" fmla="*/ 1266967 w 2893325"/>
              <a:gd name="connsiteY3" fmla="*/ 557283 h 2522560"/>
              <a:gd name="connsiteX4" fmla="*/ 1935707 w 2893325"/>
              <a:gd name="connsiteY4" fmla="*/ 161498 h 2522560"/>
              <a:gd name="connsiteX5" fmla="*/ 2522561 w 2893325"/>
              <a:gd name="connsiteY5" fmla="*/ 216089 h 2522560"/>
              <a:gd name="connsiteX6" fmla="*/ 2850107 w 2893325"/>
              <a:gd name="connsiteY6" fmla="*/ 1458035 h 2522560"/>
              <a:gd name="connsiteX7" fmla="*/ 2263253 w 2893325"/>
              <a:gd name="connsiteY7" fmla="*/ 2413378 h 2522560"/>
              <a:gd name="connsiteX8" fmla="*/ 1389796 w 2893325"/>
              <a:gd name="connsiteY8" fmla="*/ 2140423 h 252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3325" h="2522560">
                <a:moveTo>
                  <a:pt x="1389796" y="2140423"/>
                </a:moveTo>
                <a:cubicBezTo>
                  <a:pt x="1048602" y="1990298"/>
                  <a:pt x="418531" y="1774208"/>
                  <a:pt x="216089" y="1512626"/>
                </a:cubicBezTo>
                <a:cubicBezTo>
                  <a:pt x="13647" y="1251044"/>
                  <a:pt x="0" y="730155"/>
                  <a:pt x="175146" y="570931"/>
                </a:cubicBezTo>
                <a:cubicBezTo>
                  <a:pt x="350292" y="411707"/>
                  <a:pt x="973540" y="625522"/>
                  <a:pt x="1266967" y="557283"/>
                </a:cubicBezTo>
                <a:cubicBezTo>
                  <a:pt x="1560394" y="489044"/>
                  <a:pt x="1726441" y="218364"/>
                  <a:pt x="1935707" y="161498"/>
                </a:cubicBezTo>
                <a:cubicBezTo>
                  <a:pt x="2144973" y="104632"/>
                  <a:pt x="2370161" y="0"/>
                  <a:pt x="2522561" y="216089"/>
                </a:cubicBezTo>
                <a:cubicBezTo>
                  <a:pt x="2674961" y="432179"/>
                  <a:pt x="2893325" y="1091820"/>
                  <a:pt x="2850107" y="1458035"/>
                </a:cubicBezTo>
                <a:cubicBezTo>
                  <a:pt x="2806889" y="1824250"/>
                  <a:pt x="2508913" y="2304196"/>
                  <a:pt x="2263253" y="2413378"/>
                </a:cubicBezTo>
                <a:cubicBezTo>
                  <a:pt x="2017593" y="2522560"/>
                  <a:pt x="1730990" y="2290548"/>
                  <a:pt x="1389796" y="214042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30221" y="3146946"/>
            <a:ext cx="3063922" cy="3502926"/>
          </a:xfrm>
          <a:custGeom>
            <a:avLst/>
            <a:gdLst>
              <a:gd name="connsiteX0" fmla="*/ 400334 w 3063922"/>
              <a:gd name="connsiteY0" fmla="*/ 3291385 h 3502926"/>
              <a:gd name="connsiteX1" fmla="*/ 441278 w 3063922"/>
              <a:gd name="connsiteY1" fmla="*/ 2445224 h 3502926"/>
              <a:gd name="connsiteX2" fmla="*/ 550460 w 3063922"/>
              <a:gd name="connsiteY2" fmla="*/ 2185917 h 3502926"/>
              <a:gd name="connsiteX3" fmla="*/ 359391 w 3063922"/>
              <a:gd name="connsiteY3" fmla="*/ 1421642 h 3502926"/>
              <a:gd name="connsiteX4" fmla="*/ 45492 w 3063922"/>
              <a:gd name="connsiteY4" fmla="*/ 507242 h 3502926"/>
              <a:gd name="connsiteX5" fmla="*/ 86436 w 3063922"/>
              <a:gd name="connsiteY5" fmla="*/ 43218 h 3502926"/>
              <a:gd name="connsiteX6" fmla="*/ 523164 w 3063922"/>
              <a:gd name="connsiteY6" fmla="*/ 247935 h 3502926"/>
              <a:gd name="connsiteX7" fmla="*/ 1260143 w 3063922"/>
              <a:gd name="connsiteY7" fmla="*/ 1012209 h 3502926"/>
              <a:gd name="connsiteX8" fmla="*/ 1833349 w 3063922"/>
              <a:gd name="connsiteY8" fmla="*/ 1503529 h 3502926"/>
              <a:gd name="connsiteX9" fmla="*/ 2652215 w 3063922"/>
              <a:gd name="connsiteY9" fmla="*/ 1653654 h 3502926"/>
              <a:gd name="connsiteX10" fmla="*/ 3034352 w 3063922"/>
              <a:gd name="connsiteY10" fmla="*/ 2308747 h 3502926"/>
              <a:gd name="connsiteX11" fmla="*/ 2829636 w 3063922"/>
              <a:gd name="connsiteY11" fmla="*/ 3032078 h 3502926"/>
              <a:gd name="connsiteX12" fmla="*/ 1642280 w 3063922"/>
              <a:gd name="connsiteY12" fmla="*/ 3141260 h 3502926"/>
              <a:gd name="connsiteX13" fmla="*/ 987188 w 3063922"/>
              <a:gd name="connsiteY13" fmla="*/ 3441511 h 3502926"/>
              <a:gd name="connsiteX14" fmla="*/ 441278 w 3063922"/>
              <a:gd name="connsiteY14" fmla="*/ 3468806 h 3502926"/>
              <a:gd name="connsiteX15" fmla="*/ 400334 w 3063922"/>
              <a:gd name="connsiteY15" fmla="*/ 3236794 h 3502926"/>
              <a:gd name="connsiteX16" fmla="*/ 400334 w 3063922"/>
              <a:gd name="connsiteY16" fmla="*/ 3291385 h 350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3922" h="3502926">
                <a:moveTo>
                  <a:pt x="400334" y="3291385"/>
                </a:moveTo>
                <a:cubicBezTo>
                  <a:pt x="407158" y="3159457"/>
                  <a:pt x="416257" y="2629469"/>
                  <a:pt x="441278" y="2445224"/>
                </a:cubicBezTo>
                <a:cubicBezTo>
                  <a:pt x="466299" y="2260979"/>
                  <a:pt x="564108" y="2356514"/>
                  <a:pt x="550460" y="2185917"/>
                </a:cubicBezTo>
                <a:cubicBezTo>
                  <a:pt x="536812" y="2015320"/>
                  <a:pt x="443552" y="1701421"/>
                  <a:pt x="359391" y="1421642"/>
                </a:cubicBezTo>
                <a:cubicBezTo>
                  <a:pt x="275230" y="1141863"/>
                  <a:pt x="90984" y="736979"/>
                  <a:pt x="45492" y="507242"/>
                </a:cubicBezTo>
                <a:cubicBezTo>
                  <a:pt x="0" y="277505"/>
                  <a:pt x="6824" y="86436"/>
                  <a:pt x="86436" y="43218"/>
                </a:cubicBezTo>
                <a:cubicBezTo>
                  <a:pt x="166048" y="0"/>
                  <a:pt x="327546" y="86437"/>
                  <a:pt x="523164" y="247935"/>
                </a:cubicBezTo>
                <a:cubicBezTo>
                  <a:pt x="718782" y="409434"/>
                  <a:pt x="1041779" y="802943"/>
                  <a:pt x="1260143" y="1012209"/>
                </a:cubicBezTo>
                <a:cubicBezTo>
                  <a:pt x="1478507" y="1221475"/>
                  <a:pt x="1601337" y="1396622"/>
                  <a:pt x="1833349" y="1503529"/>
                </a:cubicBezTo>
                <a:cubicBezTo>
                  <a:pt x="2065361" y="1610436"/>
                  <a:pt x="2452048" y="1519451"/>
                  <a:pt x="2652215" y="1653654"/>
                </a:cubicBezTo>
                <a:cubicBezTo>
                  <a:pt x="2852382" y="1787857"/>
                  <a:pt x="3004782" y="2079010"/>
                  <a:pt x="3034352" y="2308747"/>
                </a:cubicBezTo>
                <a:cubicBezTo>
                  <a:pt x="3063922" y="2538484"/>
                  <a:pt x="3061648" y="2893326"/>
                  <a:pt x="2829636" y="3032078"/>
                </a:cubicBezTo>
                <a:cubicBezTo>
                  <a:pt x="2597624" y="3170830"/>
                  <a:pt x="1949355" y="3073021"/>
                  <a:pt x="1642280" y="3141260"/>
                </a:cubicBezTo>
                <a:cubicBezTo>
                  <a:pt x="1335205" y="3209499"/>
                  <a:pt x="1187355" y="3386920"/>
                  <a:pt x="987188" y="3441511"/>
                </a:cubicBezTo>
                <a:cubicBezTo>
                  <a:pt x="787021" y="3496102"/>
                  <a:pt x="539087" y="3502926"/>
                  <a:pt x="441278" y="3468806"/>
                </a:cubicBezTo>
                <a:cubicBezTo>
                  <a:pt x="343469" y="3434687"/>
                  <a:pt x="407158" y="3264089"/>
                  <a:pt x="400334" y="3236794"/>
                </a:cubicBezTo>
                <a:cubicBezTo>
                  <a:pt x="393510" y="3209499"/>
                  <a:pt x="393510" y="3423313"/>
                  <a:pt x="400334" y="3291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8877" y="1675263"/>
            <a:ext cx="3389194" cy="2731826"/>
          </a:xfrm>
          <a:custGeom>
            <a:avLst/>
            <a:gdLst>
              <a:gd name="connsiteX0" fmla="*/ 147851 w 3389194"/>
              <a:gd name="connsiteY0" fmla="*/ 2060812 h 2731826"/>
              <a:gd name="connsiteX1" fmla="*/ 379863 w 3389194"/>
              <a:gd name="connsiteY1" fmla="*/ 1433015 h 2731826"/>
              <a:gd name="connsiteX2" fmla="*/ 1212377 w 3389194"/>
              <a:gd name="connsiteY2" fmla="*/ 641444 h 2731826"/>
              <a:gd name="connsiteX3" fmla="*/ 2304198 w 3389194"/>
              <a:gd name="connsiteY3" fmla="*/ 177421 h 2731826"/>
              <a:gd name="connsiteX4" fmla="*/ 3000233 w 3389194"/>
              <a:gd name="connsiteY4" fmla="*/ 81886 h 2731826"/>
              <a:gd name="connsiteX5" fmla="*/ 3341427 w 3389194"/>
              <a:gd name="connsiteY5" fmla="*/ 668740 h 2731826"/>
              <a:gd name="connsiteX6" fmla="*/ 3286836 w 3389194"/>
              <a:gd name="connsiteY6" fmla="*/ 1241946 h 2731826"/>
              <a:gd name="connsiteX7" fmla="*/ 2986586 w 3389194"/>
              <a:gd name="connsiteY7" fmla="*/ 1774209 h 2731826"/>
              <a:gd name="connsiteX8" fmla="*/ 2918347 w 3389194"/>
              <a:gd name="connsiteY8" fmla="*/ 2183641 h 2731826"/>
              <a:gd name="connsiteX9" fmla="*/ 1935708 w 3389194"/>
              <a:gd name="connsiteY9" fmla="*/ 2634018 h 2731826"/>
              <a:gd name="connsiteX10" fmla="*/ 789296 w 3389194"/>
              <a:gd name="connsiteY10" fmla="*/ 2702256 h 2731826"/>
              <a:gd name="connsiteX11" fmla="*/ 106908 w 3389194"/>
              <a:gd name="connsiteY11" fmla="*/ 2456597 h 2731826"/>
              <a:gd name="connsiteX12" fmla="*/ 147851 w 3389194"/>
              <a:gd name="connsiteY12" fmla="*/ 2060812 h 27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9194" h="2731826">
                <a:moveTo>
                  <a:pt x="147851" y="2060812"/>
                </a:moveTo>
                <a:cubicBezTo>
                  <a:pt x="193344" y="1890215"/>
                  <a:pt x="202442" y="1669576"/>
                  <a:pt x="379863" y="1433015"/>
                </a:cubicBezTo>
                <a:cubicBezTo>
                  <a:pt x="557284" y="1196454"/>
                  <a:pt x="891655" y="850710"/>
                  <a:pt x="1212377" y="641444"/>
                </a:cubicBezTo>
                <a:cubicBezTo>
                  <a:pt x="1533100" y="432178"/>
                  <a:pt x="2006222" y="270681"/>
                  <a:pt x="2304198" y="177421"/>
                </a:cubicBezTo>
                <a:cubicBezTo>
                  <a:pt x="2602174" y="84161"/>
                  <a:pt x="2827362" y="0"/>
                  <a:pt x="3000233" y="81886"/>
                </a:cubicBezTo>
                <a:cubicBezTo>
                  <a:pt x="3173104" y="163772"/>
                  <a:pt x="3293660" y="475397"/>
                  <a:pt x="3341427" y="668740"/>
                </a:cubicBezTo>
                <a:cubicBezTo>
                  <a:pt x="3389194" y="862083"/>
                  <a:pt x="3345976" y="1057701"/>
                  <a:pt x="3286836" y="1241946"/>
                </a:cubicBezTo>
                <a:cubicBezTo>
                  <a:pt x="3227696" y="1426191"/>
                  <a:pt x="3048001" y="1617260"/>
                  <a:pt x="2986586" y="1774209"/>
                </a:cubicBezTo>
                <a:cubicBezTo>
                  <a:pt x="2925171" y="1931158"/>
                  <a:pt x="3093493" y="2040340"/>
                  <a:pt x="2918347" y="2183641"/>
                </a:cubicBezTo>
                <a:cubicBezTo>
                  <a:pt x="2743201" y="2326942"/>
                  <a:pt x="2290550" y="2547582"/>
                  <a:pt x="1935708" y="2634018"/>
                </a:cubicBezTo>
                <a:cubicBezTo>
                  <a:pt x="1580866" y="2720454"/>
                  <a:pt x="1094096" y="2731826"/>
                  <a:pt x="789296" y="2702256"/>
                </a:cubicBezTo>
                <a:cubicBezTo>
                  <a:pt x="484496" y="2672686"/>
                  <a:pt x="213816" y="2568054"/>
                  <a:pt x="106908" y="2456597"/>
                </a:cubicBezTo>
                <a:cubicBezTo>
                  <a:pt x="0" y="2345140"/>
                  <a:pt x="102359" y="2231409"/>
                  <a:pt x="147851" y="20608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73122" y="3003645"/>
            <a:ext cx="1175983" cy="1237397"/>
          </a:xfrm>
          <a:custGeom>
            <a:avLst/>
            <a:gdLst>
              <a:gd name="connsiteX0" fmla="*/ 741529 w 1175983"/>
              <a:gd name="connsiteY0" fmla="*/ 1169158 h 1237397"/>
              <a:gd name="connsiteX1" fmla="*/ 100084 w 1175983"/>
              <a:gd name="connsiteY1" fmla="*/ 1073624 h 1237397"/>
              <a:gd name="connsiteX2" fmla="*/ 141027 w 1175983"/>
              <a:gd name="connsiteY2" fmla="*/ 486770 h 1237397"/>
              <a:gd name="connsiteX3" fmla="*/ 441278 w 1175983"/>
              <a:gd name="connsiteY3" fmla="*/ 63689 h 1237397"/>
              <a:gd name="connsiteX4" fmla="*/ 973541 w 1175983"/>
              <a:gd name="connsiteY4" fmla="*/ 104633 h 1237397"/>
              <a:gd name="connsiteX5" fmla="*/ 1137314 w 1175983"/>
              <a:gd name="connsiteY5" fmla="*/ 664191 h 1237397"/>
              <a:gd name="connsiteX6" fmla="*/ 741529 w 1175983"/>
              <a:gd name="connsiteY6" fmla="*/ 1169158 h 123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983" h="1237397">
                <a:moveTo>
                  <a:pt x="741529" y="1169158"/>
                </a:moveTo>
                <a:cubicBezTo>
                  <a:pt x="568657" y="1237397"/>
                  <a:pt x="200168" y="1187355"/>
                  <a:pt x="100084" y="1073624"/>
                </a:cubicBezTo>
                <a:cubicBezTo>
                  <a:pt x="0" y="959893"/>
                  <a:pt x="84161" y="655092"/>
                  <a:pt x="141027" y="486770"/>
                </a:cubicBezTo>
                <a:cubicBezTo>
                  <a:pt x="197893" y="318448"/>
                  <a:pt x="302526" y="127378"/>
                  <a:pt x="441278" y="63689"/>
                </a:cubicBezTo>
                <a:cubicBezTo>
                  <a:pt x="580030" y="0"/>
                  <a:pt x="857535" y="4549"/>
                  <a:pt x="973541" y="104633"/>
                </a:cubicBezTo>
                <a:cubicBezTo>
                  <a:pt x="1089547" y="204717"/>
                  <a:pt x="1175983" y="484496"/>
                  <a:pt x="1137314" y="664191"/>
                </a:cubicBezTo>
                <a:cubicBezTo>
                  <a:pt x="1098645" y="843886"/>
                  <a:pt x="914401" y="1100919"/>
                  <a:pt x="741529" y="116915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49104" y="2892188"/>
            <a:ext cx="1637732" cy="1180532"/>
          </a:xfrm>
          <a:custGeom>
            <a:avLst/>
            <a:gdLst>
              <a:gd name="connsiteX0" fmla="*/ 630072 w 1637732"/>
              <a:gd name="connsiteY0" fmla="*/ 1171433 h 1180532"/>
              <a:gd name="connsiteX1" fmla="*/ 166048 w 1637732"/>
              <a:gd name="connsiteY1" fmla="*/ 953069 h 1180532"/>
              <a:gd name="connsiteX2" fmla="*/ 56866 w 1637732"/>
              <a:gd name="connsiteY2" fmla="*/ 420806 h 1180532"/>
              <a:gd name="connsiteX3" fmla="*/ 507242 w 1637732"/>
              <a:gd name="connsiteY3" fmla="*/ 11373 h 1180532"/>
              <a:gd name="connsiteX4" fmla="*/ 1517177 w 1637732"/>
              <a:gd name="connsiteY4" fmla="*/ 352567 h 1180532"/>
              <a:gd name="connsiteX5" fmla="*/ 1230574 w 1637732"/>
              <a:gd name="connsiteY5" fmla="*/ 1007660 h 1180532"/>
              <a:gd name="connsiteX6" fmla="*/ 630072 w 1637732"/>
              <a:gd name="connsiteY6" fmla="*/ 1171433 h 118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7732" h="1180532">
                <a:moveTo>
                  <a:pt x="630072" y="1171433"/>
                </a:moveTo>
                <a:cubicBezTo>
                  <a:pt x="452651" y="1162334"/>
                  <a:pt x="261582" y="1078173"/>
                  <a:pt x="166048" y="953069"/>
                </a:cubicBezTo>
                <a:cubicBezTo>
                  <a:pt x="70514" y="827965"/>
                  <a:pt x="0" y="577755"/>
                  <a:pt x="56866" y="420806"/>
                </a:cubicBezTo>
                <a:cubicBezTo>
                  <a:pt x="113732" y="263857"/>
                  <a:pt x="263857" y="22746"/>
                  <a:pt x="507242" y="11373"/>
                </a:cubicBezTo>
                <a:cubicBezTo>
                  <a:pt x="750627" y="0"/>
                  <a:pt x="1396622" y="186519"/>
                  <a:pt x="1517177" y="352567"/>
                </a:cubicBezTo>
                <a:cubicBezTo>
                  <a:pt x="1637732" y="518615"/>
                  <a:pt x="1380699" y="871182"/>
                  <a:pt x="1230574" y="1007660"/>
                </a:cubicBezTo>
                <a:cubicBezTo>
                  <a:pt x="1080449" y="1144138"/>
                  <a:pt x="807493" y="1180532"/>
                  <a:pt x="630072" y="117143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080448" y="1879979"/>
            <a:ext cx="2408829" cy="1155510"/>
          </a:xfrm>
          <a:custGeom>
            <a:avLst/>
            <a:gdLst>
              <a:gd name="connsiteX0" fmla="*/ 366215 w 2408829"/>
              <a:gd name="connsiteY0" fmla="*/ 573206 h 1155510"/>
              <a:gd name="connsiteX1" fmla="*/ 966716 w 2408829"/>
              <a:gd name="connsiteY1" fmla="*/ 245660 h 1155510"/>
              <a:gd name="connsiteX2" fmla="*/ 1526274 w 2408829"/>
              <a:gd name="connsiteY2" fmla="*/ 109182 h 1155510"/>
              <a:gd name="connsiteX3" fmla="*/ 2099480 w 2408829"/>
              <a:gd name="connsiteY3" fmla="*/ 68239 h 1155510"/>
              <a:gd name="connsiteX4" fmla="*/ 2386083 w 2408829"/>
              <a:gd name="connsiteY4" fmla="*/ 518615 h 1155510"/>
              <a:gd name="connsiteX5" fmla="*/ 2235958 w 2408829"/>
              <a:gd name="connsiteY5" fmla="*/ 1064525 h 1155510"/>
              <a:gd name="connsiteX6" fmla="*/ 1608161 w 2408829"/>
              <a:gd name="connsiteY6" fmla="*/ 1064525 h 1155510"/>
              <a:gd name="connsiteX7" fmla="*/ 1130489 w 2408829"/>
              <a:gd name="connsiteY7" fmla="*/ 900752 h 1155510"/>
              <a:gd name="connsiteX8" fmla="*/ 475397 w 2408829"/>
              <a:gd name="connsiteY8" fmla="*/ 1119117 h 1155510"/>
              <a:gd name="connsiteX9" fmla="*/ 65964 w 2408829"/>
              <a:gd name="connsiteY9" fmla="*/ 1037230 h 1155510"/>
              <a:gd name="connsiteX10" fmla="*/ 79612 w 2408829"/>
              <a:gd name="connsiteY10" fmla="*/ 791570 h 1155510"/>
              <a:gd name="connsiteX11" fmla="*/ 366215 w 2408829"/>
              <a:gd name="connsiteY11" fmla="*/ 573206 h 115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08829" h="1155510">
                <a:moveTo>
                  <a:pt x="366215" y="573206"/>
                </a:moveTo>
                <a:cubicBezTo>
                  <a:pt x="514066" y="482221"/>
                  <a:pt x="773373" y="322997"/>
                  <a:pt x="966716" y="245660"/>
                </a:cubicBezTo>
                <a:cubicBezTo>
                  <a:pt x="1160059" y="168323"/>
                  <a:pt x="1337480" y="138752"/>
                  <a:pt x="1526274" y="109182"/>
                </a:cubicBezTo>
                <a:cubicBezTo>
                  <a:pt x="1715068" y="79612"/>
                  <a:pt x="1956179" y="0"/>
                  <a:pt x="2099480" y="68239"/>
                </a:cubicBezTo>
                <a:cubicBezTo>
                  <a:pt x="2242781" y="136478"/>
                  <a:pt x="2363337" y="352567"/>
                  <a:pt x="2386083" y="518615"/>
                </a:cubicBezTo>
                <a:cubicBezTo>
                  <a:pt x="2408829" y="684663"/>
                  <a:pt x="2365612" y="973540"/>
                  <a:pt x="2235958" y="1064525"/>
                </a:cubicBezTo>
                <a:cubicBezTo>
                  <a:pt x="2106304" y="1155510"/>
                  <a:pt x="1792406" y="1091820"/>
                  <a:pt x="1608161" y="1064525"/>
                </a:cubicBezTo>
                <a:cubicBezTo>
                  <a:pt x="1423916" y="1037230"/>
                  <a:pt x="1319283" y="891653"/>
                  <a:pt x="1130489" y="900752"/>
                </a:cubicBezTo>
                <a:cubicBezTo>
                  <a:pt x="941695" y="909851"/>
                  <a:pt x="652818" y="1096371"/>
                  <a:pt x="475397" y="1119117"/>
                </a:cubicBezTo>
                <a:cubicBezTo>
                  <a:pt x="297976" y="1141863"/>
                  <a:pt x="131928" y="1091821"/>
                  <a:pt x="65964" y="1037230"/>
                </a:cubicBezTo>
                <a:cubicBezTo>
                  <a:pt x="0" y="982639"/>
                  <a:pt x="29570" y="868907"/>
                  <a:pt x="79612" y="791570"/>
                </a:cubicBezTo>
                <a:cubicBezTo>
                  <a:pt x="129654" y="714233"/>
                  <a:pt x="218364" y="664191"/>
                  <a:pt x="366215" y="57320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166884" y="4591334"/>
            <a:ext cx="1073623" cy="1214651"/>
          </a:xfrm>
          <a:custGeom>
            <a:avLst/>
            <a:gdLst>
              <a:gd name="connsiteX0" fmla="*/ 238835 w 1073623"/>
              <a:gd name="connsiteY0" fmla="*/ 891654 h 1214651"/>
              <a:gd name="connsiteX1" fmla="*/ 47767 w 1073623"/>
              <a:gd name="connsiteY1" fmla="*/ 536812 h 1214651"/>
              <a:gd name="connsiteX2" fmla="*/ 61415 w 1073623"/>
              <a:gd name="connsiteY2" fmla="*/ 86436 h 1214651"/>
              <a:gd name="connsiteX3" fmla="*/ 416256 w 1073623"/>
              <a:gd name="connsiteY3" fmla="*/ 18197 h 1214651"/>
              <a:gd name="connsiteX4" fmla="*/ 825689 w 1073623"/>
              <a:gd name="connsiteY4" fmla="*/ 100084 h 1214651"/>
              <a:gd name="connsiteX5" fmla="*/ 1057701 w 1073623"/>
              <a:gd name="connsiteY5" fmla="*/ 564108 h 1214651"/>
              <a:gd name="connsiteX6" fmla="*/ 921223 w 1073623"/>
              <a:gd name="connsiteY6" fmla="*/ 1123666 h 1214651"/>
              <a:gd name="connsiteX7" fmla="*/ 348017 w 1073623"/>
              <a:gd name="connsiteY7" fmla="*/ 1110018 h 1214651"/>
              <a:gd name="connsiteX8" fmla="*/ 238835 w 1073623"/>
              <a:gd name="connsiteY8" fmla="*/ 891654 h 12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3623" h="1214651">
                <a:moveTo>
                  <a:pt x="238835" y="891654"/>
                </a:moveTo>
                <a:cubicBezTo>
                  <a:pt x="188793" y="796120"/>
                  <a:pt x="77337" y="671015"/>
                  <a:pt x="47767" y="536812"/>
                </a:cubicBezTo>
                <a:cubicBezTo>
                  <a:pt x="18197" y="402609"/>
                  <a:pt x="0" y="172872"/>
                  <a:pt x="61415" y="86436"/>
                </a:cubicBezTo>
                <a:cubicBezTo>
                  <a:pt x="122830" y="0"/>
                  <a:pt x="288877" y="15922"/>
                  <a:pt x="416256" y="18197"/>
                </a:cubicBezTo>
                <a:cubicBezTo>
                  <a:pt x="543635" y="20472"/>
                  <a:pt x="718782" y="9099"/>
                  <a:pt x="825689" y="100084"/>
                </a:cubicBezTo>
                <a:cubicBezTo>
                  <a:pt x="932597" y="191069"/>
                  <a:pt x="1041779" y="393511"/>
                  <a:pt x="1057701" y="564108"/>
                </a:cubicBezTo>
                <a:cubicBezTo>
                  <a:pt x="1073623" y="734705"/>
                  <a:pt x="1039504" y="1032681"/>
                  <a:pt x="921223" y="1123666"/>
                </a:cubicBezTo>
                <a:cubicBezTo>
                  <a:pt x="802942" y="1214651"/>
                  <a:pt x="464023" y="1153236"/>
                  <a:pt x="348017" y="1110018"/>
                </a:cubicBezTo>
                <a:cubicBezTo>
                  <a:pt x="232011" y="1066800"/>
                  <a:pt x="288877" y="987188"/>
                  <a:pt x="238835" y="89165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181367" y="4202373"/>
            <a:ext cx="1644555" cy="1173708"/>
          </a:xfrm>
          <a:custGeom>
            <a:avLst/>
            <a:gdLst>
              <a:gd name="connsiteX0" fmla="*/ 302526 w 1644555"/>
              <a:gd name="connsiteY0" fmla="*/ 966717 h 1173708"/>
              <a:gd name="connsiteX1" fmla="*/ 56866 w 1644555"/>
              <a:gd name="connsiteY1" fmla="*/ 693761 h 1173708"/>
              <a:gd name="connsiteX2" fmla="*/ 97809 w 1644555"/>
              <a:gd name="connsiteY2" fmla="*/ 434454 h 1173708"/>
              <a:gd name="connsiteX3" fmla="*/ 643720 w 1644555"/>
              <a:gd name="connsiteY3" fmla="*/ 243385 h 1173708"/>
              <a:gd name="connsiteX4" fmla="*/ 957618 w 1644555"/>
              <a:gd name="connsiteY4" fmla="*/ 11373 h 1173708"/>
              <a:gd name="connsiteX5" fmla="*/ 1367051 w 1644555"/>
              <a:gd name="connsiteY5" fmla="*/ 175146 h 1173708"/>
              <a:gd name="connsiteX6" fmla="*/ 1462585 w 1644555"/>
              <a:gd name="connsiteY6" fmla="*/ 529988 h 1173708"/>
              <a:gd name="connsiteX7" fmla="*/ 1585415 w 1644555"/>
              <a:gd name="connsiteY7" fmla="*/ 966717 h 1173708"/>
              <a:gd name="connsiteX8" fmla="*/ 1107743 w 1644555"/>
              <a:gd name="connsiteY8" fmla="*/ 1171433 h 1173708"/>
              <a:gd name="connsiteX9" fmla="*/ 302526 w 1644555"/>
              <a:gd name="connsiteY9" fmla="*/ 966717 h 117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4555" h="1173708">
                <a:moveTo>
                  <a:pt x="302526" y="966717"/>
                </a:moveTo>
                <a:cubicBezTo>
                  <a:pt x="127380" y="887105"/>
                  <a:pt x="90985" y="782471"/>
                  <a:pt x="56866" y="693761"/>
                </a:cubicBezTo>
                <a:cubicBezTo>
                  <a:pt x="22747" y="605051"/>
                  <a:pt x="0" y="509517"/>
                  <a:pt x="97809" y="434454"/>
                </a:cubicBezTo>
                <a:cubicBezTo>
                  <a:pt x="195618" y="359391"/>
                  <a:pt x="500418" y="313899"/>
                  <a:pt x="643720" y="243385"/>
                </a:cubicBezTo>
                <a:cubicBezTo>
                  <a:pt x="787022" y="172871"/>
                  <a:pt x="837063" y="22746"/>
                  <a:pt x="957618" y="11373"/>
                </a:cubicBezTo>
                <a:cubicBezTo>
                  <a:pt x="1078173" y="0"/>
                  <a:pt x="1282890" y="88710"/>
                  <a:pt x="1367051" y="175146"/>
                </a:cubicBezTo>
                <a:cubicBezTo>
                  <a:pt x="1451212" y="261582"/>
                  <a:pt x="1426191" y="398060"/>
                  <a:pt x="1462585" y="529988"/>
                </a:cubicBezTo>
                <a:cubicBezTo>
                  <a:pt x="1498979" y="661916"/>
                  <a:pt x="1644555" y="859810"/>
                  <a:pt x="1585415" y="966717"/>
                </a:cubicBezTo>
                <a:cubicBezTo>
                  <a:pt x="1526275" y="1073625"/>
                  <a:pt x="1326107" y="1173708"/>
                  <a:pt x="1107743" y="1171433"/>
                </a:cubicBezTo>
                <a:cubicBezTo>
                  <a:pt x="889379" y="1169158"/>
                  <a:pt x="477672" y="1046329"/>
                  <a:pt x="302526" y="966717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065361" y="5232779"/>
            <a:ext cx="1717344" cy="1153236"/>
          </a:xfrm>
          <a:custGeom>
            <a:avLst/>
            <a:gdLst>
              <a:gd name="connsiteX0" fmla="*/ 1073624 w 1717344"/>
              <a:gd name="connsiteY0" fmla="*/ 1123666 h 1153236"/>
              <a:gd name="connsiteX1" fmla="*/ 336645 w 1717344"/>
              <a:gd name="connsiteY1" fmla="*/ 837063 h 1153236"/>
              <a:gd name="connsiteX2" fmla="*/ 36394 w 1717344"/>
              <a:gd name="connsiteY2" fmla="*/ 727881 h 1153236"/>
              <a:gd name="connsiteX3" fmla="*/ 118281 w 1717344"/>
              <a:gd name="connsiteY3" fmla="*/ 441278 h 1153236"/>
              <a:gd name="connsiteX4" fmla="*/ 254758 w 1717344"/>
              <a:gd name="connsiteY4" fmla="*/ 59140 h 1153236"/>
              <a:gd name="connsiteX5" fmla="*/ 595952 w 1717344"/>
              <a:gd name="connsiteY5" fmla="*/ 86436 h 1153236"/>
              <a:gd name="connsiteX6" fmla="*/ 896203 w 1717344"/>
              <a:gd name="connsiteY6" fmla="*/ 250209 h 1153236"/>
              <a:gd name="connsiteX7" fmla="*/ 1414818 w 1717344"/>
              <a:gd name="connsiteY7" fmla="*/ 181970 h 1153236"/>
              <a:gd name="connsiteX8" fmla="*/ 1660478 w 1717344"/>
              <a:gd name="connsiteY8" fmla="*/ 222914 h 1153236"/>
              <a:gd name="connsiteX9" fmla="*/ 1660478 w 1717344"/>
              <a:gd name="connsiteY9" fmla="*/ 591403 h 1153236"/>
              <a:gd name="connsiteX10" fmla="*/ 1319284 w 1717344"/>
              <a:gd name="connsiteY10" fmla="*/ 1014484 h 1153236"/>
              <a:gd name="connsiteX11" fmla="*/ 1073624 w 1717344"/>
              <a:gd name="connsiteY11" fmla="*/ 1123666 h 115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17344" h="1153236">
                <a:moveTo>
                  <a:pt x="1073624" y="1123666"/>
                </a:moveTo>
                <a:cubicBezTo>
                  <a:pt x="909851" y="1094096"/>
                  <a:pt x="509517" y="903027"/>
                  <a:pt x="336645" y="837063"/>
                </a:cubicBezTo>
                <a:cubicBezTo>
                  <a:pt x="163773" y="771099"/>
                  <a:pt x="72788" y="793845"/>
                  <a:pt x="36394" y="727881"/>
                </a:cubicBezTo>
                <a:cubicBezTo>
                  <a:pt x="0" y="661917"/>
                  <a:pt x="81887" y="552735"/>
                  <a:pt x="118281" y="441278"/>
                </a:cubicBezTo>
                <a:cubicBezTo>
                  <a:pt x="154675" y="329821"/>
                  <a:pt x="175146" y="118280"/>
                  <a:pt x="254758" y="59140"/>
                </a:cubicBezTo>
                <a:cubicBezTo>
                  <a:pt x="334370" y="0"/>
                  <a:pt x="489045" y="54591"/>
                  <a:pt x="595952" y="86436"/>
                </a:cubicBezTo>
                <a:cubicBezTo>
                  <a:pt x="702859" y="118281"/>
                  <a:pt x="759725" y="234287"/>
                  <a:pt x="896203" y="250209"/>
                </a:cubicBezTo>
                <a:cubicBezTo>
                  <a:pt x="1032681" y="266131"/>
                  <a:pt x="1287439" y="186519"/>
                  <a:pt x="1414818" y="181970"/>
                </a:cubicBezTo>
                <a:cubicBezTo>
                  <a:pt x="1542197" y="177421"/>
                  <a:pt x="1619535" y="154675"/>
                  <a:pt x="1660478" y="222914"/>
                </a:cubicBezTo>
                <a:cubicBezTo>
                  <a:pt x="1701421" y="291153"/>
                  <a:pt x="1717344" y="459475"/>
                  <a:pt x="1660478" y="591403"/>
                </a:cubicBezTo>
                <a:cubicBezTo>
                  <a:pt x="1603612" y="723331"/>
                  <a:pt x="1414818" y="928048"/>
                  <a:pt x="1319284" y="1014484"/>
                </a:cubicBezTo>
                <a:cubicBezTo>
                  <a:pt x="1223750" y="1100920"/>
                  <a:pt x="1237397" y="1153236"/>
                  <a:pt x="1073624" y="112366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637128" y="3369860"/>
            <a:ext cx="1175982" cy="1342030"/>
          </a:xfrm>
          <a:custGeom>
            <a:avLst/>
            <a:gdLst>
              <a:gd name="connsiteX0" fmla="*/ 361666 w 1175982"/>
              <a:gd name="connsiteY0" fmla="*/ 1212376 h 1342030"/>
              <a:gd name="connsiteX1" fmla="*/ 102359 w 1175982"/>
              <a:gd name="connsiteY1" fmla="*/ 516340 h 1342030"/>
              <a:gd name="connsiteX2" fmla="*/ 6824 w 1175982"/>
              <a:gd name="connsiteY2" fmla="*/ 93259 h 1342030"/>
              <a:gd name="connsiteX3" fmla="*/ 143302 w 1175982"/>
              <a:gd name="connsiteY3" fmla="*/ 11373 h 1342030"/>
              <a:gd name="connsiteX4" fmla="*/ 293427 w 1175982"/>
              <a:gd name="connsiteY4" fmla="*/ 25021 h 1342030"/>
              <a:gd name="connsiteX5" fmla="*/ 416257 w 1175982"/>
              <a:gd name="connsiteY5" fmla="*/ 79612 h 1342030"/>
              <a:gd name="connsiteX6" fmla="*/ 443553 w 1175982"/>
              <a:gd name="connsiteY6" fmla="*/ 270680 h 1342030"/>
              <a:gd name="connsiteX7" fmla="*/ 702860 w 1175982"/>
              <a:gd name="connsiteY7" fmla="*/ 393510 h 1342030"/>
              <a:gd name="connsiteX8" fmla="*/ 852985 w 1175982"/>
              <a:gd name="connsiteY8" fmla="*/ 666465 h 1342030"/>
              <a:gd name="connsiteX9" fmla="*/ 1153236 w 1175982"/>
              <a:gd name="connsiteY9" fmla="*/ 884830 h 1342030"/>
              <a:gd name="connsiteX10" fmla="*/ 989463 w 1175982"/>
              <a:gd name="connsiteY10" fmla="*/ 1157785 h 1342030"/>
              <a:gd name="connsiteX11" fmla="*/ 566382 w 1175982"/>
              <a:gd name="connsiteY11" fmla="*/ 1294262 h 1342030"/>
              <a:gd name="connsiteX12" fmla="*/ 361666 w 1175982"/>
              <a:gd name="connsiteY12" fmla="*/ 1212376 h 134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5982" h="1342030">
                <a:moveTo>
                  <a:pt x="361666" y="1212376"/>
                </a:moveTo>
                <a:cubicBezTo>
                  <a:pt x="284329" y="1082722"/>
                  <a:pt x="161499" y="702859"/>
                  <a:pt x="102359" y="516340"/>
                </a:cubicBezTo>
                <a:cubicBezTo>
                  <a:pt x="43219" y="329821"/>
                  <a:pt x="0" y="177420"/>
                  <a:pt x="6824" y="93259"/>
                </a:cubicBezTo>
                <a:cubicBezTo>
                  <a:pt x="13648" y="9098"/>
                  <a:pt x="95535" y="22746"/>
                  <a:pt x="143302" y="11373"/>
                </a:cubicBezTo>
                <a:cubicBezTo>
                  <a:pt x="191069" y="0"/>
                  <a:pt x="247935" y="13648"/>
                  <a:pt x="293427" y="25021"/>
                </a:cubicBezTo>
                <a:cubicBezTo>
                  <a:pt x="338919" y="36394"/>
                  <a:pt x="391236" y="38669"/>
                  <a:pt x="416257" y="79612"/>
                </a:cubicBezTo>
                <a:cubicBezTo>
                  <a:pt x="441278" y="120555"/>
                  <a:pt x="395786" y="218364"/>
                  <a:pt x="443553" y="270680"/>
                </a:cubicBezTo>
                <a:cubicBezTo>
                  <a:pt x="491320" y="322996"/>
                  <a:pt x="634621" y="327546"/>
                  <a:pt x="702860" y="393510"/>
                </a:cubicBezTo>
                <a:cubicBezTo>
                  <a:pt x="771099" y="459474"/>
                  <a:pt x="777922" y="584578"/>
                  <a:pt x="852985" y="666465"/>
                </a:cubicBezTo>
                <a:cubicBezTo>
                  <a:pt x="928048" y="748352"/>
                  <a:pt x="1130490" y="802943"/>
                  <a:pt x="1153236" y="884830"/>
                </a:cubicBezTo>
                <a:cubicBezTo>
                  <a:pt x="1175982" y="966717"/>
                  <a:pt x="1087272" y="1089546"/>
                  <a:pt x="989463" y="1157785"/>
                </a:cubicBezTo>
                <a:cubicBezTo>
                  <a:pt x="891654" y="1226024"/>
                  <a:pt x="673290" y="1287438"/>
                  <a:pt x="566382" y="1294262"/>
                </a:cubicBezTo>
                <a:cubicBezTo>
                  <a:pt x="459475" y="1301086"/>
                  <a:pt x="439003" y="1342030"/>
                  <a:pt x="361666" y="1212376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976048" y="4700516"/>
            <a:ext cx="1160059" cy="1899314"/>
          </a:xfrm>
          <a:custGeom>
            <a:avLst/>
            <a:gdLst>
              <a:gd name="connsiteX0" fmla="*/ 418531 w 1160059"/>
              <a:gd name="connsiteY0" fmla="*/ 31845 h 1899314"/>
              <a:gd name="connsiteX1" fmla="*/ 145576 w 1160059"/>
              <a:gd name="connsiteY1" fmla="*/ 100084 h 1899314"/>
              <a:gd name="connsiteX2" fmla="*/ 159224 w 1160059"/>
              <a:gd name="connsiteY2" fmla="*/ 536812 h 1899314"/>
              <a:gd name="connsiteX3" fmla="*/ 200167 w 1160059"/>
              <a:gd name="connsiteY3" fmla="*/ 782472 h 1899314"/>
              <a:gd name="connsiteX4" fmla="*/ 63689 w 1160059"/>
              <a:gd name="connsiteY4" fmla="*/ 1382974 h 1899314"/>
              <a:gd name="connsiteX5" fmla="*/ 50042 w 1160059"/>
              <a:gd name="connsiteY5" fmla="*/ 1669577 h 1899314"/>
              <a:gd name="connsiteX6" fmla="*/ 363940 w 1160059"/>
              <a:gd name="connsiteY6" fmla="*/ 1874293 h 1899314"/>
              <a:gd name="connsiteX7" fmla="*/ 1046328 w 1160059"/>
              <a:gd name="connsiteY7" fmla="*/ 1519451 h 1899314"/>
              <a:gd name="connsiteX8" fmla="*/ 1046328 w 1160059"/>
              <a:gd name="connsiteY8" fmla="*/ 727881 h 1899314"/>
              <a:gd name="connsiteX9" fmla="*/ 827964 w 1160059"/>
              <a:gd name="connsiteY9" fmla="*/ 291153 h 1899314"/>
              <a:gd name="connsiteX10" fmla="*/ 418531 w 1160059"/>
              <a:gd name="connsiteY10" fmla="*/ 31845 h 18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0059" h="1899314">
                <a:moveTo>
                  <a:pt x="418531" y="31845"/>
                </a:moveTo>
                <a:cubicBezTo>
                  <a:pt x="304800" y="0"/>
                  <a:pt x="188794" y="15923"/>
                  <a:pt x="145576" y="100084"/>
                </a:cubicBezTo>
                <a:cubicBezTo>
                  <a:pt x="102358" y="184245"/>
                  <a:pt x="150126" y="423081"/>
                  <a:pt x="159224" y="536812"/>
                </a:cubicBezTo>
                <a:cubicBezTo>
                  <a:pt x="168322" y="650543"/>
                  <a:pt x="216089" y="641445"/>
                  <a:pt x="200167" y="782472"/>
                </a:cubicBezTo>
                <a:cubicBezTo>
                  <a:pt x="184245" y="923499"/>
                  <a:pt x="88710" y="1235123"/>
                  <a:pt x="63689" y="1382974"/>
                </a:cubicBezTo>
                <a:cubicBezTo>
                  <a:pt x="38668" y="1530825"/>
                  <a:pt x="0" y="1587691"/>
                  <a:pt x="50042" y="1669577"/>
                </a:cubicBezTo>
                <a:cubicBezTo>
                  <a:pt x="100084" y="1751463"/>
                  <a:pt x="197892" y="1899314"/>
                  <a:pt x="363940" y="1874293"/>
                </a:cubicBezTo>
                <a:cubicBezTo>
                  <a:pt x="529988" y="1849272"/>
                  <a:pt x="932597" y="1710520"/>
                  <a:pt x="1046328" y="1519451"/>
                </a:cubicBezTo>
                <a:cubicBezTo>
                  <a:pt x="1160059" y="1328382"/>
                  <a:pt x="1082722" y="932597"/>
                  <a:pt x="1046328" y="727881"/>
                </a:cubicBezTo>
                <a:cubicBezTo>
                  <a:pt x="1009934" y="523165"/>
                  <a:pt x="934872" y="409434"/>
                  <a:pt x="827964" y="291153"/>
                </a:cubicBezTo>
                <a:cubicBezTo>
                  <a:pt x="721056" y="172872"/>
                  <a:pt x="532262" y="63690"/>
                  <a:pt x="418531" y="31845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099713" y="5248701"/>
            <a:ext cx="1430740" cy="971267"/>
          </a:xfrm>
          <a:custGeom>
            <a:avLst/>
            <a:gdLst>
              <a:gd name="connsiteX0" fmla="*/ 1232848 w 1430740"/>
              <a:gd name="connsiteY0" fmla="*/ 834789 h 971267"/>
              <a:gd name="connsiteX1" fmla="*/ 727881 w 1430740"/>
              <a:gd name="connsiteY1" fmla="*/ 943971 h 971267"/>
              <a:gd name="connsiteX2" fmla="*/ 400335 w 1430740"/>
              <a:gd name="connsiteY2" fmla="*/ 943971 h 971267"/>
              <a:gd name="connsiteX3" fmla="*/ 100084 w 1430740"/>
              <a:gd name="connsiteY3" fmla="*/ 889380 h 971267"/>
              <a:gd name="connsiteX4" fmla="*/ 31845 w 1430740"/>
              <a:gd name="connsiteY4" fmla="*/ 452651 h 971267"/>
              <a:gd name="connsiteX5" fmla="*/ 291153 w 1430740"/>
              <a:gd name="connsiteY5" fmla="*/ 56866 h 971267"/>
              <a:gd name="connsiteX6" fmla="*/ 1028132 w 1430740"/>
              <a:gd name="connsiteY6" fmla="*/ 111457 h 971267"/>
              <a:gd name="connsiteX7" fmla="*/ 1396621 w 1430740"/>
              <a:gd name="connsiteY7" fmla="*/ 507242 h 971267"/>
              <a:gd name="connsiteX8" fmla="*/ 1232848 w 1430740"/>
              <a:gd name="connsiteY8" fmla="*/ 834789 h 97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0740" h="971267">
                <a:moveTo>
                  <a:pt x="1232848" y="834789"/>
                </a:moveTo>
                <a:cubicBezTo>
                  <a:pt x="1121391" y="907577"/>
                  <a:pt x="866633" y="925774"/>
                  <a:pt x="727881" y="943971"/>
                </a:cubicBezTo>
                <a:cubicBezTo>
                  <a:pt x="589129" y="962168"/>
                  <a:pt x="504968" y="953069"/>
                  <a:pt x="400335" y="943971"/>
                </a:cubicBezTo>
                <a:cubicBezTo>
                  <a:pt x="295702" y="934873"/>
                  <a:pt x="161499" y="971267"/>
                  <a:pt x="100084" y="889380"/>
                </a:cubicBezTo>
                <a:cubicBezTo>
                  <a:pt x="38669" y="807493"/>
                  <a:pt x="0" y="591403"/>
                  <a:pt x="31845" y="452651"/>
                </a:cubicBezTo>
                <a:cubicBezTo>
                  <a:pt x="63690" y="313899"/>
                  <a:pt x="125105" y="113732"/>
                  <a:pt x="291153" y="56866"/>
                </a:cubicBezTo>
                <a:cubicBezTo>
                  <a:pt x="457201" y="0"/>
                  <a:pt x="843887" y="36394"/>
                  <a:pt x="1028132" y="111457"/>
                </a:cubicBezTo>
                <a:cubicBezTo>
                  <a:pt x="1212377" y="186520"/>
                  <a:pt x="1362502" y="386687"/>
                  <a:pt x="1396621" y="507242"/>
                </a:cubicBezTo>
                <a:cubicBezTo>
                  <a:pt x="1430740" y="627797"/>
                  <a:pt x="1344305" y="762001"/>
                  <a:pt x="1232848" y="83478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649337" y="4400266"/>
            <a:ext cx="1680949" cy="953068"/>
          </a:xfrm>
          <a:custGeom>
            <a:avLst/>
            <a:gdLst>
              <a:gd name="connsiteX0" fmla="*/ 441278 w 1680949"/>
              <a:gd name="connsiteY0" fmla="*/ 905301 h 953068"/>
              <a:gd name="connsiteX1" fmla="*/ 318448 w 1680949"/>
              <a:gd name="connsiteY1" fmla="*/ 673289 h 953068"/>
              <a:gd name="connsiteX2" fmla="*/ 59141 w 1680949"/>
              <a:gd name="connsiteY2" fmla="*/ 468573 h 953068"/>
              <a:gd name="connsiteX3" fmla="*/ 31845 w 1680949"/>
              <a:gd name="connsiteY3" fmla="*/ 195618 h 953068"/>
              <a:gd name="connsiteX4" fmla="*/ 250209 w 1680949"/>
              <a:gd name="connsiteY4" fmla="*/ 18197 h 953068"/>
              <a:gd name="connsiteX5" fmla="*/ 591403 w 1680949"/>
              <a:gd name="connsiteY5" fmla="*/ 304800 h 953068"/>
              <a:gd name="connsiteX6" fmla="*/ 1000836 w 1680949"/>
              <a:gd name="connsiteY6" fmla="*/ 359391 h 953068"/>
              <a:gd name="connsiteX7" fmla="*/ 1464860 w 1680949"/>
              <a:gd name="connsiteY7" fmla="*/ 454925 h 953068"/>
              <a:gd name="connsiteX8" fmla="*/ 1669576 w 1680949"/>
              <a:gd name="connsiteY8" fmla="*/ 673289 h 953068"/>
              <a:gd name="connsiteX9" fmla="*/ 1533099 w 1680949"/>
              <a:gd name="connsiteY9" fmla="*/ 918949 h 953068"/>
              <a:gd name="connsiteX10" fmla="*/ 1014484 w 1680949"/>
              <a:gd name="connsiteY10" fmla="*/ 714233 h 953068"/>
              <a:gd name="connsiteX11" fmla="*/ 645994 w 1680949"/>
              <a:gd name="connsiteY11" fmla="*/ 864358 h 953068"/>
              <a:gd name="connsiteX12" fmla="*/ 577756 w 1680949"/>
              <a:gd name="connsiteY12" fmla="*/ 946244 h 953068"/>
              <a:gd name="connsiteX13" fmla="*/ 441278 w 1680949"/>
              <a:gd name="connsiteY13" fmla="*/ 905301 h 953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0949" h="953068">
                <a:moveTo>
                  <a:pt x="441278" y="905301"/>
                </a:moveTo>
                <a:cubicBezTo>
                  <a:pt x="398060" y="859809"/>
                  <a:pt x="382137" y="746077"/>
                  <a:pt x="318448" y="673289"/>
                </a:cubicBezTo>
                <a:cubicBezTo>
                  <a:pt x="254759" y="600501"/>
                  <a:pt x="106908" y="548185"/>
                  <a:pt x="59141" y="468573"/>
                </a:cubicBezTo>
                <a:cubicBezTo>
                  <a:pt x="11374" y="388961"/>
                  <a:pt x="0" y="270681"/>
                  <a:pt x="31845" y="195618"/>
                </a:cubicBezTo>
                <a:cubicBezTo>
                  <a:pt x="63690" y="120555"/>
                  <a:pt x="156949" y="0"/>
                  <a:pt x="250209" y="18197"/>
                </a:cubicBezTo>
                <a:cubicBezTo>
                  <a:pt x="343469" y="36394"/>
                  <a:pt x="466299" y="247934"/>
                  <a:pt x="591403" y="304800"/>
                </a:cubicBezTo>
                <a:cubicBezTo>
                  <a:pt x="716507" y="361666"/>
                  <a:pt x="855260" y="334370"/>
                  <a:pt x="1000836" y="359391"/>
                </a:cubicBezTo>
                <a:cubicBezTo>
                  <a:pt x="1146412" y="384412"/>
                  <a:pt x="1353403" y="402609"/>
                  <a:pt x="1464860" y="454925"/>
                </a:cubicBezTo>
                <a:cubicBezTo>
                  <a:pt x="1576317" y="507241"/>
                  <a:pt x="1658203" y="595952"/>
                  <a:pt x="1669576" y="673289"/>
                </a:cubicBezTo>
                <a:cubicBezTo>
                  <a:pt x="1680949" y="750626"/>
                  <a:pt x="1642281" y="912125"/>
                  <a:pt x="1533099" y="918949"/>
                </a:cubicBezTo>
                <a:cubicBezTo>
                  <a:pt x="1423917" y="925773"/>
                  <a:pt x="1162335" y="723331"/>
                  <a:pt x="1014484" y="714233"/>
                </a:cubicBezTo>
                <a:cubicBezTo>
                  <a:pt x="866633" y="705135"/>
                  <a:pt x="718782" y="825689"/>
                  <a:pt x="645994" y="864358"/>
                </a:cubicBezTo>
                <a:cubicBezTo>
                  <a:pt x="573206" y="903027"/>
                  <a:pt x="614150" y="939420"/>
                  <a:pt x="577756" y="946244"/>
                </a:cubicBezTo>
                <a:cubicBezTo>
                  <a:pt x="541362" y="953068"/>
                  <a:pt x="484496" y="950793"/>
                  <a:pt x="441278" y="90530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882788" y="1556982"/>
            <a:ext cx="1498979" cy="1621809"/>
          </a:xfrm>
          <a:custGeom>
            <a:avLst/>
            <a:gdLst>
              <a:gd name="connsiteX0" fmla="*/ 116006 w 1498979"/>
              <a:gd name="connsiteY0" fmla="*/ 882555 h 1621809"/>
              <a:gd name="connsiteX1" fmla="*/ 170597 w 1498979"/>
              <a:gd name="connsiteY1" fmla="*/ 445827 h 1621809"/>
              <a:gd name="connsiteX2" fmla="*/ 443552 w 1498979"/>
              <a:gd name="connsiteY2" fmla="*/ 186519 h 1621809"/>
              <a:gd name="connsiteX3" fmla="*/ 1003111 w 1498979"/>
              <a:gd name="connsiteY3" fmla="*/ 50042 h 1621809"/>
              <a:gd name="connsiteX4" fmla="*/ 1371600 w 1498979"/>
              <a:gd name="connsiteY4" fmla="*/ 90985 h 1621809"/>
              <a:gd name="connsiteX5" fmla="*/ 1467134 w 1498979"/>
              <a:gd name="connsiteY5" fmla="*/ 595952 h 1621809"/>
              <a:gd name="connsiteX6" fmla="*/ 1180531 w 1498979"/>
              <a:gd name="connsiteY6" fmla="*/ 1305636 h 1621809"/>
              <a:gd name="connsiteX7" fmla="*/ 716508 w 1498979"/>
              <a:gd name="connsiteY7" fmla="*/ 1373875 h 1621809"/>
              <a:gd name="connsiteX8" fmla="*/ 320722 w 1498979"/>
              <a:gd name="connsiteY8" fmla="*/ 1578591 h 1621809"/>
              <a:gd name="connsiteX9" fmla="*/ 34119 w 1498979"/>
              <a:gd name="connsiteY9" fmla="*/ 1114567 h 1621809"/>
              <a:gd name="connsiteX10" fmla="*/ 116006 w 1498979"/>
              <a:gd name="connsiteY10" fmla="*/ 882555 h 162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8979" h="1621809">
                <a:moveTo>
                  <a:pt x="116006" y="882555"/>
                </a:moveTo>
                <a:cubicBezTo>
                  <a:pt x="138752" y="771098"/>
                  <a:pt x="116006" y="561833"/>
                  <a:pt x="170597" y="445827"/>
                </a:cubicBezTo>
                <a:cubicBezTo>
                  <a:pt x="225188" y="329821"/>
                  <a:pt x="304800" y="252483"/>
                  <a:pt x="443552" y="186519"/>
                </a:cubicBezTo>
                <a:cubicBezTo>
                  <a:pt x="582304" y="120555"/>
                  <a:pt x="848436" y="65964"/>
                  <a:pt x="1003111" y="50042"/>
                </a:cubicBezTo>
                <a:cubicBezTo>
                  <a:pt x="1157786" y="34120"/>
                  <a:pt x="1294263" y="0"/>
                  <a:pt x="1371600" y="90985"/>
                </a:cubicBezTo>
                <a:cubicBezTo>
                  <a:pt x="1448937" y="181970"/>
                  <a:pt x="1498979" y="393510"/>
                  <a:pt x="1467134" y="595952"/>
                </a:cubicBezTo>
                <a:cubicBezTo>
                  <a:pt x="1435289" y="798394"/>
                  <a:pt x="1305635" y="1175982"/>
                  <a:pt x="1180531" y="1305636"/>
                </a:cubicBezTo>
                <a:cubicBezTo>
                  <a:pt x="1055427" y="1435290"/>
                  <a:pt x="859809" y="1328383"/>
                  <a:pt x="716508" y="1373875"/>
                </a:cubicBezTo>
                <a:cubicBezTo>
                  <a:pt x="573207" y="1419367"/>
                  <a:pt x="434453" y="1621809"/>
                  <a:pt x="320722" y="1578591"/>
                </a:cubicBezTo>
                <a:cubicBezTo>
                  <a:pt x="206991" y="1535373"/>
                  <a:pt x="68238" y="1232847"/>
                  <a:pt x="34119" y="1114567"/>
                </a:cubicBezTo>
                <a:cubicBezTo>
                  <a:pt x="0" y="996287"/>
                  <a:pt x="93260" y="994012"/>
                  <a:pt x="116006" y="88255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255827" y="2960427"/>
            <a:ext cx="2138149" cy="1398895"/>
          </a:xfrm>
          <a:custGeom>
            <a:avLst/>
            <a:gdLst>
              <a:gd name="connsiteX0" fmla="*/ 275230 w 2138149"/>
              <a:gd name="connsiteY0" fmla="*/ 147851 h 1398895"/>
              <a:gd name="connsiteX1" fmla="*/ 875731 w 2138149"/>
              <a:gd name="connsiteY1" fmla="*/ 106907 h 1398895"/>
              <a:gd name="connsiteX2" fmla="*/ 1326107 w 2138149"/>
              <a:gd name="connsiteY2" fmla="*/ 79612 h 1398895"/>
              <a:gd name="connsiteX3" fmla="*/ 1981200 w 2138149"/>
              <a:gd name="connsiteY3" fmla="*/ 584579 h 1398895"/>
              <a:gd name="connsiteX4" fmla="*/ 2131325 w 2138149"/>
              <a:gd name="connsiteY4" fmla="*/ 1144137 h 1398895"/>
              <a:gd name="connsiteX5" fmla="*/ 1940257 w 2138149"/>
              <a:gd name="connsiteY5" fmla="*/ 1376149 h 1398895"/>
              <a:gd name="connsiteX6" fmla="*/ 1271516 w 2138149"/>
              <a:gd name="connsiteY6" fmla="*/ 1280615 h 1398895"/>
              <a:gd name="connsiteX7" fmla="*/ 671015 w 2138149"/>
              <a:gd name="connsiteY7" fmla="*/ 898477 h 1398895"/>
              <a:gd name="connsiteX8" fmla="*/ 302525 w 2138149"/>
              <a:gd name="connsiteY8" fmla="*/ 666466 h 1398895"/>
              <a:gd name="connsiteX9" fmla="*/ 43218 w 2138149"/>
              <a:gd name="connsiteY9" fmla="*/ 407158 h 1398895"/>
              <a:gd name="connsiteX10" fmla="*/ 43218 w 2138149"/>
              <a:gd name="connsiteY10" fmla="*/ 257033 h 1398895"/>
              <a:gd name="connsiteX11" fmla="*/ 275230 w 2138149"/>
              <a:gd name="connsiteY11" fmla="*/ 147851 h 139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38149" h="1398895">
                <a:moveTo>
                  <a:pt x="275230" y="147851"/>
                </a:moveTo>
                <a:cubicBezTo>
                  <a:pt x="413982" y="122830"/>
                  <a:pt x="875731" y="106907"/>
                  <a:pt x="875731" y="106907"/>
                </a:cubicBezTo>
                <a:cubicBezTo>
                  <a:pt x="1050877" y="95534"/>
                  <a:pt x="1141862" y="0"/>
                  <a:pt x="1326107" y="79612"/>
                </a:cubicBezTo>
                <a:cubicBezTo>
                  <a:pt x="1510352" y="159224"/>
                  <a:pt x="1846997" y="407158"/>
                  <a:pt x="1981200" y="584579"/>
                </a:cubicBezTo>
                <a:cubicBezTo>
                  <a:pt x="2115403" y="762000"/>
                  <a:pt x="2138149" y="1012209"/>
                  <a:pt x="2131325" y="1144137"/>
                </a:cubicBezTo>
                <a:cubicBezTo>
                  <a:pt x="2124501" y="1276065"/>
                  <a:pt x="2083559" y="1353403"/>
                  <a:pt x="1940257" y="1376149"/>
                </a:cubicBezTo>
                <a:cubicBezTo>
                  <a:pt x="1796955" y="1398895"/>
                  <a:pt x="1483056" y="1360227"/>
                  <a:pt x="1271516" y="1280615"/>
                </a:cubicBezTo>
                <a:cubicBezTo>
                  <a:pt x="1059976" y="1201003"/>
                  <a:pt x="671015" y="898477"/>
                  <a:pt x="671015" y="898477"/>
                </a:cubicBezTo>
                <a:cubicBezTo>
                  <a:pt x="509517" y="796119"/>
                  <a:pt x="407158" y="748352"/>
                  <a:pt x="302525" y="666466"/>
                </a:cubicBezTo>
                <a:cubicBezTo>
                  <a:pt x="197892" y="584580"/>
                  <a:pt x="86436" y="475397"/>
                  <a:pt x="43218" y="407158"/>
                </a:cubicBezTo>
                <a:cubicBezTo>
                  <a:pt x="0" y="338919"/>
                  <a:pt x="2275" y="302526"/>
                  <a:pt x="43218" y="257033"/>
                </a:cubicBezTo>
                <a:cubicBezTo>
                  <a:pt x="84161" y="211541"/>
                  <a:pt x="136478" y="172872"/>
                  <a:pt x="275230" y="14785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281683" y="1682086"/>
            <a:ext cx="2163170" cy="1626359"/>
          </a:xfrm>
          <a:custGeom>
            <a:avLst/>
            <a:gdLst>
              <a:gd name="connsiteX0" fmla="*/ 27296 w 2163170"/>
              <a:gd name="connsiteY0" fmla="*/ 1003111 h 1626359"/>
              <a:gd name="connsiteX1" fmla="*/ 95535 w 2163170"/>
              <a:gd name="connsiteY1" fmla="*/ 675565 h 1626359"/>
              <a:gd name="connsiteX2" fmla="*/ 191069 w 2163170"/>
              <a:gd name="connsiteY2" fmla="*/ 457201 h 1626359"/>
              <a:gd name="connsiteX3" fmla="*/ 177421 w 2163170"/>
              <a:gd name="connsiteY3" fmla="*/ 156950 h 1626359"/>
              <a:gd name="connsiteX4" fmla="*/ 395786 w 2163170"/>
              <a:gd name="connsiteY4" fmla="*/ 6824 h 1626359"/>
              <a:gd name="connsiteX5" fmla="*/ 1050878 w 2163170"/>
              <a:gd name="connsiteY5" fmla="*/ 116007 h 1626359"/>
              <a:gd name="connsiteX6" fmla="*/ 1856096 w 2163170"/>
              <a:gd name="connsiteY6" fmla="*/ 593678 h 1626359"/>
              <a:gd name="connsiteX7" fmla="*/ 2129051 w 2163170"/>
              <a:gd name="connsiteY7" fmla="*/ 1057702 h 1626359"/>
              <a:gd name="connsiteX8" fmla="*/ 1651380 w 2163170"/>
              <a:gd name="connsiteY8" fmla="*/ 1535374 h 1626359"/>
              <a:gd name="connsiteX9" fmla="*/ 928048 w 2163170"/>
              <a:gd name="connsiteY9" fmla="*/ 1589965 h 1626359"/>
              <a:gd name="connsiteX10" fmla="*/ 436729 w 2163170"/>
              <a:gd name="connsiteY10" fmla="*/ 1317010 h 1626359"/>
              <a:gd name="connsiteX11" fmla="*/ 68239 w 2163170"/>
              <a:gd name="connsiteY11" fmla="*/ 1248771 h 1626359"/>
              <a:gd name="connsiteX12" fmla="*/ 27296 w 2163170"/>
              <a:gd name="connsiteY12" fmla="*/ 1003111 h 162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3170" h="1626359">
                <a:moveTo>
                  <a:pt x="27296" y="1003111"/>
                </a:moveTo>
                <a:cubicBezTo>
                  <a:pt x="31845" y="907577"/>
                  <a:pt x="68240" y="766550"/>
                  <a:pt x="95535" y="675565"/>
                </a:cubicBezTo>
                <a:cubicBezTo>
                  <a:pt x="122831" y="584580"/>
                  <a:pt x="177421" y="543637"/>
                  <a:pt x="191069" y="457201"/>
                </a:cubicBezTo>
                <a:cubicBezTo>
                  <a:pt x="204717" y="370765"/>
                  <a:pt x="143302" y="232013"/>
                  <a:pt x="177421" y="156950"/>
                </a:cubicBezTo>
                <a:cubicBezTo>
                  <a:pt x="211541" y="81887"/>
                  <a:pt x="250210" y="13648"/>
                  <a:pt x="395786" y="6824"/>
                </a:cubicBezTo>
                <a:cubicBezTo>
                  <a:pt x="541362" y="0"/>
                  <a:pt x="807493" y="18198"/>
                  <a:pt x="1050878" y="116007"/>
                </a:cubicBezTo>
                <a:cubicBezTo>
                  <a:pt x="1294263" y="213816"/>
                  <a:pt x="1676401" y="436729"/>
                  <a:pt x="1856096" y="593678"/>
                </a:cubicBezTo>
                <a:cubicBezTo>
                  <a:pt x="2035791" y="750627"/>
                  <a:pt x="2163170" y="900753"/>
                  <a:pt x="2129051" y="1057702"/>
                </a:cubicBezTo>
                <a:cubicBezTo>
                  <a:pt x="2094932" y="1214651"/>
                  <a:pt x="1851547" y="1446663"/>
                  <a:pt x="1651380" y="1535374"/>
                </a:cubicBezTo>
                <a:cubicBezTo>
                  <a:pt x="1451213" y="1624085"/>
                  <a:pt x="1130490" y="1626359"/>
                  <a:pt x="928048" y="1589965"/>
                </a:cubicBezTo>
                <a:cubicBezTo>
                  <a:pt x="725606" y="1553571"/>
                  <a:pt x="580030" y="1373876"/>
                  <a:pt x="436729" y="1317010"/>
                </a:cubicBezTo>
                <a:cubicBezTo>
                  <a:pt x="293428" y="1260144"/>
                  <a:pt x="136478" y="1301087"/>
                  <a:pt x="68239" y="1248771"/>
                </a:cubicBezTo>
                <a:cubicBezTo>
                  <a:pt x="0" y="1196455"/>
                  <a:pt x="22747" y="1098645"/>
                  <a:pt x="27296" y="100311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6362131" y="3171967"/>
            <a:ext cx="1983475" cy="2206388"/>
          </a:xfrm>
          <a:custGeom>
            <a:avLst/>
            <a:gdLst>
              <a:gd name="connsiteX0" fmla="*/ 802944 w 1983475"/>
              <a:gd name="connsiteY0" fmla="*/ 2092657 h 2206388"/>
              <a:gd name="connsiteX1" fmla="*/ 311624 w 1983475"/>
              <a:gd name="connsiteY1" fmla="*/ 1437564 h 2206388"/>
              <a:gd name="connsiteX2" fmla="*/ 11373 w 1983475"/>
              <a:gd name="connsiteY2" fmla="*/ 1328382 h 2206388"/>
              <a:gd name="connsiteX3" fmla="*/ 243385 w 1983475"/>
              <a:gd name="connsiteY3" fmla="*/ 823415 h 2206388"/>
              <a:gd name="connsiteX4" fmla="*/ 79612 w 1983475"/>
              <a:gd name="connsiteY4" fmla="*/ 482221 h 2206388"/>
              <a:gd name="connsiteX5" fmla="*/ 216090 w 1983475"/>
              <a:gd name="connsiteY5" fmla="*/ 250209 h 2206388"/>
              <a:gd name="connsiteX6" fmla="*/ 611875 w 1983475"/>
              <a:gd name="connsiteY6" fmla="*/ 250209 h 2206388"/>
              <a:gd name="connsiteX7" fmla="*/ 1062251 w 1983475"/>
              <a:gd name="connsiteY7" fmla="*/ 45493 h 2206388"/>
              <a:gd name="connsiteX8" fmla="*/ 1512627 w 1983475"/>
              <a:gd name="connsiteY8" fmla="*/ 72788 h 2206388"/>
              <a:gd name="connsiteX9" fmla="*/ 1717344 w 1983475"/>
              <a:gd name="connsiteY9" fmla="*/ 482221 h 2206388"/>
              <a:gd name="connsiteX10" fmla="*/ 1949356 w 1983475"/>
              <a:gd name="connsiteY10" fmla="*/ 741529 h 2206388"/>
              <a:gd name="connsiteX11" fmla="*/ 1922060 w 1983475"/>
              <a:gd name="connsiteY11" fmla="*/ 1219200 h 2206388"/>
              <a:gd name="connsiteX12" fmla="*/ 1580866 w 1983475"/>
              <a:gd name="connsiteY12" fmla="*/ 1696872 h 2206388"/>
              <a:gd name="connsiteX13" fmla="*/ 1239672 w 1983475"/>
              <a:gd name="connsiteY13" fmla="*/ 2119952 h 2206388"/>
              <a:gd name="connsiteX14" fmla="*/ 802944 w 1983475"/>
              <a:gd name="connsiteY14" fmla="*/ 2092657 h 220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83475" h="2206388">
                <a:moveTo>
                  <a:pt x="802944" y="2092657"/>
                </a:moveTo>
                <a:cubicBezTo>
                  <a:pt x="648269" y="1978926"/>
                  <a:pt x="443552" y="1564943"/>
                  <a:pt x="311624" y="1437564"/>
                </a:cubicBezTo>
                <a:cubicBezTo>
                  <a:pt x="179696" y="1310185"/>
                  <a:pt x="22746" y="1430740"/>
                  <a:pt x="11373" y="1328382"/>
                </a:cubicBezTo>
                <a:cubicBezTo>
                  <a:pt x="0" y="1226024"/>
                  <a:pt x="232012" y="964442"/>
                  <a:pt x="243385" y="823415"/>
                </a:cubicBezTo>
                <a:cubicBezTo>
                  <a:pt x="254758" y="682388"/>
                  <a:pt x="84161" y="577755"/>
                  <a:pt x="79612" y="482221"/>
                </a:cubicBezTo>
                <a:cubicBezTo>
                  <a:pt x="75063" y="386687"/>
                  <a:pt x="127380" y="288878"/>
                  <a:pt x="216090" y="250209"/>
                </a:cubicBezTo>
                <a:cubicBezTo>
                  <a:pt x="304800" y="211540"/>
                  <a:pt x="470848" y="284328"/>
                  <a:pt x="611875" y="250209"/>
                </a:cubicBezTo>
                <a:cubicBezTo>
                  <a:pt x="752902" y="216090"/>
                  <a:pt x="912126" y="75063"/>
                  <a:pt x="1062251" y="45493"/>
                </a:cubicBezTo>
                <a:cubicBezTo>
                  <a:pt x="1212376" y="15923"/>
                  <a:pt x="1403445" y="0"/>
                  <a:pt x="1512627" y="72788"/>
                </a:cubicBezTo>
                <a:cubicBezTo>
                  <a:pt x="1621809" y="145576"/>
                  <a:pt x="1644556" y="370764"/>
                  <a:pt x="1717344" y="482221"/>
                </a:cubicBezTo>
                <a:cubicBezTo>
                  <a:pt x="1790132" y="593678"/>
                  <a:pt x="1915237" y="618699"/>
                  <a:pt x="1949356" y="741529"/>
                </a:cubicBezTo>
                <a:cubicBezTo>
                  <a:pt x="1983475" y="864359"/>
                  <a:pt x="1983475" y="1059976"/>
                  <a:pt x="1922060" y="1219200"/>
                </a:cubicBezTo>
                <a:cubicBezTo>
                  <a:pt x="1860645" y="1378424"/>
                  <a:pt x="1694597" y="1546747"/>
                  <a:pt x="1580866" y="1696872"/>
                </a:cubicBezTo>
                <a:cubicBezTo>
                  <a:pt x="1467135" y="1846997"/>
                  <a:pt x="1373875" y="2053988"/>
                  <a:pt x="1239672" y="2119952"/>
                </a:cubicBezTo>
                <a:cubicBezTo>
                  <a:pt x="1105469" y="2185916"/>
                  <a:pt x="957619" y="2206388"/>
                  <a:pt x="802944" y="209265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144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3716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1242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48000" y="205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029200" y="167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8288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0574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622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2098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71600" y="2667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5146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670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8194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7432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718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191000" y="190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288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362200" y="563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3622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8862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90500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2766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676400" y="4648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524000" y="5257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743200" y="4572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718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505200" y="5562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24200" y="6096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382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95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7526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858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9530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24200" y="571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743200" y="594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91000" y="2819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0386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8194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4958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006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638800" y="190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629400" y="205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162800" y="2590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2484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4102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0960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781800" y="2971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019800" y="2667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6294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696200" y="3429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629400" y="4267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924800" y="4419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162800" y="4038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152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334000" y="579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1910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867400" y="571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191000" y="624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1054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572000" y="579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4958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7244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1054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191000" y="3962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1054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1910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638800" y="3429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626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943600" y="3810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0960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467600" y="4495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5532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0772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63880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248400" y="586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0104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876800" y="4648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388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1628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>
            <a:stCxn id="58" idx="6"/>
            <a:endCxn id="35" idx="3"/>
          </p:cNvCxnSpPr>
          <p:nvPr/>
        </p:nvCxnSpPr>
        <p:spPr>
          <a:xfrm flipV="1">
            <a:off x="1905000" y="2339882"/>
            <a:ext cx="3271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27" idx="6"/>
            <a:endCxn id="57" idx="1"/>
          </p:cNvCxnSpPr>
          <p:nvPr/>
        </p:nvCxnSpPr>
        <p:spPr>
          <a:xfrm>
            <a:off x="1066800" y="3352800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96" idx="4"/>
            <a:endCxn id="46" idx="1"/>
          </p:cNvCxnSpPr>
          <p:nvPr/>
        </p:nvCxnSpPr>
        <p:spPr>
          <a:xfrm rot="16200000" flipH="1">
            <a:off x="3695700" y="3695700"/>
            <a:ext cx="3271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96" idx="1"/>
            <a:endCxn id="46" idx="5"/>
          </p:cNvCxnSpPr>
          <p:nvPr/>
        </p:nvCxnSpPr>
        <p:spPr>
          <a:xfrm rot="16200000" flipV="1">
            <a:off x="3940082" y="4092482"/>
            <a:ext cx="3494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52" idx="7"/>
            <a:endCxn id="48" idx="2"/>
          </p:cNvCxnSpPr>
          <p:nvPr/>
        </p:nvCxnSpPr>
        <p:spPr>
          <a:xfrm rot="5400000" flipH="1" flipV="1">
            <a:off x="2987582" y="4305300"/>
            <a:ext cx="1747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88" idx="0"/>
            <a:endCxn id="90" idx="4"/>
          </p:cNvCxnSpPr>
          <p:nvPr/>
        </p:nvCxnSpPr>
        <p:spPr>
          <a:xfrm rot="5400000" flipH="1" flipV="1">
            <a:off x="4457700" y="5448300"/>
            <a:ext cx="5334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86" idx="7"/>
            <a:endCxn id="88" idx="3"/>
          </p:cNvCxnSpPr>
          <p:nvPr/>
        </p:nvCxnSpPr>
        <p:spPr>
          <a:xfrm rot="5400000" flipH="1" flipV="1">
            <a:off x="4282982" y="5959382"/>
            <a:ext cx="3494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84" idx="5"/>
            <a:endCxn id="88" idx="1"/>
          </p:cNvCxnSpPr>
          <p:nvPr/>
        </p:nvCxnSpPr>
        <p:spPr>
          <a:xfrm rot="16200000" flipH="1">
            <a:off x="4130582" y="5349782"/>
            <a:ext cx="654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87" idx="1"/>
            <a:endCxn id="107" idx="4"/>
          </p:cNvCxnSpPr>
          <p:nvPr/>
        </p:nvCxnSpPr>
        <p:spPr>
          <a:xfrm rot="16200000" flipV="1">
            <a:off x="4876800" y="48768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07" idx="5"/>
            <a:endCxn id="108" idx="1"/>
          </p:cNvCxnSpPr>
          <p:nvPr/>
        </p:nvCxnSpPr>
        <p:spPr>
          <a:xfrm rot="16200000" flipH="1">
            <a:off x="5235482" y="4549682"/>
            <a:ext cx="197036" cy="654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83" idx="6"/>
            <a:endCxn id="85" idx="2"/>
          </p:cNvCxnSpPr>
          <p:nvPr/>
        </p:nvCxnSpPr>
        <p:spPr>
          <a:xfrm flipV="1">
            <a:off x="5486400" y="5791200"/>
            <a:ext cx="3810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52" idx="4"/>
            <a:endCxn id="53" idx="1"/>
          </p:cNvCxnSpPr>
          <p:nvPr/>
        </p:nvCxnSpPr>
        <p:spPr>
          <a:xfrm rot="16200000" flipH="1">
            <a:off x="2743200" y="48006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45" idx="7"/>
            <a:endCxn id="52" idx="3"/>
          </p:cNvCxnSpPr>
          <p:nvPr/>
        </p:nvCxnSpPr>
        <p:spPr>
          <a:xfrm rot="5400000" flipH="1" flipV="1">
            <a:off x="2568482" y="46258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53" idx="6"/>
            <a:endCxn id="51" idx="3"/>
          </p:cNvCxnSpPr>
          <p:nvPr/>
        </p:nvCxnSpPr>
        <p:spPr>
          <a:xfrm flipV="1">
            <a:off x="3124200" y="5083082"/>
            <a:ext cx="250918" cy="22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62" idx="7"/>
            <a:endCxn id="54" idx="2"/>
          </p:cNvCxnSpPr>
          <p:nvPr/>
        </p:nvCxnSpPr>
        <p:spPr>
          <a:xfrm rot="5400000" flipH="1" flipV="1">
            <a:off x="3330482" y="5562600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46" idx="6"/>
            <a:endCxn id="94" idx="2"/>
          </p:cNvCxnSpPr>
          <p:nvPr/>
        </p:nvCxnSpPr>
        <p:spPr>
          <a:xfrm>
            <a:off x="4038600" y="3962400"/>
            <a:ext cx="152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88" idx="6"/>
            <a:endCxn id="83" idx="2"/>
          </p:cNvCxnSpPr>
          <p:nvPr/>
        </p:nvCxnSpPr>
        <p:spPr>
          <a:xfrm>
            <a:off x="4724400" y="5867400"/>
            <a:ext cx="609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81" idx="6"/>
            <a:endCxn id="103" idx="2"/>
          </p:cNvCxnSpPr>
          <p:nvPr/>
        </p:nvCxnSpPr>
        <p:spPr>
          <a:xfrm flipV="1">
            <a:off x="7315200" y="3962400"/>
            <a:ext cx="762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01" idx="1"/>
            <a:endCxn id="79" idx="5"/>
          </p:cNvCxnSpPr>
          <p:nvPr/>
        </p:nvCxnSpPr>
        <p:spPr>
          <a:xfrm rot="16200000" flipV="1">
            <a:off x="7064282" y="4092482"/>
            <a:ext cx="120836" cy="730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08" idx="6"/>
            <a:endCxn id="100" idx="2"/>
          </p:cNvCxnSpPr>
          <p:nvPr/>
        </p:nvCxnSpPr>
        <p:spPr>
          <a:xfrm>
            <a:off x="5791200" y="50292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85" idx="5"/>
            <a:endCxn id="105" idx="1"/>
          </p:cNvCxnSpPr>
          <p:nvPr/>
        </p:nvCxnSpPr>
        <p:spPr>
          <a:xfrm rot="16200000" flipH="1">
            <a:off x="6111782" y="5730782"/>
            <a:ext cx="446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04" idx="0"/>
            <a:endCxn id="108" idx="4"/>
          </p:cNvCxnSpPr>
          <p:nvPr/>
        </p:nvCxnSpPr>
        <p:spPr>
          <a:xfrm rot="5400000" flipH="1" flipV="1">
            <a:off x="5600700" y="5219700"/>
            <a:ext cx="22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06" idx="7"/>
            <a:endCxn id="101" idx="2"/>
          </p:cNvCxnSpPr>
          <p:nvPr/>
        </p:nvCxnSpPr>
        <p:spPr>
          <a:xfrm rot="5400000" flipH="1" flipV="1">
            <a:off x="7216682" y="4495800"/>
            <a:ext cx="1747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83" idx="7"/>
            <a:endCxn id="104" idx="3"/>
          </p:cNvCxnSpPr>
          <p:nvPr/>
        </p:nvCxnSpPr>
        <p:spPr>
          <a:xfrm rot="5400000" flipH="1" flipV="1">
            <a:off x="5387882" y="5540282"/>
            <a:ext cx="3494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V="1">
            <a:off x="5715000" y="6149882"/>
            <a:ext cx="3271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79" idx="7"/>
            <a:endCxn id="81" idx="2"/>
          </p:cNvCxnSpPr>
          <p:nvPr/>
        </p:nvCxnSpPr>
        <p:spPr>
          <a:xfrm rot="5400000" flipH="1" flipV="1">
            <a:off x="6873782" y="4000500"/>
            <a:ext cx="1747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>
            <a:off x="3733800" y="3429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/>
          <p:cNvCxnSpPr>
            <a:stCxn id="56" idx="0"/>
            <a:endCxn id="27" idx="4"/>
          </p:cNvCxnSpPr>
          <p:nvPr/>
        </p:nvCxnSpPr>
        <p:spPr>
          <a:xfrm rot="5400000" flipH="1" flipV="1">
            <a:off x="723900" y="36195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>
            <a:stCxn id="32" idx="0"/>
            <a:endCxn id="60" idx="3"/>
          </p:cNvCxnSpPr>
          <p:nvPr/>
        </p:nvCxnSpPr>
        <p:spPr>
          <a:xfrm rot="5400000" flipH="1" flipV="1">
            <a:off x="1866900" y="31399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34" idx="7"/>
            <a:endCxn id="38" idx="3"/>
          </p:cNvCxnSpPr>
          <p:nvPr/>
        </p:nvCxnSpPr>
        <p:spPr>
          <a:xfrm rot="5400000" flipH="1" flipV="1">
            <a:off x="2530382" y="32161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>
            <a:stCxn id="33" idx="7"/>
            <a:endCxn id="34" idx="3"/>
          </p:cNvCxnSpPr>
          <p:nvPr/>
        </p:nvCxnSpPr>
        <p:spPr>
          <a:xfrm rot="5400000" flipH="1" flipV="1">
            <a:off x="2149382" y="35209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stCxn id="32" idx="5"/>
            <a:endCxn id="33" idx="1"/>
          </p:cNvCxnSpPr>
          <p:nvPr/>
        </p:nvCxnSpPr>
        <p:spPr>
          <a:xfrm rot="16200000" flipH="1">
            <a:off x="1882682" y="3559082"/>
            <a:ext cx="273236" cy="120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57" idx="7"/>
            <a:endCxn id="32" idx="2"/>
          </p:cNvCxnSpPr>
          <p:nvPr/>
        </p:nvCxnSpPr>
        <p:spPr>
          <a:xfrm rot="5400000" flipH="1" flipV="1">
            <a:off x="1577882" y="3276600"/>
            <a:ext cx="985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>
            <a:stCxn id="27" idx="7"/>
            <a:endCxn id="36" idx="3"/>
          </p:cNvCxnSpPr>
          <p:nvPr/>
        </p:nvCxnSpPr>
        <p:spPr>
          <a:xfrm rot="5400000" flipH="1" flipV="1">
            <a:off x="968282" y="2873282"/>
            <a:ext cx="5018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>
            <a:stCxn id="37" idx="6"/>
            <a:endCxn id="29" idx="2"/>
          </p:cNvCxnSpPr>
          <p:nvPr/>
        </p:nvCxnSpPr>
        <p:spPr>
          <a:xfrm flipV="1">
            <a:off x="2667000" y="25146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>
            <a:stCxn id="35" idx="5"/>
            <a:endCxn id="37" idx="1"/>
          </p:cNvCxnSpPr>
          <p:nvPr/>
        </p:nvCxnSpPr>
        <p:spPr>
          <a:xfrm rot="16200000" flipH="1">
            <a:off x="2339882" y="2339882"/>
            <a:ext cx="1970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37" idx="5"/>
            <a:endCxn id="39" idx="1"/>
          </p:cNvCxnSpPr>
          <p:nvPr/>
        </p:nvCxnSpPr>
        <p:spPr>
          <a:xfrm rot="16200000" flipH="1">
            <a:off x="2682782" y="26065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>
            <a:stCxn id="37" idx="7"/>
            <a:endCxn id="30" idx="3"/>
          </p:cNvCxnSpPr>
          <p:nvPr/>
        </p:nvCxnSpPr>
        <p:spPr>
          <a:xfrm rot="5400000" flipH="1" flipV="1">
            <a:off x="2682782" y="2149382"/>
            <a:ext cx="3494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40" idx="7"/>
            <a:endCxn id="41" idx="4"/>
          </p:cNvCxnSpPr>
          <p:nvPr/>
        </p:nvCxnSpPr>
        <p:spPr>
          <a:xfrm rot="5400000" flipH="1" flipV="1">
            <a:off x="2873282" y="3429000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stCxn id="34" idx="5"/>
            <a:endCxn id="40" idx="1"/>
          </p:cNvCxnSpPr>
          <p:nvPr/>
        </p:nvCxnSpPr>
        <p:spPr>
          <a:xfrm rot="16200000" flipH="1">
            <a:off x="2568482" y="34066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64" idx="0"/>
            <a:endCxn id="65" idx="5"/>
          </p:cNvCxnSpPr>
          <p:nvPr/>
        </p:nvCxnSpPr>
        <p:spPr>
          <a:xfrm rot="16200000" flipV="1">
            <a:off x="4092482" y="2644682"/>
            <a:ext cx="2509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stCxn id="64" idx="6"/>
            <a:endCxn id="68" idx="2"/>
          </p:cNvCxnSpPr>
          <p:nvPr/>
        </p:nvCxnSpPr>
        <p:spPr>
          <a:xfrm flipV="1">
            <a:off x="4343400" y="28194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>
            <a:stCxn id="42" idx="6"/>
            <a:endCxn id="31" idx="2"/>
          </p:cNvCxnSpPr>
          <p:nvPr/>
        </p:nvCxnSpPr>
        <p:spPr>
          <a:xfrm flipV="1">
            <a:off x="4343400" y="1752600"/>
            <a:ext cx="6858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>
            <a:stCxn id="68" idx="0"/>
            <a:endCxn id="61" idx="4"/>
          </p:cNvCxnSpPr>
          <p:nvPr/>
        </p:nvCxnSpPr>
        <p:spPr>
          <a:xfrm rot="5400000" flipH="1" flipV="1">
            <a:off x="4838700" y="2552700"/>
            <a:ext cx="228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61" idx="0"/>
            <a:endCxn id="31" idx="4"/>
          </p:cNvCxnSpPr>
          <p:nvPr/>
        </p:nvCxnSpPr>
        <p:spPr>
          <a:xfrm rot="5400000" flipH="1" flipV="1">
            <a:off x="4800600" y="2057400"/>
            <a:ext cx="533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stCxn id="68" idx="1"/>
            <a:endCxn id="67" idx="4"/>
          </p:cNvCxnSpPr>
          <p:nvPr/>
        </p:nvCxnSpPr>
        <p:spPr>
          <a:xfrm rot="16200000" flipV="1">
            <a:off x="4495800" y="24384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95" idx="0"/>
            <a:endCxn id="93" idx="4"/>
          </p:cNvCxnSpPr>
          <p:nvPr/>
        </p:nvCxnSpPr>
        <p:spPr>
          <a:xfrm rot="5400000" flipH="1" flipV="1">
            <a:off x="5029200" y="35814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89" idx="6"/>
            <a:endCxn id="93" idx="2"/>
          </p:cNvCxnSpPr>
          <p:nvPr/>
        </p:nvCxnSpPr>
        <p:spPr>
          <a:xfrm>
            <a:off x="4648200" y="3352800"/>
            <a:ext cx="45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stCxn id="76" idx="6"/>
            <a:endCxn id="102" idx="2"/>
          </p:cNvCxnSpPr>
          <p:nvPr/>
        </p:nvCxnSpPr>
        <p:spPr>
          <a:xfrm flipV="1">
            <a:off x="6172200" y="25908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stCxn id="102" idx="0"/>
            <a:endCxn id="70" idx="4"/>
          </p:cNvCxnSpPr>
          <p:nvPr/>
        </p:nvCxnSpPr>
        <p:spPr>
          <a:xfrm rot="5400000" flipH="1" flipV="1">
            <a:off x="6515100" y="23241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stCxn id="73" idx="6"/>
            <a:endCxn id="76" idx="2"/>
          </p:cNvCxnSpPr>
          <p:nvPr/>
        </p:nvCxnSpPr>
        <p:spPr>
          <a:xfrm flipV="1">
            <a:off x="5562600" y="27432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stCxn id="72" idx="7"/>
            <a:endCxn id="102" idx="4"/>
          </p:cNvCxnSpPr>
          <p:nvPr/>
        </p:nvCxnSpPr>
        <p:spPr>
          <a:xfrm rot="5400000" flipH="1" flipV="1">
            <a:off x="6302282" y="27432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>
            <a:stCxn id="74" idx="5"/>
            <a:endCxn id="102" idx="1"/>
          </p:cNvCxnSpPr>
          <p:nvPr/>
        </p:nvCxnSpPr>
        <p:spPr>
          <a:xfrm rot="16200000" flipH="1">
            <a:off x="6302282" y="22636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75" idx="0"/>
            <a:endCxn id="102" idx="5"/>
          </p:cNvCxnSpPr>
          <p:nvPr/>
        </p:nvCxnSpPr>
        <p:spPr>
          <a:xfrm rot="16200000" flipV="1">
            <a:off x="6607082" y="2720882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stCxn id="75" idx="7"/>
            <a:endCxn id="71" idx="3"/>
          </p:cNvCxnSpPr>
          <p:nvPr/>
        </p:nvCxnSpPr>
        <p:spPr>
          <a:xfrm rot="5400000" flipH="1" flipV="1">
            <a:off x="6911882" y="2720882"/>
            <a:ext cx="273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stCxn id="98" idx="0"/>
            <a:endCxn id="97" idx="4"/>
          </p:cNvCxnSpPr>
          <p:nvPr/>
        </p:nvCxnSpPr>
        <p:spPr>
          <a:xfrm rot="5400000" flipH="1" flipV="1">
            <a:off x="5524500" y="36957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>
            <a:stCxn id="77" idx="6"/>
            <a:endCxn id="109" idx="3"/>
          </p:cNvCxnSpPr>
          <p:nvPr/>
        </p:nvCxnSpPr>
        <p:spPr>
          <a:xfrm flipV="1">
            <a:off x="6781800" y="3482882"/>
            <a:ext cx="4033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>
            <a:stCxn id="81" idx="7"/>
            <a:endCxn id="78" idx="3"/>
          </p:cNvCxnSpPr>
          <p:nvPr/>
        </p:nvCxnSpPr>
        <p:spPr>
          <a:xfrm rot="5400000" flipH="1" flipV="1">
            <a:off x="7254782" y="3597182"/>
            <a:ext cx="5018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>
            <a:stCxn id="93" idx="6"/>
            <a:endCxn id="97" idx="2"/>
          </p:cNvCxnSpPr>
          <p:nvPr/>
        </p:nvCxnSpPr>
        <p:spPr>
          <a:xfrm>
            <a:off x="5257800" y="33528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>
            <a:stCxn id="106" idx="5"/>
            <a:endCxn id="82" idx="1"/>
          </p:cNvCxnSpPr>
          <p:nvPr/>
        </p:nvCxnSpPr>
        <p:spPr>
          <a:xfrm rot="16200000" flipH="1">
            <a:off x="7102382" y="48925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>
            <a:stCxn id="97" idx="5"/>
            <a:endCxn id="99" idx="0"/>
          </p:cNvCxnSpPr>
          <p:nvPr/>
        </p:nvCxnSpPr>
        <p:spPr>
          <a:xfrm rot="16200000" flipH="1">
            <a:off x="5768882" y="3559082"/>
            <a:ext cx="2509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>
            <a:stCxn id="79" idx="0"/>
            <a:endCxn id="77" idx="4"/>
          </p:cNvCxnSpPr>
          <p:nvPr/>
        </p:nvCxnSpPr>
        <p:spPr>
          <a:xfrm rot="5400000" flipH="1" flipV="1">
            <a:off x="6438900" y="4000500"/>
            <a:ext cx="533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>
            <a:stCxn id="101" idx="6"/>
            <a:endCxn id="80" idx="2"/>
          </p:cNvCxnSpPr>
          <p:nvPr/>
        </p:nvCxnSpPr>
        <p:spPr>
          <a:xfrm flipV="1">
            <a:off x="7620000" y="44958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>
            <a:stCxn id="96" idx="6"/>
            <a:endCxn id="107" idx="2"/>
          </p:cNvCxnSpPr>
          <p:nvPr/>
        </p:nvCxnSpPr>
        <p:spPr>
          <a:xfrm>
            <a:off x="4343400" y="4419600"/>
            <a:ext cx="53340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>
            <a:stCxn id="28" idx="7"/>
            <a:endCxn id="49" idx="3"/>
          </p:cNvCxnSpPr>
          <p:nvPr/>
        </p:nvCxnSpPr>
        <p:spPr>
          <a:xfrm rot="5400000" flipH="1" flipV="1">
            <a:off x="1501682" y="4778282"/>
            <a:ext cx="1970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>
            <a:stCxn id="36" idx="7"/>
            <a:endCxn id="58" idx="2"/>
          </p:cNvCxnSpPr>
          <p:nvPr/>
        </p:nvCxnSpPr>
        <p:spPr>
          <a:xfrm rot="5400000" flipH="1" flipV="1">
            <a:off x="1501682" y="2438400"/>
            <a:ext cx="2509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>
            <a:stCxn id="28" idx="5"/>
            <a:endCxn id="50" idx="0"/>
          </p:cNvCxnSpPr>
          <p:nvPr/>
        </p:nvCxnSpPr>
        <p:spPr>
          <a:xfrm rot="16200000" flipH="1">
            <a:off x="1463582" y="5121182"/>
            <a:ext cx="1747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28" idx="6"/>
            <a:endCxn id="43" idx="2"/>
          </p:cNvCxnSpPr>
          <p:nvPr/>
        </p:nvCxnSpPr>
        <p:spPr>
          <a:xfrm>
            <a:off x="1524000" y="50292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44" idx="6"/>
            <a:endCxn id="66" idx="2"/>
          </p:cNvCxnSpPr>
          <p:nvPr/>
        </p:nvCxnSpPr>
        <p:spPr>
          <a:xfrm flipV="1">
            <a:off x="2514600" y="5562600"/>
            <a:ext cx="3048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43" idx="4"/>
            <a:endCxn id="47" idx="0"/>
          </p:cNvCxnSpPr>
          <p:nvPr/>
        </p:nvCxnSpPr>
        <p:spPr>
          <a:xfrm rot="16200000" flipH="1">
            <a:off x="1828800" y="5181600"/>
            <a:ext cx="2286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>
            <a:endCxn id="62" idx="3"/>
          </p:cNvCxnSpPr>
          <p:nvPr/>
        </p:nvCxnSpPr>
        <p:spPr>
          <a:xfrm flipV="1">
            <a:off x="2895600" y="58450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47" idx="5"/>
            <a:endCxn id="44" idx="1"/>
          </p:cNvCxnSpPr>
          <p:nvPr/>
        </p:nvCxnSpPr>
        <p:spPr>
          <a:xfrm rot="16200000" flipH="1">
            <a:off x="2111282" y="53878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>
            <a:stCxn id="43" idx="6"/>
            <a:endCxn id="45" idx="2"/>
          </p:cNvCxnSpPr>
          <p:nvPr/>
        </p:nvCxnSpPr>
        <p:spPr>
          <a:xfrm flipV="1">
            <a:off x="1981200" y="48768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>
            <a:stCxn id="63" idx="0"/>
            <a:endCxn id="66" idx="4"/>
          </p:cNvCxnSpPr>
          <p:nvPr/>
        </p:nvCxnSpPr>
        <p:spPr>
          <a:xfrm rot="5400000" flipH="1" flipV="1">
            <a:off x="2705100" y="57531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>
            <a:stCxn id="59" idx="0"/>
            <a:endCxn id="27" idx="3"/>
          </p:cNvCxnSpPr>
          <p:nvPr/>
        </p:nvCxnSpPr>
        <p:spPr>
          <a:xfrm rot="5400000" flipH="1" flipV="1">
            <a:off x="762000" y="3406682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>
            <a:stCxn id="76" idx="1"/>
            <a:endCxn id="69" idx="5"/>
          </p:cNvCxnSpPr>
          <p:nvPr/>
        </p:nvCxnSpPr>
        <p:spPr>
          <a:xfrm rot="16200000" flipV="1">
            <a:off x="5578382" y="2225582"/>
            <a:ext cx="654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>
            <a:stCxn id="63" idx="5"/>
            <a:endCxn id="55" idx="2"/>
          </p:cNvCxnSpPr>
          <p:nvPr/>
        </p:nvCxnSpPr>
        <p:spPr>
          <a:xfrm rot="16200000" flipH="1">
            <a:off x="2949482" y="5997482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>
            <a:stCxn id="77" idx="2"/>
            <a:endCxn id="99" idx="6"/>
          </p:cNvCxnSpPr>
          <p:nvPr/>
        </p:nvCxnSpPr>
        <p:spPr>
          <a:xfrm rot="10800000" flipV="1">
            <a:off x="6096000" y="3657600"/>
            <a:ext cx="5334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>
            <a:stCxn id="109" idx="0"/>
            <a:endCxn id="75" idx="5"/>
          </p:cNvCxnSpPr>
          <p:nvPr/>
        </p:nvCxnSpPr>
        <p:spPr>
          <a:xfrm rot="16200000" flipV="1">
            <a:off x="6949982" y="3063782"/>
            <a:ext cx="2509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>
            <a:stCxn id="69" idx="1"/>
            <a:endCxn id="31" idx="6"/>
          </p:cNvCxnSpPr>
          <p:nvPr/>
        </p:nvCxnSpPr>
        <p:spPr>
          <a:xfrm rot="16200000" flipV="1">
            <a:off x="5334000" y="1600200"/>
            <a:ext cx="174718" cy="479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stCxn id="93" idx="7"/>
            <a:endCxn id="73" idx="3"/>
          </p:cNvCxnSpPr>
          <p:nvPr/>
        </p:nvCxnSpPr>
        <p:spPr>
          <a:xfrm rot="5400000" flipH="1" flipV="1">
            <a:off x="5121182" y="2987582"/>
            <a:ext cx="4256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rot="5400000">
            <a:off x="1562100" y="4076700"/>
            <a:ext cx="76200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>
            <a:off x="3429000" y="4419600"/>
            <a:ext cx="76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flipV="1">
            <a:off x="3886200" y="3352800"/>
            <a:ext cx="609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9" y="914400"/>
            <a:ext cx="3114675" cy="4876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95932"/>
            <a:ext cx="3035401" cy="3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8600" y="1371600"/>
            <a:ext cx="8458200" cy="5334000"/>
          </a:xfrm>
          <a:prstGeom prst="ellipse">
            <a:avLst/>
          </a:prstGeom>
          <a:solidFill>
            <a:srgbClr val="FFCCFF">
              <a:alpha val="2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803176" y="1452349"/>
            <a:ext cx="4697104" cy="4160293"/>
          </a:xfrm>
          <a:custGeom>
            <a:avLst/>
            <a:gdLst>
              <a:gd name="connsiteX0" fmla="*/ 1328382 w 4697104"/>
              <a:gd name="connsiteY0" fmla="*/ 2693158 h 4160293"/>
              <a:gd name="connsiteX1" fmla="*/ 209266 w 4697104"/>
              <a:gd name="connsiteY1" fmla="*/ 1642281 h 4160293"/>
              <a:gd name="connsiteX2" fmla="*/ 86436 w 4697104"/>
              <a:gd name="connsiteY2" fmla="*/ 714233 h 4160293"/>
              <a:gd name="connsiteX3" fmla="*/ 727881 w 4697104"/>
              <a:gd name="connsiteY3" fmla="*/ 86436 h 4160293"/>
              <a:gd name="connsiteX4" fmla="*/ 2174543 w 4697104"/>
              <a:gd name="connsiteY4" fmla="*/ 195618 h 4160293"/>
              <a:gd name="connsiteX5" fmla="*/ 3607558 w 4697104"/>
              <a:gd name="connsiteY5" fmla="*/ 878006 h 4160293"/>
              <a:gd name="connsiteX6" fmla="*/ 4644788 w 4697104"/>
              <a:gd name="connsiteY6" fmla="*/ 2529385 h 4160293"/>
              <a:gd name="connsiteX7" fmla="*/ 3921457 w 4697104"/>
              <a:gd name="connsiteY7" fmla="*/ 3866866 h 4160293"/>
              <a:gd name="connsiteX8" fmla="*/ 3061648 w 4697104"/>
              <a:gd name="connsiteY8" fmla="*/ 4044287 h 4160293"/>
              <a:gd name="connsiteX9" fmla="*/ 2583976 w 4697104"/>
              <a:gd name="connsiteY9" fmla="*/ 3170830 h 4160293"/>
              <a:gd name="connsiteX10" fmla="*/ 1328382 w 4697104"/>
              <a:gd name="connsiteY10" fmla="*/ 2693158 h 416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97104" h="4160293">
                <a:moveTo>
                  <a:pt x="1328382" y="2693158"/>
                </a:moveTo>
                <a:cubicBezTo>
                  <a:pt x="932597" y="2438400"/>
                  <a:pt x="416257" y="1972102"/>
                  <a:pt x="209266" y="1642281"/>
                </a:cubicBezTo>
                <a:cubicBezTo>
                  <a:pt x="2275" y="1312460"/>
                  <a:pt x="0" y="973540"/>
                  <a:pt x="86436" y="714233"/>
                </a:cubicBezTo>
                <a:cubicBezTo>
                  <a:pt x="172872" y="454926"/>
                  <a:pt x="379863" y="172872"/>
                  <a:pt x="727881" y="86436"/>
                </a:cubicBezTo>
                <a:cubicBezTo>
                  <a:pt x="1075899" y="0"/>
                  <a:pt x="1694597" y="63690"/>
                  <a:pt x="2174543" y="195618"/>
                </a:cubicBezTo>
                <a:cubicBezTo>
                  <a:pt x="2654489" y="327546"/>
                  <a:pt x="3195851" y="489045"/>
                  <a:pt x="3607558" y="878006"/>
                </a:cubicBezTo>
                <a:cubicBezTo>
                  <a:pt x="4019266" y="1266967"/>
                  <a:pt x="4592472" y="2031242"/>
                  <a:pt x="4644788" y="2529385"/>
                </a:cubicBezTo>
                <a:cubicBezTo>
                  <a:pt x="4697104" y="3027528"/>
                  <a:pt x="4185314" y="3614382"/>
                  <a:pt x="3921457" y="3866866"/>
                </a:cubicBezTo>
                <a:cubicBezTo>
                  <a:pt x="3657600" y="4119350"/>
                  <a:pt x="3284561" y="4160293"/>
                  <a:pt x="3061648" y="4044287"/>
                </a:cubicBezTo>
                <a:cubicBezTo>
                  <a:pt x="2838735" y="3928281"/>
                  <a:pt x="2877403" y="3398293"/>
                  <a:pt x="2583976" y="3170830"/>
                </a:cubicBezTo>
                <a:cubicBezTo>
                  <a:pt x="2290549" y="2943367"/>
                  <a:pt x="1724167" y="2947916"/>
                  <a:pt x="1328382" y="269315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039505" y="4024953"/>
            <a:ext cx="2893325" cy="2522560"/>
          </a:xfrm>
          <a:custGeom>
            <a:avLst/>
            <a:gdLst>
              <a:gd name="connsiteX0" fmla="*/ 1389796 w 2893325"/>
              <a:gd name="connsiteY0" fmla="*/ 2140423 h 2522560"/>
              <a:gd name="connsiteX1" fmla="*/ 216089 w 2893325"/>
              <a:gd name="connsiteY1" fmla="*/ 1512626 h 2522560"/>
              <a:gd name="connsiteX2" fmla="*/ 175146 w 2893325"/>
              <a:gd name="connsiteY2" fmla="*/ 570931 h 2522560"/>
              <a:gd name="connsiteX3" fmla="*/ 1266967 w 2893325"/>
              <a:gd name="connsiteY3" fmla="*/ 557283 h 2522560"/>
              <a:gd name="connsiteX4" fmla="*/ 1935707 w 2893325"/>
              <a:gd name="connsiteY4" fmla="*/ 161498 h 2522560"/>
              <a:gd name="connsiteX5" fmla="*/ 2522561 w 2893325"/>
              <a:gd name="connsiteY5" fmla="*/ 216089 h 2522560"/>
              <a:gd name="connsiteX6" fmla="*/ 2850107 w 2893325"/>
              <a:gd name="connsiteY6" fmla="*/ 1458035 h 2522560"/>
              <a:gd name="connsiteX7" fmla="*/ 2263253 w 2893325"/>
              <a:gd name="connsiteY7" fmla="*/ 2413378 h 2522560"/>
              <a:gd name="connsiteX8" fmla="*/ 1389796 w 2893325"/>
              <a:gd name="connsiteY8" fmla="*/ 2140423 h 252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3325" h="2522560">
                <a:moveTo>
                  <a:pt x="1389796" y="2140423"/>
                </a:moveTo>
                <a:cubicBezTo>
                  <a:pt x="1048602" y="1990298"/>
                  <a:pt x="418531" y="1774208"/>
                  <a:pt x="216089" y="1512626"/>
                </a:cubicBezTo>
                <a:cubicBezTo>
                  <a:pt x="13647" y="1251044"/>
                  <a:pt x="0" y="730155"/>
                  <a:pt x="175146" y="570931"/>
                </a:cubicBezTo>
                <a:cubicBezTo>
                  <a:pt x="350292" y="411707"/>
                  <a:pt x="973540" y="625522"/>
                  <a:pt x="1266967" y="557283"/>
                </a:cubicBezTo>
                <a:cubicBezTo>
                  <a:pt x="1560394" y="489044"/>
                  <a:pt x="1726441" y="218364"/>
                  <a:pt x="1935707" y="161498"/>
                </a:cubicBezTo>
                <a:cubicBezTo>
                  <a:pt x="2144973" y="104632"/>
                  <a:pt x="2370161" y="0"/>
                  <a:pt x="2522561" y="216089"/>
                </a:cubicBezTo>
                <a:cubicBezTo>
                  <a:pt x="2674961" y="432179"/>
                  <a:pt x="2893325" y="1091820"/>
                  <a:pt x="2850107" y="1458035"/>
                </a:cubicBezTo>
                <a:cubicBezTo>
                  <a:pt x="2806889" y="1824250"/>
                  <a:pt x="2508913" y="2304196"/>
                  <a:pt x="2263253" y="2413378"/>
                </a:cubicBezTo>
                <a:cubicBezTo>
                  <a:pt x="2017593" y="2522560"/>
                  <a:pt x="1730990" y="2290548"/>
                  <a:pt x="1389796" y="214042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30221" y="3146946"/>
            <a:ext cx="3063922" cy="3502926"/>
          </a:xfrm>
          <a:custGeom>
            <a:avLst/>
            <a:gdLst>
              <a:gd name="connsiteX0" fmla="*/ 400334 w 3063922"/>
              <a:gd name="connsiteY0" fmla="*/ 3291385 h 3502926"/>
              <a:gd name="connsiteX1" fmla="*/ 441278 w 3063922"/>
              <a:gd name="connsiteY1" fmla="*/ 2445224 h 3502926"/>
              <a:gd name="connsiteX2" fmla="*/ 550460 w 3063922"/>
              <a:gd name="connsiteY2" fmla="*/ 2185917 h 3502926"/>
              <a:gd name="connsiteX3" fmla="*/ 359391 w 3063922"/>
              <a:gd name="connsiteY3" fmla="*/ 1421642 h 3502926"/>
              <a:gd name="connsiteX4" fmla="*/ 45492 w 3063922"/>
              <a:gd name="connsiteY4" fmla="*/ 507242 h 3502926"/>
              <a:gd name="connsiteX5" fmla="*/ 86436 w 3063922"/>
              <a:gd name="connsiteY5" fmla="*/ 43218 h 3502926"/>
              <a:gd name="connsiteX6" fmla="*/ 523164 w 3063922"/>
              <a:gd name="connsiteY6" fmla="*/ 247935 h 3502926"/>
              <a:gd name="connsiteX7" fmla="*/ 1260143 w 3063922"/>
              <a:gd name="connsiteY7" fmla="*/ 1012209 h 3502926"/>
              <a:gd name="connsiteX8" fmla="*/ 1833349 w 3063922"/>
              <a:gd name="connsiteY8" fmla="*/ 1503529 h 3502926"/>
              <a:gd name="connsiteX9" fmla="*/ 2652215 w 3063922"/>
              <a:gd name="connsiteY9" fmla="*/ 1653654 h 3502926"/>
              <a:gd name="connsiteX10" fmla="*/ 3034352 w 3063922"/>
              <a:gd name="connsiteY10" fmla="*/ 2308747 h 3502926"/>
              <a:gd name="connsiteX11" fmla="*/ 2829636 w 3063922"/>
              <a:gd name="connsiteY11" fmla="*/ 3032078 h 3502926"/>
              <a:gd name="connsiteX12" fmla="*/ 1642280 w 3063922"/>
              <a:gd name="connsiteY12" fmla="*/ 3141260 h 3502926"/>
              <a:gd name="connsiteX13" fmla="*/ 987188 w 3063922"/>
              <a:gd name="connsiteY13" fmla="*/ 3441511 h 3502926"/>
              <a:gd name="connsiteX14" fmla="*/ 441278 w 3063922"/>
              <a:gd name="connsiteY14" fmla="*/ 3468806 h 3502926"/>
              <a:gd name="connsiteX15" fmla="*/ 400334 w 3063922"/>
              <a:gd name="connsiteY15" fmla="*/ 3236794 h 3502926"/>
              <a:gd name="connsiteX16" fmla="*/ 400334 w 3063922"/>
              <a:gd name="connsiteY16" fmla="*/ 3291385 h 350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3922" h="3502926">
                <a:moveTo>
                  <a:pt x="400334" y="3291385"/>
                </a:moveTo>
                <a:cubicBezTo>
                  <a:pt x="407158" y="3159457"/>
                  <a:pt x="416257" y="2629469"/>
                  <a:pt x="441278" y="2445224"/>
                </a:cubicBezTo>
                <a:cubicBezTo>
                  <a:pt x="466299" y="2260979"/>
                  <a:pt x="564108" y="2356514"/>
                  <a:pt x="550460" y="2185917"/>
                </a:cubicBezTo>
                <a:cubicBezTo>
                  <a:pt x="536812" y="2015320"/>
                  <a:pt x="443552" y="1701421"/>
                  <a:pt x="359391" y="1421642"/>
                </a:cubicBezTo>
                <a:cubicBezTo>
                  <a:pt x="275230" y="1141863"/>
                  <a:pt x="90984" y="736979"/>
                  <a:pt x="45492" y="507242"/>
                </a:cubicBezTo>
                <a:cubicBezTo>
                  <a:pt x="0" y="277505"/>
                  <a:pt x="6824" y="86436"/>
                  <a:pt x="86436" y="43218"/>
                </a:cubicBezTo>
                <a:cubicBezTo>
                  <a:pt x="166048" y="0"/>
                  <a:pt x="327546" y="86437"/>
                  <a:pt x="523164" y="247935"/>
                </a:cubicBezTo>
                <a:cubicBezTo>
                  <a:pt x="718782" y="409434"/>
                  <a:pt x="1041779" y="802943"/>
                  <a:pt x="1260143" y="1012209"/>
                </a:cubicBezTo>
                <a:cubicBezTo>
                  <a:pt x="1478507" y="1221475"/>
                  <a:pt x="1601337" y="1396622"/>
                  <a:pt x="1833349" y="1503529"/>
                </a:cubicBezTo>
                <a:cubicBezTo>
                  <a:pt x="2065361" y="1610436"/>
                  <a:pt x="2452048" y="1519451"/>
                  <a:pt x="2652215" y="1653654"/>
                </a:cubicBezTo>
                <a:cubicBezTo>
                  <a:pt x="2852382" y="1787857"/>
                  <a:pt x="3004782" y="2079010"/>
                  <a:pt x="3034352" y="2308747"/>
                </a:cubicBezTo>
                <a:cubicBezTo>
                  <a:pt x="3063922" y="2538484"/>
                  <a:pt x="3061648" y="2893326"/>
                  <a:pt x="2829636" y="3032078"/>
                </a:cubicBezTo>
                <a:cubicBezTo>
                  <a:pt x="2597624" y="3170830"/>
                  <a:pt x="1949355" y="3073021"/>
                  <a:pt x="1642280" y="3141260"/>
                </a:cubicBezTo>
                <a:cubicBezTo>
                  <a:pt x="1335205" y="3209499"/>
                  <a:pt x="1187355" y="3386920"/>
                  <a:pt x="987188" y="3441511"/>
                </a:cubicBezTo>
                <a:cubicBezTo>
                  <a:pt x="787021" y="3496102"/>
                  <a:pt x="539087" y="3502926"/>
                  <a:pt x="441278" y="3468806"/>
                </a:cubicBezTo>
                <a:cubicBezTo>
                  <a:pt x="343469" y="3434687"/>
                  <a:pt x="407158" y="3264089"/>
                  <a:pt x="400334" y="3236794"/>
                </a:cubicBezTo>
                <a:cubicBezTo>
                  <a:pt x="393510" y="3209499"/>
                  <a:pt x="393510" y="3423313"/>
                  <a:pt x="400334" y="3291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8877" y="1675263"/>
            <a:ext cx="3389194" cy="2731826"/>
          </a:xfrm>
          <a:custGeom>
            <a:avLst/>
            <a:gdLst>
              <a:gd name="connsiteX0" fmla="*/ 147851 w 3389194"/>
              <a:gd name="connsiteY0" fmla="*/ 2060812 h 2731826"/>
              <a:gd name="connsiteX1" fmla="*/ 379863 w 3389194"/>
              <a:gd name="connsiteY1" fmla="*/ 1433015 h 2731826"/>
              <a:gd name="connsiteX2" fmla="*/ 1212377 w 3389194"/>
              <a:gd name="connsiteY2" fmla="*/ 641444 h 2731826"/>
              <a:gd name="connsiteX3" fmla="*/ 2304198 w 3389194"/>
              <a:gd name="connsiteY3" fmla="*/ 177421 h 2731826"/>
              <a:gd name="connsiteX4" fmla="*/ 3000233 w 3389194"/>
              <a:gd name="connsiteY4" fmla="*/ 81886 h 2731826"/>
              <a:gd name="connsiteX5" fmla="*/ 3341427 w 3389194"/>
              <a:gd name="connsiteY5" fmla="*/ 668740 h 2731826"/>
              <a:gd name="connsiteX6" fmla="*/ 3286836 w 3389194"/>
              <a:gd name="connsiteY6" fmla="*/ 1241946 h 2731826"/>
              <a:gd name="connsiteX7" fmla="*/ 2986586 w 3389194"/>
              <a:gd name="connsiteY7" fmla="*/ 1774209 h 2731826"/>
              <a:gd name="connsiteX8" fmla="*/ 2918347 w 3389194"/>
              <a:gd name="connsiteY8" fmla="*/ 2183641 h 2731826"/>
              <a:gd name="connsiteX9" fmla="*/ 1935708 w 3389194"/>
              <a:gd name="connsiteY9" fmla="*/ 2634018 h 2731826"/>
              <a:gd name="connsiteX10" fmla="*/ 789296 w 3389194"/>
              <a:gd name="connsiteY10" fmla="*/ 2702256 h 2731826"/>
              <a:gd name="connsiteX11" fmla="*/ 106908 w 3389194"/>
              <a:gd name="connsiteY11" fmla="*/ 2456597 h 2731826"/>
              <a:gd name="connsiteX12" fmla="*/ 147851 w 3389194"/>
              <a:gd name="connsiteY12" fmla="*/ 2060812 h 27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9194" h="2731826">
                <a:moveTo>
                  <a:pt x="147851" y="2060812"/>
                </a:moveTo>
                <a:cubicBezTo>
                  <a:pt x="193344" y="1890215"/>
                  <a:pt x="202442" y="1669576"/>
                  <a:pt x="379863" y="1433015"/>
                </a:cubicBezTo>
                <a:cubicBezTo>
                  <a:pt x="557284" y="1196454"/>
                  <a:pt x="891655" y="850710"/>
                  <a:pt x="1212377" y="641444"/>
                </a:cubicBezTo>
                <a:cubicBezTo>
                  <a:pt x="1533100" y="432178"/>
                  <a:pt x="2006222" y="270681"/>
                  <a:pt x="2304198" y="177421"/>
                </a:cubicBezTo>
                <a:cubicBezTo>
                  <a:pt x="2602174" y="84161"/>
                  <a:pt x="2827362" y="0"/>
                  <a:pt x="3000233" y="81886"/>
                </a:cubicBezTo>
                <a:cubicBezTo>
                  <a:pt x="3173104" y="163772"/>
                  <a:pt x="3293660" y="475397"/>
                  <a:pt x="3341427" y="668740"/>
                </a:cubicBezTo>
                <a:cubicBezTo>
                  <a:pt x="3389194" y="862083"/>
                  <a:pt x="3345976" y="1057701"/>
                  <a:pt x="3286836" y="1241946"/>
                </a:cubicBezTo>
                <a:cubicBezTo>
                  <a:pt x="3227696" y="1426191"/>
                  <a:pt x="3048001" y="1617260"/>
                  <a:pt x="2986586" y="1774209"/>
                </a:cubicBezTo>
                <a:cubicBezTo>
                  <a:pt x="2925171" y="1931158"/>
                  <a:pt x="3093493" y="2040340"/>
                  <a:pt x="2918347" y="2183641"/>
                </a:cubicBezTo>
                <a:cubicBezTo>
                  <a:pt x="2743201" y="2326942"/>
                  <a:pt x="2290550" y="2547582"/>
                  <a:pt x="1935708" y="2634018"/>
                </a:cubicBezTo>
                <a:cubicBezTo>
                  <a:pt x="1580866" y="2720454"/>
                  <a:pt x="1094096" y="2731826"/>
                  <a:pt x="789296" y="2702256"/>
                </a:cubicBezTo>
                <a:cubicBezTo>
                  <a:pt x="484496" y="2672686"/>
                  <a:pt x="213816" y="2568054"/>
                  <a:pt x="106908" y="2456597"/>
                </a:cubicBezTo>
                <a:cubicBezTo>
                  <a:pt x="0" y="2345140"/>
                  <a:pt x="102359" y="2231409"/>
                  <a:pt x="147851" y="20608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144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3716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1242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48000" y="205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029200" y="167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8288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0574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622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2098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71600" y="2667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5146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670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8194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7432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718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191000" y="190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288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362200" y="563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3622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8862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90500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2766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676400" y="4648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524000" y="5257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743200" y="4572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718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505200" y="5562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24200" y="6096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382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95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7526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858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9530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24200" y="571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743200" y="594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91000" y="2819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0386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8194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4958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006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638800" y="190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629400" y="205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162800" y="2590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2484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4102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0960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781800" y="2971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019800" y="2667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6294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696200" y="3429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629400" y="4267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924800" y="4419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162800" y="4038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152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334000" y="579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1910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867400" y="571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191000" y="624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1054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572000" y="579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4958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7244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1054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191000" y="3962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1054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1910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638800" y="3429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626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943600" y="3810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0960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467600" y="4495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5532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0772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63880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248400" y="586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0104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876800" y="4648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388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1628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>
            <a:stCxn id="58" idx="6"/>
            <a:endCxn id="35" idx="3"/>
          </p:cNvCxnSpPr>
          <p:nvPr/>
        </p:nvCxnSpPr>
        <p:spPr>
          <a:xfrm flipV="1">
            <a:off x="1905000" y="2339882"/>
            <a:ext cx="3271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27" idx="6"/>
            <a:endCxn id="57" idx="1"/>
          </p:cNvCxnSpPr>
          <p:nvPr/>
        </p:nvCxnSpPr>
        <p:spPr>
          <a:xfrm>
            <a:off x="1066800" y="3352800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96" idx="4"/>
            <a:endCxn id="46" idx="1"/>
          </p:cNvCxnSpPr>
          <p:nvPr/>
        </p:nvCxnSpPr>
        <p:spPr>
          <a:xfrm rot="16200000" flipH="1">
            <a:off x="3695700" y="3695700"/>
            <a:ext cx="3271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96" idx="1"/>
            <a:endCxn id="46" idx="5"/>
          </p:cNvCxnSpPr>
          <p:nvPr/>
        </p:nvCxnSpPr>
        <p:spPr>
          <a:xfrm rot="16200000" flipV="1">
            <a:off x="3940082" y="4092482"/>
            <a:ext cx="3494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52" idx="7"/>
            <a:endCxn id="48" idx="2"/>
          </p:cNvCxnSpPr>
          <p:nvPr/>
        </p:nvCxnSpPr>
        <p:spPr>
          <a:xfrm rot="5400000" flipH="1" flipV="1">
            <a:off x="2987582" y="4305300"/>
            <a:ext cx="1747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88" idx="0"/>
            <a:endCxn id="90" idx="4"/>
          </p:cNvCxnSpPr>
          <p:nvPr/>
        </p:nvCxnSpPr>
        <p:spPr>
          <a:xfrm rot="5400000" flipH="1" flipV="1">
            <a:off x="4457700" y="5448300"/>
            <a:ext cx="5334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86" idx="7"/>
            <a:endCxn id="88" idx="3"/>
          </p:cNvCxnSpPr>
          <p:nvPr/>
        </p:nvCxnSpPr>
        <p:spPr>
          <a:xfrm rot="5400000" flipH="1" flipV="1">
            <a:off x="4282982" y="5959382"/>
            <a:ext cx="3494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84" idx="5"/>
            <a:endCxn id="88" idx="1"/>
          </p:cNvCxnSpPr>
          <p:nvPr/>
        </p:nvCxnSpPr>
        <p:spPr>
          <a:xfrm rot="16200000" flipH="1">
            <a:off x="4130582" y="5349782"/>
            <a:ext cx="654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87" idx="1"/>
            <a:endCxn id="107" idx="4"/>
          </p:cNvCxnSpPr>
          <p:nvPr/>
        </p:nvCxnSpPr>
        <p:spPr>
          <a:xfrm rot="16200000" flipV="1">
            <a:off x="4876800" y="48768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07" idx="5"/>
            <a:endCxn id="108" idx="1"/>
          </p:cNvCxnSpPr>
          <p:nvPr/>
        </p:nvCxnSpPr>
        <p:spPr>
          <a:xfrm rot="16200000" flipH="1">
            <a:off x="5235482" y="4549682"/>
            <a:ext cx="197036" cy="654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83" idx="6"/>
            <a:endCxn id="85" idx="2"/>
          </p:cNvCxnSpPr>
          <p:nvPr/>
        </p:nvCxnSpPr>
        <p:spPr>
          <a:xfrm flipV="1">
            <a:off x="5486400" y="5791200"/>
            <a:ext cx="3810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52" idx="4"/>
            <a:endCxn id="53" idx="1"/>
          </p:cNvCxnSpPr>
          <p:nvPr/>
        </p:nvCxnSpPr>
        <p:spPr>
          <a:xfrm rot="16200000" flipH="1">
            <a:off x="2743200" y="48006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45" idx="7"/>
            <a:endCxn id="52" idx="3"/>
          </p:cNvCxnSpPr>
          <p:nvPr/>
        </p:nvCxnSpPr>
        <p:spPr>
          <a:xfrm rot="5400000" flipH="1" flipV="1">
            <a:off x="2568482" y="46258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53" idx="6"/>
            <a:endCxn id="51" idx="3"/>
          </p:cNvCxnSpPr>
          <p:nvPr/>
        </p:nvCxnSpPr>
        <p:spPr>
          <a:xfrm flipV="1">
            <a:off x="3124200" y="5083082"/>
            <a:ext cx="250918" cy="22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62" idx="7"/>
            <a:endCxn id="54" idx="2"/>
          </p:cNvCxnSpPr>
          <p:nvPr/>
        </p:nvCxnSpPr>
        <p:spPr>
          <a:xfrm rot="5400000" flipH="1" flipV="1">
            <a:off x="3330482" y="5562600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46" idx="6"/>
            <a:endCxn id="94" idx="2"/>
          </p:cNvCxnSpPr>
          <p:nvPr/>
        </p:nvCxnSpPr>
        <p:spPr>
          <a:xfrm>
            <a:off x="4038600" y="3962400"/>
            <a:ext cx="152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88" idx="6"/>
            <a:endCxn id="83" idx="2"/>
          </p:cNvCxnSpPr>
          <p:nvPr/>
        </p:nvCxnSpPr>
        <p:spPr>
          <a:xfrm>
            <a:off x="4724400" y="5867400"/>
            <a:ext cx="609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81" idx="6"/>
            <a:endCxn id="103" idx="2"/>
          </p:cNvCxnSpPr>
          <p:nvPr/>
        </p:nvCxnSpPr>
        <p:spPr>
          <a:xfrm flipV="1">
            <a:off x="7315200" y="3962400"/>
            <a:ext cx="762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01" idx="1"/>
            <a:endCxn id="79" idx="5"/>
          </p:cNvCxnSpPr>
          <p:nvPr/>
        </p:nvCxnSpPr>
        <p:spPr>
          <a:xfrm rot="16200000" flipV="1">
            <a:off x="7064282" y="4092482"/>
            <a:ext cx="120836" cy="730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08" idx="6"/>
            <a:endCxn id="100" idx="2"/>
          </p:cNvCxnSpPr>
          <p:nvPr/>
        </p:nvCxnSpPr>
        <p:spPr>
          <a:xfrm>
            <a:off x="5791200" y="50292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85" idx="5"/>
            <a:endCxn id="105" idx="1"/>
          </p:cNvCxnSpPr>
          <p:nvPr/>
        </p:nvCxnSpPr>
        <p:spPr>
          <a:xfrm rot="16200000" flipH="1">
            <a:off x="6111782" y="5730782"/>
            <a:ext cx="446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04" idx="0"/>
            <a:endCxn id="108" idx="4"/>
          </p:cNvCxnSpPr>
          <p:nvPr/>
        </p:nvCxnSpPr>
        <p:spPr>
          <a:xfrm rot="5400000" flipH="1" flipV="1">
            <a:off x="5600700" y="5219700"/>
            <a:ext cx="22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06" idx="7"/>
            <a:endCxn id="101" idx="2"/>
          </p:cNvCxnSpPr>
          <p:nvPr/>
        </p:nvCxnSpPr>
        <p:spPr>
          <a:xfrm rot="5400000" flipH="1" flipV="1">
            <a:off x="7216682" y="4495800"/>
            <a:ext cx="1747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83" idx="7"/>
            <a:endCxn id="104" idx="3"/>
          </p:cNvCxnSpPr>
          <p:nvPr/>
        </p:nvCxnSpPr>
        <p:spPr>
          <a:xfrm rot="5400000" flipH="1" flipV="1">
            <a:off x="5387882" y="5540282"/>
            <a:ext cx="3494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79" idx="7"/>
            <a:endCxn id="81" idx="2"/>
          </p:cNvCxnSpPr>
          <p:nvPr/>
        </p:nvCxnSpPr>
        <p:spPr>
          <a:xfrm rot="5400000" flipH="1" flipV="1">
            <a:off x="6873782" y="4000500"/>
            <a:ext cx="1747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>
            <a:off x="3733800" y="3429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/>
          <p:cNvCxnSpPr>
            <a:stCxn id="56" idx="0"/>
            <a:endCxn id="27" idx="4"/>
          </p:cNvCxnSpPr>
          <p:nvPr/>
        </p:nvCxnSpPr>
        <p:spPr>
          <a:xfrm rot="5400000" flipH="1" flipV="1">
            <a:off x="723900" y="36195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>
            <a:stCxn id="32" idx="0"/>
            <a:endCxn id="60" idx="3"/>
          </p:cNvCxnSpPr>
          <p:nvPr/>
        </p:nvCxnSpPr>
        <p:spPr>
          <a:xfrm rot="5400000" flipH="1" flipV="1">
            <a:off x="1866900" y="31399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34" idx="7"/>
            <a:endCxn id="38" idx="3"/>
          </p:cNvCxnSpPr>
          <p:nvPr/>
        </p:nvCxnSpPr>
        <p:spPr>
          <a:xfrm rot="5400000" flipH="1" flipV="1">
            <a:off x="2530382" y="32161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>
            <a:stCxn id="33" idx="7"/>
            <a:endCxn id="34" idx="3"/>
          </p:cNvCxnSpPr>
          <p:nvPr/>
        </p:nvCxnSpPr>
        <p:spPr>
          <a:xfrm rot="5400000" flipH="1" flipV="1">
            <a:off x="2149382" y="35209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stCxn id="32" idx="5"/>
            <a:endCxn id="33" idx="1"/>
          </p:cNvCxnSpPr>
          <p:nvPr/>
        </p:nvCxnSpPr>
        <p:spPr>
          <a:xfrm rot="16200000" flipH="1">
            <a:off x="1882682" y="3559082"/>
            <a:ext cx="273236" cy="120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57" idx="7"/>
            <a:endCxn id="32" idx="2"/>
          </p:cNvCxnSpPr>
          <p:nvPr/>
        </p:nvCxnSpPr>
        <p:spPr>
          <a:xfrm rot="5400000" flipH="1" flipV="1">
            <a:off x="1577882" y="3276600"/>
            <a:ext cx="985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>
            <a:stCxn id="27" idx="7"/>
            <a:endCxn id="36" idx="3"/>
          </p:cNvCxnSpPr>
          <p:nvPr/>
        </p:nvCxnSpPr>
        <p:spPr>
          <a:xfrm rot="5400000" flipH="1" flipV="1">
            <a:off x="968282" y="2873282"/>
            <a:ext cx="5018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>
            <a:stCxn id="37" idx="6"/>
            <a:endCxn id="29" idx="2"/>
          </p:cNvCxnSpPr>
          <p:nvPr/>
        </p:nvCxnSpPr>
        <p:spPr>
          <a:xfrm flipV="1">
            <a:off x="2667000" y="25146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>
            <a:stCxn id="35" idx="5"/>
            <a:endCxn id="37" idx="1"/>
          </p:cNvCxnSpPr>
          <p:nvPr/>
        </p:nvCxnSpPr>
        <p:spPr>
          <a:xfrm rot="16200000" flipH="1">
            <a:off x="2339882" y="2339882"/>
            <a:ext cx="1970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37" idx="5"/>
            <a:endCxn id="39" idx="1"/>
          </p:cNvCxnSpPr>
          <p:nvPr/>
        </p:nvCxnSpPr>
        <p:spPr>
          <a:xfrm rot="16200000" flipH="1">
            <a:off x="2682782" y="26065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>
            <a:stCxn id="37" idx="7"/>
            <a:endCxn id="30" idx="3"/>
          </p:cNvCxnSpPr>
          <p:nvPr/>
        </p:nvCxnSpPr>
        <p:spPr>
          <a:xfrm rot="5400000" flipH="1" flipV="1">
            <a:off x="2682782" y="2149382"/>
            <a:ext cx="3494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40" idx="7"/>
            <a:endCxn id="41" idx="4"/>
          </p:cNvCxnSpPr>
          <p:nvPr/>
        </p:nvCxnSpPr>
        <p:spPr>
          <a:xfrm rot="5400000" flipH="1" flipV="1">
            <a:off x="2873282" y="3429000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stCxn id="34" idx="5"/>
            <a:endCxn id="40" idx="1"/>
          </p:cNvCxnSpPr>
          <p:nvPr/>
        </p:nvCxnSpPr>
        <p:spPr>
          <a:xfrm rot="16200000" flipH="1">
            <a:off x="2568482" y="34066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64" idx="0"/>
            <a:endCxn id="65" idx="5"/>
          </p:cNvCxnSpPr>
          <p:nvPr/>
        </p:nvCxnSpPr>
        <p:spPr>
          <a:xfrm rot="16200000" flipV="1">
            <a:off x="4092482" y="2644682"/>
            <a:ext cx="2509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stCxn id="64" idx="6"/>
            <a:endCxn id="68" idx="2"/>
          </p:cNvCxnSpPr>
          <p:nvPr/>
        </p:nvCxnSpPr>
        <p:spPr>
          <a:xfrm flipV="1">
            <a:off x="4343400" y="28194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>
            <a:stCxn id="42" idx="6"/>
            <a:endCxn id="31" idx="2"/>
          </p:cNvCxnSpPr>
          <p:nvPr/>
        </p:nvCxnSpPr>
        <p:spPr>
          <a:xfrm flipV="1">
            <a:off x="4343400" y="1752600"/>
            <a:ext cx="6858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>
            <a:stCxn id="68" idx="0"/>
            <a:endCxn id="61" idx="4"/>
          </p:cNvCxnSpPr>
          <p:nvPr/>
        </p:nvCxnSpPr>
        <p:spPr>
          <a:xfrm rot="5400000" flipH="1" flipV="1">
            <a:off x="4838700" y="2552700"/>
            <a:ext cx="228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61" idx="0"/>
            <a:endCxn id="31" idx="4"/>
          </p:cNvCxnSpPr>
          <p:nvPr/>
        </p:nvCxnSpPr>
        <p:spPr>
          <a:xfrm rot="5400000" flipH="1" flipV="1">
            <a:off x="4800600" y="2057400"/>
            <a:ext cx="533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stCxn id="68" idx="1"/>
            <a:endCxn id="67" idx="4"/>
          </p:cNvCxnSpPr>
          <p:nvPr/>
        </p:nvCxnSpPr>
        <p:spPr>
          <a:xfrm rot="16200000" flipV="1">
            <a:off x="4495800" y="24384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95" idx="0"/>
            <a:endCxn id="93" idx="4"/>
          </p:cNvCxnSpPr>
          <p:nvPr/>
        </p:nvCxnSpPr>
        <p:spPr>
          <a:xfrm rot="5400000" flipH="1" flipV="1">
            <a:off x="5029200" y="35814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89" idx="6"/>
            <a:endCxn id="93" idx="2"/>
          </p:cNvCxnSpPr>
          <p:nvPr/>
        </p:nvCxnSpPr>
        <p:spPr>
          <a:xfrm>
            <a:off x="4648200" y="3352800"/>
            <a:ext cx="45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stCxn id="76" idx="6"/>
            <a:endCxn id="102" idx="2"/>
          </p:cNvCxnSpPr>
          <p:nvPr/>
        </p:nvCxnSpPr>
        <p:spPr>
          <a:xfrm flipV="1">
            <a:off x="6172200" y="25908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stCxn id="102" idx="0"/>
            <a:endCxn id="70" idx="4"/>
          </p:cNvCxnSpPr>
          <p:nvPr/>
        </p:nvCxnSpPr>
        <p:spPr>
          <a:xfrm rot="5400000" flipH="1" flipV="1">
            <a:off x="6515100" y="23241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stCxn id="73" idx="6"/>
            <a:endCxn id="76" idx="2"/>
          </p:cNvCxnSpPr>
          <p:nvPr/>
        </p:nvCxnSpPr>
        <p:spPr>
          <a:xfrm flipV="1">
            <a:off x="5562600" y="27432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stCxn id="72" idx="7"/>
            <a:endCxn id="102" idx="4"/>
          </p:cNvCxnSpPr>
          <p:nvPr/>
        </p:nvCxnSpPr>
        <p:spPr>
          <a:xfrm rot="5400000" flipH="1" flipV="1">
            <a:off x="6302282" y="27432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>
            <a:stCxn id="74" idx="5"/>
            <a:endCxn id="102" idx="1"/>
          </p:cNvCxnSpPr>
          <p:nvPr/>
        </p:nvCxnSpPr>
        <p:spPr>
          <a:xfrm rot="16200000" flipH="1">
            <a:off x="6302282" y="22636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75" idx="0"/>
            <a:endCxn id="102" idx="5"/>
          </p:cNvCxnSpPr>
          <p:nvPr/>
        </p:nvCxnSpPr>
        <p:spPr>
          <a:xfrm rot="16200000" flipV="1">
            <a:off x="6607082" y="2720882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stCxn id="75" idx="7"/>
            <a:endCxn id="71" idx="3"/>
          </p:cNvCxnSpPr>
          <p:nvPr/>
        </p:nvCxnSpPr>
        <p:spPr>
          <a:xfrm rot="5400000" flipH="1" flipV="1">
            <a:off x="6911882" y="2720882"/>
            <a:ext cx="273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stCxn id="98" idx="0"/>
            <a:endCxn id="97" idx="4"/>
          </p:cNvCxnSpPr>
          <p:nvPr/>
        </p:nvCxnSpPr>
        <p:spPr>
          <a:xfrm rot="5400000" flipH="1" flipV="1">
            <a:off x="5524500" y="36957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>
            <a:stCxn id="77" idx="6"/>
            <a:endCxn id="109" idx="3"/>
          </p:cNvCxnSpPr>
          <p:nvPr/>
        </p:nvCxnSpPr>
        <p:spPr>
          <a:xfrm flipV="1">
            <a:off x="6781800" y="3482882"/>
            <a:ext cx="4033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>
            <a:stCxn id="81" idx="7"/>
            <a:endCxn id="78" idx="3"/>
          </p:cNvCxnSpPr>
          <p:nvPr/>
        </p:nvCxnSpPr>
        <p:spPr>
          <a:xfrm rot="5400000" flipH="1" flipV="1">
            <a:off x="7254782" y="3597182"/>
            <a:ext cx="5018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>
            <a:stCxn id="93" idx="6"/>
            <a:endCxn id="97" idx="2"/>
          </p:cNvCxnSpPr>
          <p:nvPr/>
        </p:nvCxnSpPr>
        <p:spPr>
          <a:xfrm>
            <a:off x="5257800" y="33528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>
            <a:stCxn id="106" idx="5"/>
            <a:endCxn id="82" idx="1"/>
          </p:cNvCxnSpPr>
          <p:nvPr/>
        </p:nvCxnSpPr>
        <p:spPr>
          <a:xfrm rot="16200000" flipH="1">
            <a:off x="7102382" y="48925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>
            <a:stCxn id="97" idx="5"/>
            <a:endCxn id="99" idx="0"/>
          </p:cNvCxnSpPr>
          <p:nvPr/>
        </p:nvCxnSpPr>
        <p:spPr>
          <a:xfrm rot="16200000" flipH="1">
            <a:off x="5768882" y="3559082"/>
            <a:ext cx="2509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>
            <a:stCxn id="79" idx="0"/>
            <a:endCxn id="77" idx="4"/>
          </p:cNvCxnSpPr>
          <p:nvPr/>
        </p:nvCxnSpPr>
        <p:spPr>
          <a:xfrm rot="5400000" flipH="1" flipV="1">
            <a:off x="6438900" y="4000500"/>
            <a:ext cx="533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>
            <a:stCxn id="101" idx="6"/>
            <a:endCxn id="80" idx="2"/>
          </p:cNvCxnSpPr>
          <p:nvPr/>
        </p:nvCxnSpPr>
        <p:spPr>
          <a:xfrm flipV="1">
            <a:off x="7620000" y="44958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>
            <a:stCxn id="96" idx="6"/>
            <a:endCxn id="107" idx="2"/>
          </p:cNvCxnSpPr>
          <p:nvPr/>
        </p:nvCxnSpPr>
        <p:spPr>
          <a:xfrm>
            <a:off x="4343400" y="4419600"/>
            <a:ext cx="53340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>
            <a:stCxn id="28" idx="7"/>
            <a:endCxn id="49" idx="3"/>
          </p:cNvCxnSpPr>
          <p:nvPr/>
        </p:nvCxnSpPr>
        <p:spPr>
          <a:xfrm rot="5400000" flipH="1" flipV="1">
            <a:off x="1501682" y="4778282"/>
            <a:ext cx="1970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>
            <a:stCxn id="36" idx="7"/>
            <a:endCxn id="58" idx="2"/>
          </p:cNvCxnSpPr>
          <p:nvPr/>
        </p:nvCxnSpPr>
        <p:spPr>
          <a:xfrm rot="5400000" flipH="1" flipV="1">
            <a:off x="1501682" y="2438400"/>
            <a:ext cx="2509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>
            <a:stCxn id="28" idx="5"/>
            <a:endCxn id="50" idx="0"/>
          </p:cNvCxnSpPr>
          <p:nvPr/>
        </p:nvCxnSpPr>
        <p:spPr>
          <a:xfrm rot="16200000" flipH="1">
            <a:off x="1463582" y="5121182"/>
            <a:ext cx="1747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28" idx="6"/>
            <a:endCxn id="43" idx="2"/>
          </p:cNvCxnSpPr>
          <p:nvPr/>
        </p:nvCxnSpPr>
        <p:spPr>
          <a:xfrm>
            <a:off x="1524000" y="50292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44" idx="6"/>
            <a:endCxn id="66" idx="2"/>
          </p:cNvCxnSpPr>
          <p:nvPr/>
        </p:nvCxnSpPr>
        <p:spPr>
          <a:xfrm flipV="1">
            <a:off x="2514600" y="5562600"/>
            <a:ext cx="3048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43" idx="4"/>
            <a:endCxn id="47" idx="0"/>
          </p:cNvCxnSpPr>
          <p:nvPr/>
        </p:nvCxnSpPr>
        <p:spPr>
          <a:xfrm rot="16200000" flipH="1">
            <a:off x="1828800" y="5181600"/>
            <a:ext cx="2286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>
            <a:endCxn id="62" idx="3"/>
          </p:cNvCxnSpPr>
          <p:nvPr/>
        </p:nvCxnSpPr>
        <p:spPr>
          <a:xfrm flipV="1">
            <a:off x="2895600" y="58450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47" idx="5"/>
            <a:endCxn id="44" idx="1"/>
          </p:cNvCxnSpPr>
          <p:nvPr/>
        </p:nvCxnSpPr>
        <p:spPr>
          <a:xfrm rot="16200000" flipH="1">
            <a:off x="2111282" y="53878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>
            <a:stCxn id="43" idx="6"/>
            <a:endCxn id="45" idx="2"/>
          </p:cNvCxnSpPr>
          <p:nvPr/>
        </p:nvCxnSpPr>
        <p:spPr>
          <a:xfrm flipV="1">
            <a:off x="1981200" y="48768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>
            <a:stCxn id="63" idx="0"/>
            <a:endCxn id="66" idx="4"/>
          </p:cNvCxnSpPr>
          <p:nvPr/>
        </p:nvCxnSpPr>
        <p:spPr>
          <a:xfrm rot="5400000" flipH="1" flipV="1">
            <a:off x="2705100" y="57531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>
            <a:stCxn id="59" idx="0"/>
            <a:endCxn id="27" idx="3"/>
          </p:cNvCxnSpPr>
          <p:nvPr/>
        </p:nvCxnSpPr>
        <p:spPr>
          <a:xfrm rot="5400000" flipH="1" flipV="1">
            <a:off x="762000" y="3406682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>
            <a:stCxn id="76" idx="1"/>
            <a:endCxn id="69" idx="5"/>
          </p:cNvCxnSpPr>
          <p:nvPr/>
        </p:nvCxnSpPr>
        <p:spPr>
          <a:xfrm rot="16200000" flipV="1">
            <a:off x="5578382" y="2225582"/>
            <a:ext cx="654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>
            <a:stCxn id="63" idx="5"/>
            <a:endCxn id="55" idx="2"/>
          </p:cNvCxnSpPr>
          <p:nvPr/>
        </p:nvCxnSpPr>
        <p:spPr>
          <a:xfrm rot="16200000" flipH="1">
            <a:off x="2949482" y="5997482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10800000" flipV="1">
            <a:off x="6096000" y="3657600"/>
            <a:ext cx="5334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rot="16200000" flipV="1">
            <a:off x="6949982" y="3063782"/>
            <a:ext cx="2509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16200000" flipV="1">
            <a:off x="5334000" y="1600200"/>
            <a:ext cx="174718" cy="479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152400" y="990600"/>
            <a:ext cx="284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Merging of adjacent clusters</a:t>
            </a:r>
            <a:endParaRPr lang="en-US" dirty="0"/>
          </a:p>
        </p:txBody>
      </p:sp>
      <p:cxnSp>
        <p:nvCxnSpPr>
          <p:cNvPr id="173" name="Straight Connector 172"/>
          <p:cNvCxnSpPr/>
          <p:nvPr/>
        </p:nvCxnSpPr>
        <p:spPr>
          <a:xfrm rot="5400000">
            <a:off x="1562100" y="4076700"/>
            <a:ext cx="76200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3429000" y="4419600"/>
            <a:ext cx="76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3886200" y="3352800"/>
            <a:ext cx="609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17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04800"/>
            <a:ext cx="3035401" cy="3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471" name="AutoShape 7"/>
          <p:cNvCxnSpPr>
            <a:cxnSpLocks noChangeAspect="1" noChangeShapeType="1"/>
            <a:stCxn id="318524" idx="5"/>
            <a:endCxn id="318512" idx="2"/>
          </p:cNvCxnSpPr>
          <p:nvPr/>
        </p:nvCxnSpPr>
        <p:spPr bwMode="auto">
          <a:xfrm>
            <a:off x="3355975" y="5235575"/>
            <a:ext cx="398463" cy="18256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73" name="AutoShape 9"/>
          <p:cNvCxnSpPr>
            <a:cxnSpLocks noChangeAspect="1" noChangeShapeType="1"/>
            <a:stCxn id="318509" idx="5"/>
            <a:endCxn id="318527" idx="2"/>
          </p:cNvCxnSpPr>
          <p:nvPr/>
        </p:nvCxnSpPr>
        <p:spPr bwMode="auto">
          <a:xfrm>
            <a:off x="1684338" y="4368800"/>
            <a:ext cx="460375" cy="306388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78" name="AutoShape 14"/>
          <p:cNvCxnSpPr>
            <a:cxnSpLocks noChangeAspect="1" noChangeShapeType="1"/>
            <a:stCxn id="318510" idx="5"/>
            <a:endCxn id="318518" idx="2"/>
          </p:cNvCxnSpPr>
          <p:nvPr/>
        </p:nvCxnSpPr>
        <p:spPr bwMode="auto">
          <a:xfrm>
            <a:off x="2860675" y="3748088"/>
            <a:ext cx="274638" cy="18256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79" name="AutoShape 15"/>
          <p:cNvCxnSpPr>
            <a:cxnSpLocks noChangeAspect="1" noChangeShapeType="1"/>
            <a:stCxn id="318518" idx="7"/>
            <a:endCxn id="318515" idx="3"/>
          </p:cNvCxnSpPr>
          <p:nvPr/>
        </p:nvCxnSpPr>
        <p:spPr bwMode="auto">
          <a:xfrm flipV="1">
            <a:off x="3294063" y="3562350"/>
            <a:ext cx="239712" cy="30162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84" name="AutoShape 20"/>
          <p:cNvCxnSpPr>
            <a:cxnSpLocks noChangeAspect="1" noChangeShapeType="1"/>
            <a:stCxn id="318518" idx="5"/>
            <a:endCxn id="318522" idx="1"/>
          </p:cNvCxnSpPr>
          <p:nvPr/>
        </p:nvCxnSpPr>
        <p:spPr bwMode="auto">
          <a:xfrm>
            <a:off x="3294063" y="3995738"/>
            <a:ext cx="363537" cy="36512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87" name="AutoShape 23"/>
          <p:cNvCxnSpPr>
            <a:cxnSpLocks noChangeAspect="1" noChangeShapeType="1"/>
            <a:stCxn id="318523" idx="6"/>
            <a:endCxn id="318510" idx="2"/>
          </p:cNvCxnSpPr>
          <p:nvPr/>
        </p:nvCxnSpPr>
        <p:spPr bwMode="auto">
          <a:xfrm>
            <a:off x="2206625" y="3683000"/>
            <a:ext cx="495300" cy="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88" name="AutoShape 24"/>
          <p:cNvCxnSpPr>
            <a:cxnSpLocks noChangeAspect="1" noChangeShapeType="1"/>
            <a:stCxn id="318513" idx="6"/>
            <a:endCxn id="318514" idx="3"/>
          </p:cNvCxnSpPr>
          <p:nvPr/>
        </p:nvCxnSpPr>
        <p:spPr bwMode="auto">
          <a:xfrm flipV="1">
            <a:off x="1216025" y="5173663"/>
            <a:ext cx="336550" cy="18256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92" name="AutoShape 28"/>
          <p:cNvCxnSpPr>
            <a:cxnSpLocks noChangeAspect="1" noChangeShapeType="1"/>
            <a:stCxn id="318509" idx="4"/>
            <a:endCxn id="318514" idx="0"/>
          </p:cNvCxnSpPr>
          <p:nvPr/>
        </p:nvCxnSpPr>
        <p:spPr bwMode="auto">
          <a:xfrm>
            <a:off x="1619250" y="4395788"/>
            <a:ext cx="0" cy="61912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94" name="AutoShape 30"/>
          <p:cNvCxnSpPr>
            <a:cxnSpLocks noChangeAspect="1" noChangeShapeType="1"/>
            <a:stCxn id="318506" idx="5"/>
            <a:endCxn id="318528" idx="2"/>
          </p:cNvCxnSpPr>
          <p:nvPr/>
        </p:nvCxnSpPr>
        <p:spPr bwMode="auto">
          <a:xfrm>
            <a:off x="941388" y="3314700"/>
            <a:ext cx="460375" cy="18256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97" name="AutoShape 33"/>
          <p:cNvCxnSpPr>
            <a:cxnSpLocks noChangeAspect="1" noChangeShapeType="1"/>
            <a:stCxn id="318521" idx="6"/>
            <a:endCxn id="318508" idx="1"/>
          </p:cNvCxnSpPr>
          <p:nvPr/>
        </p:nvCxnSpPr>
        <p:spPr bwMode="auto">
          <a:xfrm>
            <a:off x="596900" y="4054475"/>
            <a:ext cx="398463" cy="11906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502" name="AutoShape 38"/>
          <p:cNvCxnSpPr>
            <a:cxnSpLocks noChangeAspect="1" noChangeShapeType="1"/>
            <a:stCxn id="318506" idx="7"/>
            <a:endCxn id="318507" idx="2"/>
          </p:cNvCxnSpPr>
          <p:nvPr/>
        </p:nvCxnSpPr>
        <p:spPr bwMode="auto">
          <a:xfrm flipV="1">
            <a:off x="941388" y="2846388"/>
            <a:ext cx="809625" cy="33655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503" name="AutoShape 39"/>
          <p:cNvCxnSpPr>
            <a:cxnSpLocks noChangeAspect="1" noChangeShapeType="1"/>
            <a:stCxn id="318507" idx="4"/>
            <a:endCxn id="318523" idx="0"/>
          </p:cNvCxnSpPr>
          <p:nvPr/>
        </p:nvCxnSpPr>
        <p:spPr bwMode="auto">
          <a:xfrm>
            <a:off x="1897063" y="2992438"/>
            <a:ext cx="217487" cy="59690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505" name="AutoShape 41"/>
          <p:cNvCxnSpPr>
            <a:cxnSpLocks noChangeAspect="1" noChangeShapeType="1"/>
            <a:stCxn id="318527" idx="5"/>
            <a:endCxn id="318524" idx="2"/>
          </p:cNvCxnSpPr>
          <p:nvPr/>
        </p:nvCxnSpPr>
        <p:spPr bwMode="auto">
          <a:xfrm>
            <a:off x="2303463" y="4740275"/>
            <a:ext cx="893762" cy="43021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550" name="AutoShape 86"/>
          <p:cNvCxnSpPr>
            <a:cxnSpLocks noChangeShapeType="1"/>
            <a:stCxn id="318523" idx="0"/>
            <a:endCxn id="318507" idx="4"/>
          </p:cNvCxnSpPr>
          <p:nvPr/>
        </p:nvCxnSpPr>
        <p:spPr bwMode="auto">
          <a:xfrm flipH="1" flipV="1">
            <a:off x="1897063" y="2992438"/>
            <a:ext cx="217487" cy="596900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318551" name="AutoShape 87"/>
          <p:cNvCxnSpPr>
            <a:cxnSpLocks noChangeShapeType="1"/>
            <a:stCxn id="318510" idx="2"/>
            <a:endCxn id="318523" idx="6"/>
          </p:cNvCxnSpPr>
          <p:nvPr/>
        </p:nvCxnSpPr>
        <p:spPr bwMode="auto">
          <a:xfrm flipH="1">
            <a:off x="2206625" y="3683000"/>
            <a:ext cx="495300" cy="0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318552" name="AutoShape 88"/>
          <p:cNvCxnSpPr>
            <a:cxnSpLocks noChangeShapeType="1"/>
            <a:stCxn id="318515" idx="3"/>
            <a:endCxn id="318518" idx="7"/>
          </p:cNvCxnSpPr>
          <p:nvPr/>
        </p:nvCxnSpPr>
        <p:spPr bwMode="auto">
          <a:xfrm flipH="1">
            <a:off x="3294063" y="3562350"/>
            <a:ext cx="239712" cy="301625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318553" name="AutoShape 89"/>
          <p:cNvCxnSpPr>
            <a:cxnSpLocks noChangeShapeType="1"/>
            <a:stCxn id="318518" idx="2"/>
            <a:endCxn id="318510" idx="5"/>
          </p:cNvCxnSpPr>
          <p:nvPr/>
        </p:nvCxnSpPr>
        <p:spPr bwMode="auto">
          <a:xfrm flipH="1" flipV="1">
            <a:off x="2860675" y="3748088"/>
            <a:ext cx="274638" cy="182562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318556" name="AutoShape 92"/>
          <p:cNvCxnSpPr>
            <a:cxnSpLocks noChangeShapeType="1"/>
            <a:stCxn id="318513" idx="6"/>
            <a:endCxn id="318514" idx="3"/>
          </p:cNvCxnSpPr>
          <p:nvPr/>
        </p:nvCxnSpPr>
        <p:spPr bwMode="auto">
          <a:xfrm flipV="1">
            <a:off x="1216025" y="5173663"/>
            <a:ext cx="336550" cy="182562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318557" name="AutoShape 93"/>
          <p:cNvCxnSpPr>
            <a:cxnSpLocks noChangeShapeType="1"/>
            <a:stCxn id="318514" idx="0"/>
            <a:endCxn id="318509" idx="4"/>
          </p:cNvCxnSpPr>
          <p:nvPr/>
        </p:nvCxnSpPr>
        <p:spPr bwMode="auto">
          <a:xfrm flipV="1">
            <a:off x="1619250" y="4395788"/>
            <a:ext cx="0" cy="619125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318558" name="AutoShape 94"/>
          <p:cNvCxnSpPr>
            <a:cxnSpLocks noChangeShapeType="1"/>
            <a:stCxn id="318522" idx="1"/>
            <a:endCxn id="318518" idx="5"/>
          </p:cNvCxnSpPr>
          <p:nvPr/>
        </p:nvCxnSpPr>
        <p:spPr bwMode="auto">
          <a:xfrm flipH="1" flipV="1">
            <a:off x="3294063" y="3995738"/>
            <a:ext cx="363537" cy="365125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318469" name="AutoShape 5"/>
          <p:cNvCxnSpPr>
            <a:cxnSpLocks noChangeAspect="1" noChangeShapeType="1"/>
            <a:stCxn id="318516" idx="7"/>
            <a:endCxn id="318524" idx="3"/>
          </p:cNvCxnSpPr>
          <p:nvPr/>
        </p:nvCxnSpPr>
        <p:spPr bwMode="auto">
          <a:xfrm flipV="1">
            <a:off x="2984500" y="5235575"/>
            <a:ext cx="239713" cy="23971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70" name="AutoShape 6"/>
          <p:cNvCxnSpPr>
            <a:cxnSpLocks noChangeAspect="1" noChangeShapeType="1"/>
            <a:stCxn id="318524" idx="4"/>
            <a:endCxn id="318520" idx="1"/>
          </p:cNvCxnSpPr>
          <p:nvPr/>
        </p:nvCxnSpPr>
        <p:spPr bwMode="auto">
          <a:xfrm>
            <a:off x="3290888" y="5262563"/>
            <a:ext cx="180975" cy="4603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72" name="AutoShape 8"/>
          <p:cNvCxnSpPr>
            <a:cxnSpLocks noChangeAspect="1" noChangeShapeType="1"/>
            <a:stCxn id="318514" idx="7"/>
            <a:endCxn id="318527" idx="3"/>
          </p:cNvCxnSpPr>
          <p:nvPr/>
        </p:nvCxnSpPr>
        <p:spPr bwMode="auto">
          <a:xfrm flipV="1">
            <a:off x="1684338" y="4740275"/>
            <a:ext cx="487362" cy="30162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74" name="AutoShape 10"/>
          <p:cNvCxnSpPr>
            <a:cxnSpLocks noChangeAspect="1" noChangeShapeType="1"/>
            <a:stCxn id="318527" idx="7"/>
            <a:endCxn id="318525" idx="3"/>
          </p:cNvCxnSpPr>
          <p:nvPr/>
        </p:nvCxnSpPr>
        <p:spPr bwMode="auto">
          <a:xfrm flipV="1">
            <a:off x="2303463" y="4368800"/>
            <a:ext cx="425450" cy="23971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75" name="AutoShape 11"/>
          <p:cNvCxnSpPr>
            <a:cxnSpLocks noChangeAspect="1" noChangeShapeType="1"/>
            <a:stCxn id="318527" idx="5"/>
            <a:endCxn id="318516" idx="1"/>
          </p:cNvCxnSpPr>
          <p:nvPr/>
        </p:nvCxnSpPr>
        <p:spPr bwMode="auto">
          <a:xfrm>
            <a:off x="2303463" y="4740275"/>
            <a:ext cx="549275" cy="73501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76" name="AutoShape 12"/>
          <p:cNvCxnSpPr>
            <a:cxnSpLocks noChangeAspect="1" noChangeShapeType="1"/>
            <a:stCxn id="318525" idx="5"/>
            <a:endCxn id="318524" idx="1"/>
          </p:cNvCxnSpPr>
          <p:nvPr/>
        </p:nvCxnSpPr>
        <p:spPr bwMode="auto">
          <a:xfrm>
            <a:off x="2860675" y="4368800"/>
            <a:ext cx="363538" cy="73501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77" name="AutoShape 13"/>
          <p:cNvCxnSpPr>
            <a:cxnSpLocks noChangeAspect="1" noChangeShapeType="1"/>
            <a:stCxn id="318525" idx="6"/>
            <a:endCxn id="318522" idx="2"/>
          </p:cNvCxnSpPr>
          <p:nvPr/>
        </p:nvCxnSpPr>
        <p:spPr bwMode="auto">
          <a:xfrm>
            <a:off x="2887663" y="4302125"/>
            <a:ext cx="742950" cy="12541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80" name="AutoShape 16"/>
          <p:cNvCxnSpPr>
            <a:cxnSpLocks noChangeAspect="1" noChangeShapeType="1"/>
            <a:stCxn id="318507" idx="5"/>
            <a:endCxn id="318529" idx="2"/>
          </p:cNvCxnSpPr>
          <p:nvPr/>
        </p:nvCxnSpPr>
        <p:spPr bwMode="auto">
          <a:xfrm>
            <a:off x="1984375" y="2955925"/>
            <a:ext cx="593725" cy="46038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81" name="AutoShape 17"/>
          <p:cNvCxnSpPr>
            <a:cxnSpLocks noChangeAspect="1" noChangeShapeType="1"/>
            <a:stCxn id="318523" idx="7"/>
            <a:endCxn id="318529" idx="3"/>
          </p:cNvCxnSpPr>
          <p:nvPr/>
        </p:nvCxnSpPr>
        <p:spPr bwMode="auto">
          <a:xfrm flipV="1">
            <a:off x="2179638" y="3067050"/>
            <a:ext cx="425450" cy="5492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82" name="AutoShape 18"/>
          <p:cNvCxnSpPr>
            <a:cxnSpLocks noChangeAspect="1" noChangeShapeType="1"/>
            <a:stCxn id="318529" idx="5"/>
            <a:endCxn id="318518" idx="1"/>
          </p:cNvCxnSpPr>
          <p:nvPr/>
        </p:nvCxnSpPr>
        <p:spPr bwMode="auto">
          <a:xfrm>
            <a:off x="2736850" y="3067050"/>
            <a:ext cx="425450" cy="79692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83" name="AutoShape 19"/>
          <p:cNvCxnSpPr>
            <a:cxnSpLocks noChangeAspect="1" noChangeShapeType="1"/>
            <a:stCxn id="318518" idx="5"/>
            <a:endCxn id="318517" idx="2"/>
          </p:cNvCxnSpPr>
          <p:nvPr/>
        </p:nvCxnSpPr>
        <p:spPr bwMode="auto">
          <a:xfrm>
            <a:off x="3294063" y="3995738"/>
            <a:ext cx="398462" cy="12065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85" name="AutoShape 21"/>
          <p:cNvCxnSpPr>
            <a:cxnSpLocks noChangeAspect="1" noChangeShapeType="1"/>
            <a:stCxn id="318525" idx="7"/>
            <a:endCxn id="318518" idx="3"/>
          </p:cNvCxnSpPr>
          <p:nvPr/>
        </p:nvCxnSpPr>
        <p:spPr bwMode="auto">
          <a:xfrm flipV="1">
            <a:off x="2860675" y="3995738"/>
            <a:ext cx="301625" cy="23971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86" name="AutoShape 22"/>
          <p:cNvCxnSpPr>
            <a:cxnSpLocks noChangeAspect="1" noChangeShapeType="1"/>
            <a:stCxn id="318525" idx="1"/>
            <a:endCxn id="318523" idx="5"/>
          </p:cNvCxnSpPr>
          <p:nvPr/>
        </p:nvCxnSpPr>
        <p:spPr bwMode="auto">
          <a:xfrm flipH="1" flipV="1">
            <a:off x="2179638" y="3748088"/>
            <a:ext cx="549275" cy="48736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89" name="AutoShape 25"/>
          <p:cNvCxnSpPr>
            <a:cxnSpLocks noChangeAspect="1" noChangeShapeType="1"/>
            <a:stCxn id="318514" idx="4"/>
            <a:endCxn id="318519" idx="0"/>
          </p:cNvCxnSpPr>
          <p:nvPr/>
        </p:nvCxnSpPr>
        <p:spPr bwMode="auto">
          <a:xfrm>
            <a:off x="1619250" y="5200650"/>
            <a:ext cx="123825" cy="3714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90" name="AutoShape 26"/>
          <p:cNvCxnSpPr>
            <a:cxnSpLocks noChangeAspect="1" noChangeShapeType="1"/>
            <a:stCxn id="318514" idx="5"/>
            <a:endCxn id="318526" idx="2"/>
          </p:cNvCxnSpPr>
          <p:nvPr/>
        </p:nvCxnSpPr>
        <p:spPr bwMode="auto">
          <a:xfrm>
            <a:off x="1684338" y="5173663"/>
            <a:ext cx="212725" cy="12065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91" name="AutoShape 27"/>
          <p:cNvCxnSpPr>
            <a:cxnSpLocks noChangeAspect="1" noChangeShapeType="1"/>
            <a:stCxn id="318526" idx="7"/>
            <a:endCxn id="318527" idx="4"/>
          </p:cNvCxnSpPr>
          <p:nvPr/>
        </p:nvCxnSpPr>
        <p:spPr bwMode="auto">
          <a:xfrm flipV="1">
            <a:off x="2055813" y="4767263"/>
            <a:ext cx="182562" cy="4603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93" name="AutoShape 29"/>
          <p:cNvCxnSpPr>
            <a:cxnSpLocks noChangeAspect="1" noChangeShapeType="1"/>
            <a:stCxn id="318509" idx="0"/>
            <a:endCxn id="318528" idx="4"/>
          </p:cNvCxnSpPr>
          <p:nvPr/>
        </p:nvCxnSpPr>
        <p:spPr bwMode="auto">
          <a:xfrm flipH="1" flipV="1">
            <a:off x="1495425" y="3589338"/>
            <a:ext cx="123825" cy="61912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95" name="AutoShape 31"/>
          <p:cNvCxnSpPr>
            <a:cxnSpLocks noChangeAspect="1" noChangeShapeType="1"/>
            <a:stCxn id="318528" idx="5"/>
            <a:endCxn id="318523" idx="2"/>
          </p:cNvCxnSpPr>
          <p:nvPr/>
        </p:nvCxnSpPr>
        <p:spPr bwMode="auto">
          <a:xfrm>
            <a:off x="1560513" y="3562350"/>
            <a:ext cx="460375" cy="12065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96" name="AutoShape 32"/>
          <p:cNvCxnSpPr>
            <a:cxnSpLocks noChangeAspect="1" noChangeShapeType="1"/>
            <a:stCxn id="318511" idx="7"/>
            <a:endCxn id="318508" idx="3"/>
          </p:cNvCxnSpPr>
          <p:nvPr/>
        </p:nvCxnSpPr>
        <p:spPr bwMode="auto">
          <a:xfrm flipV="1">
            <a:off x="569913" y="4306888"/>
            <a:ext cx="425450" cy="115887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98" name="AutoShape 34"/>
          <p:cNvCxnSpPr>
            <a:cxnSpLocks noChangeAspect="1" noChangeShapeType="1"/>
            <a:stCxn id="318508" idx="7"/>
            <a:endCxn id="318528" idx="3"/>
          </p:cNvCxnSpPr>
          <p:nvPr/>
        </p:nvCxnSpPr>
        <p:spPr bwMode="auto">
          <a:xfrm flipV="1">
            <a:off x="1127125" y="3562350"/>
            <a:ext cx="301625" cy="611188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499" name="AutoShape 35"/>
          <p:cNvCxnSpPr>
            <a:cxnSpLocks noChangeAspect="1" noChangeShapeType="1"/>
            <a:stCxn id="318508" idx="6"/>
            <a:endCxn id="318509" idx="2"/>
          </p:cNvCxnSpPr>
          <p:nvPr/>
        </p:nvCxnSpPr>
        <p:spPr bwMode="auto">
          <a:xfrm>
            <a:off x="1154113" y="4240213"/>
            <a:ext cx="371475" cy="6191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500" name="AutoShape 36"/>
          <p:cNvCxnSpPr>
            <a:cxnSpLocks noChangeAspect="1" noChangeShapeType="1"/>
            <a:stCxn id="318513" idx="5"/>
            <a:endCxn id="318519" idx="2"/>
          </p:cNvCxnSpPr>
          <p:nvPr/>
        </p:nvCxnSpPr>
        <p:spPr bwMode="auto">
          <a:xfrm>
            <a:off x="1189038" y="5421313"/>
            <a:ext cx="460375" cy="2444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501" name="AutoShape 37"/>
          <p:cNvCxnSpPr>
            <a:cxnSpLocks noChangeAspect="1" noChangeShapeType="1"/>
            <a:stCxn id="318526" idx="5"/>
            <a:endCxn id="318516" idx="2"/>
          </p:cNvCxnSpPr>
          <p:nvPr/>
        </p:nvCxnSpPr>
        <p:spPr bwMode="auto">
          <a:xfrm>
            <a:off x="2055813" y="5359400"/>
            <a:ext cx="769937" cy="18256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318504" name="AutoShape 40"/>
          <p:cNvCxnSpPr>
            <a:cxnSpLocks noChangeAspect="1" noChangeShapeType="1"/>
            <a:stCxn id="318509" idx="7"/>
            <a:endCxn id="318523" idx="3"/>
          </p:cNvCxnSpPr>
          <p:nvPr/>
        </p:nvCxnSpPr>
        <p:spPr bwMode="auto">
          <a:xfrm flipV="1">
            <a:off x="1684338" y="3748088"/>
            <a:ext cx="363537" cy="48736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sp>
        <p:nvSpPr>
          <p:cNvPr id="318506" name="Oval 42"/>
          <p:cNvSpPr>
            <a:spLocks noChangeAspect="1" noChangeArrowheads="1"/>
          </p:cNvSpPr>
          <p:nvPr/>
        </p:nvSpPr>
        <p:spPr bwMode="auto">
          <a:xfrm>
            <a:off x="782638" y="3155950"/>
            <a:ext cx="185737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07" name="Oval 43"/>
          <p:cNvSpPr>
            <a:spLocks noChangeAspect="1" noChangeArrowheads="1"/>
          </p:cNvSpPr>
          <p:nvPr/>
        </p:nvSpPr>
        <p:spPr bwMode="auto">
          <a:xfrm>
            <a:off x="1773238" y="2722563"/>
            <a:ext cx="247650" cy="247650"/>
          </a:xfrm>
          <a:prstGeom prst="ellipse">
            <a:avLst/>
          </a:prstGeom>
          <a:solidFill>
            <a:srgbClr val="FFCC99"/>
          </a:solidFill>
          <a:ln w="444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08" name="Oval 44"/>
          <p:cNvSpPr>
            <a:spLocks noChangeAspect="1" noChangeArrowheads="1"/>
          </p:cNvSpPr>
          <p:nvPr/>
        </p:nvSpPr>
        <p:spPr bwMode="auto">
          <a:xfrm>
            <a:off x="968375" y="4146550"/>
            <a:ext cx="185738" cy="18732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09" name="Oval 45"/>
          <p:cNvSpPr>
            <a:spLocks noChangeAspect="1" noChangeArrowheads="1"/>
          </p:cNvSpPr>
          <p:nvPr/>
        </p:nvSpPr>
        <p:spPr bwMode="auto">
          <a:xfrm>
            <a:off x="1525588" y="4208463"/>
            <a:ext cx="185737" cy="1873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10" name="Oval 46"/>
          <p:cNvSpPr>
            <a:spLocks noChangeAspect="1" noChangeArrowheads="1"/>
          </p:cNvSpPr>
          <p:nvPr/>
        </p:nvSpPr>
        <p:spPr bwMode="auto">
          <a:xfrm>
            <a:off x="2701925" y="3589338"/>
            <a:ext cx="185738" cy="185737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11" name="Oval 47"/>
          <p:cNvSpPr>
            <a:spLocks noChangeAspect="1" noChangeArrowheads="1"/>
          </p:cNvSpPr>
          <p:nvPr/>
        </p:nvSpPr>
        <p:spPr bwMode="auto">
          <a:xfrm>
            <a:off x="411163" y="4395788"/>
            <a:ext cx="185737" cy="1857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12" name="Oval 48"/>
          <p:cNvSpPr>
            <a:spLocks noChangeAspect="1" noChangeArrowheads="1"/>
          </p:cNvSpPr>
          <p:nvPr/>
        </p:nvSpPr>
        <p:spPr bwMode="auto">
          <a:xfrm>
            <a:off x="3754438" y="5324475"/>
            <a:ext cx="185737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13" name="Oval 49"/>
          <p:cNvSpPr>
            <a:spLocks noChangeAspect="1" noChangeArrowheads="1"/>
          </p:cNvSpPr>
          <p:nvPr/>
        </p:nvSpPr>
        <p:spPr bwMode="auto">
          <a:xfrm>
            <a:off x="1030288" y="5262563"/>
            <a:ext cx="185737" cy="185737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14" name="Oval 50"/>
          <p:cNvSpPr>
            <a:spLocks noChangeAspect="1" noChangeArrowheads="1"/>
          </p:cNvSpPr>
          <p:nvPr/>
        </p:nvSpPr>
        <p:spPr bwMode="auto">
          <a:xfrm>
            <a:off x="1525588" y="5014913"/>
            <a:ext cx="185737" cy="1857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15" name="Oval 51"/>
          <p:cNvSpPr>
            <a:spLocks noChangeAspect="1" noChangeArrowheads="1"/>
          </p:cNvSpPr>
          <p:nvPr/>
        </p:nvSpPr>
        <p:spPr bwMode="auto">
          <a:xfrm>
            <a:off x="3506788" y="3403600"/>
            <a:ext cx="185737" cy="1857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16" name="Oval 52"/>
          <p:cNvSpPr>
            <a:spLocks noChangeAspect="1" noChangeArrowheads="1"/>
          </p:cNvSpPr>
          <p:nvPr/>
        </p:nvSpPr>
        <p:spPr bwMode="auto">
          <a:xfrm>
            <a:off x="2825750" y="5448300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17" name="Oval 53"/>
          <p:cNvSpPr>
            <a:spLocks noChangeAspect="1" noChangeArrowheads="1"/>
          </p:cNvSpPr>
          <p:nvPr/>
        </p:nvSpPr>
        <p:spPr bwMode="auto">
          <a:xfrm>
            <a:off x="3692525" y="4022725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18" name="Oval 54"/>
          <p:cNvSpPr>
            <a:spLocks noChangeAspect="1" noChangeArrowheads="1"/>
          </p:cNvSpPr>
          <p:nvPr/>
        </p:nvSpPr>
        <p:spPr bwMode="auto">
          <a:xfrm>
            <a:off x="3135313" y="3836988"/>
            <a:ext cx="185737" cy="1857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19" name="Oval 55"/>
          <p:cNvSpPr>
            <a:spLocks noChangeAspect="1" noChangeArrowheads="1"/>
          </p:cNvSpPr>
          <p:nvPr/>
        </p:nvSpPr>
        <p:spPr bwMode="auto">
          <a:xfrm>
            <a:off x="1649413" y="5572125"/>
            <a:ext cx="185737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20" name="Oval 56"/>
          <p:cNvSpPr>
            <a:spLocks noChangeAspect="1" noChangeArrowheads="1"/>
          </p:cNvSpPr>
          <p:nvPr/>
        </p:nvSpPr>
        <p:spPr bwMode="auto">
          <a:xfrm>
            <a:off x="3444875" y="5695950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21" name="Oval 57"/>
          <p:cNvSpPr>
            <a:spLocks noChangeAspect="1" noChangeArrowheads="1"/>
          </p:cNvSpPr>
          <p:nvPr/>
        </p:nvSpPr>
        <p:spPr bwMode="auto">
          <a:xfrm>
            <a:off x="411163" y="3960813"/>
            <a:ext cx="185737" cy="1857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22" name="Oval 58"/>
          <p:cNvSpPr>
            <a:spLocks noChangeAspect="1" noChangeArrowheads="1"/>
          </p:cNvSpPr>
          <p:nvPr/>
        </p:nvSpPr>
        <p:spPr bwMode="auto">
          <a:xfrm>
            <a:off x="3630613" y="4333875"/>
            <a:ext cx="185737" cy="1857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23" name="Oval 59"/>
          <p:cNvSpPr>
            <a:spLocks noChangeAspect="1" noChangeArrowheads="1"/>
          </p:cNvSpPr>
          <p:nvPr/>
        </p:nvSpPr>
        <p:spPr bwMode="auto">
          <a:xfrm>
            <a:off x="2020888" y="3589338"/>
            <a:ext cx="185737" cy="1857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24" name="Oval 60"/>
          <p:cNvSpPr>
            <a:spLocks noChangeAspect="1" noChangeArrowheads="1"/>
          </p:cNvSpPr>
          <p:nvPr/>
        </p:nvSpPr>
        <p:spPr bwMode="auto">
          <a:xfrm>
            <a:off x="3197225" y="5076825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25" name="Oval 61"/>
          <p:cNvSpPr>
            <a:spLocks noChangeAspect="1" noChangeArrowheads="1"/>
          </p:cNvSpPr>
          <p:nvPr/>
        </p:nvSpPr>
        <p:spPr bwMode="auto">
          <a:xfrm>
            <a:off x="2701925" y="4208463"/>
            <a:ext cx="185738" cy="1873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26" name="Oval 62"/>
          <p:cNvSpPr>
            <a:spLocks noChangeAspect="1" noChangeArrowheads="1"/>
          </p:cNvSpPr>
          <p:nvPr/>
        </p:nvSpPr>
        <p:spPr bwMode="auto">
          <a:xfrm>
            <a:off x="1897063" y="5200650"/>
            <a:ext cx="185737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27" name="Oval 63"/>
          <p:cNvSpPr>
            <a:spLocks noChangeAspect="1" noChangeArrowheads="1"/>
          </p:cNvSpPr>
          <p:nvPr/>
        </p:nvSpPr>
        <p:spPr bwMode="auto">
          <a:xfrm>
            <a:off x="2144713" y="4581525"/>
            <a:ext cx="185737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28" name="Oval 64"/>
          <p:cNvSpPr>
            <a:spLocks noChangeAspect="1" noChangeArrowheads="1"/>
          </p:cNvSpPr>
          <p:nvPr/>
        </p:nvSpPr>
        <p:spPr bwMode="auto">
          <a:xfrm>
            <a:off x="1401763" y="3403600"/>
            <a:ext cx="185737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29" name="Oval 65"/>
          <p:cNvSpPr>
            <a:spLocks noChangeAspect="1" noChangeArrowheads="1"/>
          </p:cNvSpPr>
          <p:nvPr/>
        </p:nvSpPr>
        <p:spPr bwMode="auto">
          <a:xfrm>
            <a:off x="2578100" y="2908300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31" name="Oval 67"/>
          <p:cNvSpPr>
            <a:spLocks noChangeArrowheads="1"/>
          </p:cNvSpPr>
          <p:nvPr/>
        </p:nvSpPr>
        <p:spPr bwMode="auto">
          <a:xfrm>
            <a:off x="4733925" y="2047875"/>
            <a:ext cx="228600" cy="2286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32" name="Oval 68"/>
          <p:cNvSpPr>
            <a:spLocks noChangeAspect="1" noChangeArrowheads="1"/>
          </p:cNvSpPr>
          <p:nvPr/>
        </p:nvSpPr>
        <p:spPr bwMode="auto">
          <a:xfrm>
            <a:off x="4737100" y="2444750"/>
            <a:ext cx="228600" cy="228600"/>
          </a:xfrm>
          <a:prstGeom prst="ellipse">
            <a:avLst/>
          </a:prstGeom>
          <a:solidFill>
            <a:srgbClr val="FFCC99"/>
          </a:solidFill>
          <a:ln w="444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533" name="Oval 69"/>
          <p:cNvSpPr>
            <a:spLocks noChangeArrowheads="1"/>
          </p:cNvSpPr>
          <p:nvPr/>
        </p:nvSpPr>
        <p:spPr bwMode="auto">
          <a:xfrm>
            <a:off x="4737100" y="2832100"/>
            <a:ext cx="228600" cy="2286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18545" name="AutoShape 81"/>
          <p:cNvCxnSpPr>
            <a:cxnSpLocks noChangeShapeType="1"/>
            <a:stCxn id="318508" idx="7"/>
            <a:endCxn id="318528" idx="3"/>
          </p:cNvCxnSpPr>
          <p:nvPr/>
        </p:nvCxnSpPr>
        <p:spPr bwMode="auto">
          <a:xfrm flipV="1">
            <a:off x="1127125" y="3562350"/>
            <a:ext cx="301625" cy="611188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318548" name="AutoShape 84"/>
          <p:cNvCxnSpPr>
            <a:cxnSpLocks noChangeShapeType="1"/>
            <a:stCxn id="318509" idx="0"/>
            <a:endCxn id="318528" idx="4"/>
          </p:cNvCxnSpPr>
          <p:nvPr/>
        </p:nvCxnSpPr>
        <p:spPr bwMode="auto">
          <a:xfrm flipH="1" flipV="1">
            <a:off x="1495425" y="3589338"/>
            <a:ext cx="123825" cy="619125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318549" name="AutoShape 85"/>
          <p:cNvCxnSpPr>
            <a:cxnSpLocks noChangeShapeType="1"/>
            <a:stCxn id="318528" idx="5"/>
            <a:endCxn id="318523" idx="2"/>
          </p:cNvCxnSpPr>
          <p:nvPr/>
        </p:nvCxnSpPr>
        <p:spPr bwMode="auto">
          <a:xfrm>
            <a:off x="1560513" y="3562350"/>
            <a:ext cx="460375" cy="120650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pic>
        <p:nvPicPr>
          <p:cNvPr id="91" name="Picture 90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4724402" y="3352800"/>
            <a:ext cx="3648075" cy="531495"/>
          </a:xfrm>
          <a:prstGeom prst="rect">
            <a:avLst/>
          </a:prstGeom>
        </p:spPr>
      </p:pic>
      <p:pic>
        <p:nvPicPr>
          <p:cNvPr id="107" name="Picture 106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4724401" y="4191001"/>
            <a:ext cx="3228975" cy="535305"/>
          </a:xfrm>
          <a:prstGeom prst="rect">
            <a:avLst/>
          </a:prstGeom>
        </p:spPr>
      </p:pic>
      <p:pic>
        <p:nvPicPr>
          <p:cNvPr id="94" name="Picture 93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5181600" y="2819400"/>
            <a:ext cx="561975" cy="179070"/>
          </a:xfrm>
          <a:prstGeom prst="rect">
            <a:avLst/>
          </a:prstGeom>
        </p:spPr>
      </p:pic>
      <p:pic>
        <p:nvPicPr>
          <p:cNvPr id="95" name="Picture 94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5181600" y="2438400"/>
            <a:ext cx="468630" cy="180975"/>
          </a:xfrm>
          <a:prstGeom prst="rect">
            <a:avLst/>
          </a:prstGeom>
        </p:spPr>
      </p:pic>
      <p:cxnSp>
        <p:nvCxnSpPr>
          <p:cNvPr id="97" name="Straight Arrow Connector 96"/>
          <p:cNvCxnSpPr/>
          <p:nvPr/>
        </p:nvCxnSpPr>
        <p:spPr bwMode="auto">
          <a:xfrm flipV="1">
            <a:off x="4572000" y="5334000"/>
            <a:ext cx="1371600" cy="8382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8" name="Straight Arrow Connector 97"/>
          <p:cNvCxnSpPr/>
          <p:nvPr/>
        </p:nvCxnSpPr>
        <p:spPr bwMode="auto">
          <a:xfrm rot="5400000" flipH="1" flipV="1">
            <a:off x="6019800" y="5638800"/>
            <a:ext cx="762000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 rot="10800000">
            <a:off x="7315200" y="5334000"/>
            <a:ext cx="990600" cy="685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1" name="Picture 100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5257800" y="6324600"/>
            <a:ext cx="1767840" cy="175260"/>
          </a:xfrm>
          <a:prstGeom prst="rect">
            <a:avLst/>
          </a:prstGeom>
        </p:spPr>
      </p:pic>
      <p:pic>
        <p:nvPicPr>
          <p:cNvPr id="92" name="Picture 91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7239000" y="6096000"/>
            <a:ext cx="1497330" cy="535305"/>
          </a:xfrm>
          <a:prstGeom prst="rect">
            <a:avLst/>
          </a:prstGeom>
        </p:spPr>
      </p:pic>
      <p:pic>
        <p:nvPicPr>
          <p:cNvPr id="105" name="Picture 104" descr="addin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1447800" y="457200"/>
            <a:ext cx="6436360" cy="533400"/>
          </a:xfrm>
          <a:prstGeom prst="rect">
            <a:avLst/>
          </a:prstGeom>
        </p:spPr>
      </p:pic>
      <p:pic>
        <p:nvPicPr>
          <p:cNvPr id="90" name="Picture 89" descr="addin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/>
          <a:stretch>
            <a:fillRect/>
          </a:stretch>
        </p:blipFill>
        <p:spPr>
          <a:xfrm>
            <a:off x="5181600" y="2057400"/>
            <a:ext cx="710565" cy="180975"/>
          </a:xfrm>
          <a:prstGeom prst="rect">
            <a:avLst/>
          </a:prstGeom>
        </p:spPr>
      </p:pic>
      <p:pic>
        <p:nvPicPr>
          <p:cNvPr id="103" name="Picture 102" descr="addin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685800" y="1676400"/>
            <a:ext cx="2590800" cy="618963"/>
          </a:xfrm>
          <a:prstGeom prst="rect">
            <a:avLst/>
          </a:prstGeom>
        </p:spPr>
      </p:pic>
      <p:pic>
        <p:nvPicPr>
          <p:cNvPr id="96" name="Picture 95" descr="addin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/>
          <a:stretch>
            <a:fillRect/>
          </a:stretch>
        </p:blipFill>
        <p:spPr>
          <a:xfrm>
            <a:off x="5181600" y="4952999"/>
            <a:ext cx="2438400" cy="439965"/>
          </a:xfrm>
          <a:prstGeom prst="rect">
            <a:avLst/>
          </a:prstGeom>
        </p:spPr>
      </p:pic>
      <p:pic>
        <p:nvPicPr>
          <p:cNvPr id="102" name="Picture 101" descr="addin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3657600" y="6324600"/>
            <a:ext cx="1396365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8600" y="1371600"/>
            <a:ext cx="8458200" cy="5334000"/>
          </a:xfrm>
          <a:prstGeom prst="ellipse">
            <a:avLst/>
          </a:prstGeom>
          <a:solidFill>
            <a:srgbClr val="FFCCFF">
              <a:alpha val="2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803176" y="1447800"/>
            <a:ext cx="4697104" cy="4160293"/>
          </a:xfrm>
          <a:custGeom>
            <a:avLst/>
            <a:gdLst>
              <a:gd name="connsiteX0" fmla="*/ 1328382 w 4697104"/>
              <a:gd name="connsiteY0" fmla="*/ 2693158 h 4160293"/>
              <a:gd name="connsiteX1" fmla="*/ 209266 w 4697104"/>
              <a:gd name="connsiteY1" fmla="*/ 1642281 h 4160293"/>
              <a:gd name="connsiteX2" fmla="*/ 86436 w 4697104"/>
              <a:gd name="connsiteY2" fmla="*/ 714233 h 4160293"/>
              <a:gd name="connsiteX3" fmla="*/ 727881 w 4697104"/>
              <a:gd name="connsiteY3" fmla="*/ 86436 h 4160293"/>
              <a:gd name="connsiteX4" fmla="*/ 2174543 w 4697104"/>
              <a:gd name="connsiteY4" fmla="*/ 195618 h 4160293"/>
              <a:gd name="connsiteX5" fmla="*/ 3607558 w 4697104"/>
              <a:gd name="connsiteY5" fmla="*/ 878006 h 4160293"/>
              <a:gd name="connsiteX6" fmla="*/ 4644788 w 4697104"/>
              <a:gd name="connsiteY6" fmla="*/ 2529385 h 4160293"/>
              <a:gd name="connsiteX7" fmla="*/ 3921457 w 4697104"/>
              <a:gd name="connsiteY7" fmla="*/ 3866866 h 4160293"/>
              <a:gd name="connsiteX8" fmla="*/ 3061648 w 4697104"/>
              <a:gd name="connsiteY8" fmla="*/ 4044287 h 4160293"/>
              <a:gd name="connsiteX9" fmla="*/ 2583976 w 4697104"/>
              <a:gd name="connsiteY9" fmla="*/ 3170830 h 4160293"/>
              <a:gd name="connsiteX10" fmla="*/ 1328382 w 4697104"/>
              <a:gd name="connsiteY10" fmla="*/ 2693158 h 416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97104" h="4160293">
                <a:moveTo>
                  <a:pt x="1328382" y="2693158"/>
                </a:moveTo>
                <a:cubicBezTo>
                  <a:pt x="932597" y="2438400"/>
                  <a:pt x="416257" y="1972102"/>
                  <a:pt x="209266" y="1642281"/>
                </a:cubicBezTo>
                <a:cubicBezTo>
                  <a:pt x="2275" y="1312460"/>
                  <a:pt x="0" y="973540"/>
                  <a:pt x="86436" y="714233"/>
                </a:cubicBezTo>
                <a:cubicBezTo>
                  <a:pt x="172872" y="454926"/>
                  <a:pt x="379863" y="172872"/>
                  <a:pt x="727881" y="86436"/>
                </a:cubicBezTo>
                <a:cubicBezTo>
                  <a:pt x="1075899" y="0"/>
                  <a:pt x="1694597" y="63690"/>
                  <a:pt x="2174543" y="195618"/>
                </a:cubicBezTo>
                <a:cubicBezTo>
                  <a:pt x="2654489" y="327546"/>
                  <a:pt x="3195851" y="489045"/>
                  <a:pt x="3607558" y="878006"/>
                </a:cubicBezTo>
                <a:cubicBezTo>
                  <a:pt x="4019266" y="1266967"/>
                  <a:pt x="4592472" y="2031242"/>
                  <a:pt x="4644788" y="2529385"/>
                </a:cubicBezTo>
                <a:cubicBezTo>
                  <a:pt x="4697104" y="3027528"/>
                  <a:pt x="4185314" y="3614382"/>
                  <a:pt x="3921457" y="3866866"/>
                </a:cubicBezTo>
                <a:cubicBezTo>
                  <a:pt x="3657600" y="4119350"/>
                  <a:pt x="3284561" y="4160293"/>
                  <a:pt x="3061648" y="4044287"/>
                </a:cubicBezTo>
                <a:cubicBezTo>
                  <a:pt x="2838735" y="3928281"/>
                  <a:pt x="2877403" y="3398293"/>
                  <a:pt x="2583976" y="3170830"/>
                </a:cubicBezTo>
                <a:cubicBezTo>
                  <a:pt x="2290549" y="2943367"/>
                  <a:pt x="1724167" y="2947916"/>
                  <a:pt x="1328382" y="2693158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039505" y="4024953"/>
            <a:ext cx="2893325" cy="2522560"/>
          </a:xfrm>
          <a:custGeom>
            <a:avLst/>
            <a:gdLst>
              <a:gd name="connsiteX0" fmla="*/ 1389796 w 2893325"/>
              <a:gd name="connsiteY0" fmla="*/ 2140423 h 2522560"/>
              <a:gd name="connsiteX1" fmla="*/ 216089 w 2893325"/>
              <a:gd name="connsiteY1" fmla="*/ 1512626 h 2522560"/>
              <a:gd name="connsiteX2" fmla="*/ 175146 w 2893325"/>
              <a:gd name="connsiteY2" fmla="*/ 570931 h 2522560"/>
              <a:gd name="connsiteX3" fmla="*/ 1266967 w 2893325"/>
              <a:gd name="connsiteY3" fmla="*/ 557283 h 2522560"/>
              <a:gd name="connsiteX4" fmla="*/ 1935707 w 2893325"/>
              <a:gd name="connsiteY4" fmla="*/ 161498 h 2522560"/>
              <a:gd name="connsiteX5" fmla="*/ 2522561 w 2893325"/>
              <a:gd name="connsiteY5" fmla="*/ 216089 h 2522560"/>
              <a:gd name="connsiteX6" fmla="*/ 2850107 w 2893325"/>
              <a:gd name="connsiteY6" fmla="*/ 1458035 h 2522560"/>
              <a:gd name="connsiteX7" fmla="*/ 2263253 w 2893325"/>
              <a:gd name="connsiteY7" fmla="*/ 2413378 h 2522560"/>
              <a:gd name="connsiteX8" fmla="*/ 1389796 w 2893325"/>
              <a:gd name="connsiteY8" fmla="*/ 2140423 h 252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3325" h="2522560">
                <a:moveTo>
                  <a:pt x="1389796" y="2140423"/>
                </a:moveTo>
                <a:cubicBezTo>
                  <a:pt x="1048602" y="1990298"/>
                  <a:pt x="418531" y="1774208"/>
                  <a:pt x="216089" y="1512626"/>
                </a:cubicBezTo>
                <a:cubicBezTo>
                  <a:pt x="13647" y="1251044"/>
                  <a:pt x="0" y="730155"/>
                  <a:pt x="175146" y="570931"/>
                </a:cubicBezTo>
                <a:cubicBezTo>
                  <a:pt x="350292" y="411707"/>
                  <a:pt x="973540" y="625522"/>
                  <a:pt x="1266967" y="557283"/>
                </a:cubicBezTo>
                <a:cubicBezTo>
                  <a:pt x="1560394" y="489044"/>
                  <a:pt x="1726441" y="218364"/>
                  <a:pt x="1935707" y="161498"/>
                </a:cubicBezTo>
                <a:cubicBezTo>
                  <a:pt x="2144973" y="104632"/>
                  <a:pt x="2370161" y="0"/>
                  <a:pt x="2522561" y="216089"/>
                </a:cubicBezTo>
                <a:cubicBezTo>
                  <a:pt x="2674961" y="432179"/>
                  <a:pt x="2893325" y="1091820"/>
                  <a:pt x="2850107" y="1458035"/>
                </a:cubicBezTo>
                <a:cubicBezTo>
                  <a:pt x="2806889" y="1824250"/>
                  <a:pt x="2508913" y="2304196"/>
                  <a:pt x="2263253" y="2413378"/>
                </a:cubicBezTo>
                <a:cubicBezTo>
                  <a:pt x="2017593" y="2522560"/>
                  <a:pt x="1730990" y="2290548"/>
                  <a:pt x="1389796" y="214042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30221" y="3146946"/>
            <a:ext cx="3063922" cy="3502926"/>
          </a:xfrm>
          <a:custGeom>
            <a:avLst/>
            <a:gdLst>
              <a:gd name="connsiteX0" fmla="*/ 400334 w 3063922"/>
              <a:gd name="connsiteY0" fmla="*/ 3291385 h 3502926"/>
              <a:gd name="connsiteX1" fmla="*/ 441278 w 3063922"/>
              <a:gd name="connsiteY1" fmla="*/ 2445224 h 3502926"/>
              <a:gd name="connsiteX2" fmla="*/ 550460 w 3063922"/>
              <a:gd name="connsiteY2" fmla="*/ 2185917 h 3502926"/>
              <a:gd name="connsiteX3" fmla="*/ 359391 w 3063922"/>
              <a:gd name="connsiteY3" fmla="*/ 1421642 h 3502926"/>
              <a:gd name="connsiteX4" fmla="*/ 45492 w 3063922"/>
              <a:gd name="connsiteY4" fmla="*/ 507242 h 3502926"/>
              <a:gd name="connsiteX5" fmla="*/ 86436 w 3063922"/>
              <a:gd name="connsiteY5" fmla="*/ 43218 h 3502926"/>
              <a:gd name="connsiteX6" fmla="*/ 523164 w 3063922"/>
              <a:gd name="connsiteY6" fmla="*/ 247935 h 3502926"/>
              <a:gd name="connsiteX7" fmla="*/ 1260143 w 3063922"/>
              <a:gd name="connsiteY7" fmla="*/ 1012209 h 3502926"/>
              <a:gd name="connsiteX8" fmla="*/ 1833349 w 3063922"/>
              <a:gd name="connsiteY8" fmla="*/ 1503529 h 3502926"/>
              <a:gd name="connsiteX9" fmla="*/ 2652215 w 3063922"/>
              <a:gd name="connsiteY9" fmla="*/ 1653654 h 3502926"/>
              <a:gd name="connsiteX10" fmla="*/ 3034352 w 3063922"/>
              <a:gd name="connsiteY10" fmla="*/ 2308747 h 3502926"/>
              <a:gd name="connsiteX11" fmla="*/ 2829636 w 3063922"/>
              <a:gd name="connsiteY11" fmla="*/ 3032078 h 3502926"/>
              <a:gd name="connsiteX12" fmla="*/ 1642280 w 3063922"/>
              <a:gd name="connsiteY12" fmla="*/ 3141260 h 3502926"/>
              <a:gd name="connsiteX13" fmla="*/ 987188 w 3063922"/>
              <a:gd name="connsiteY13" fmla="*/ 3441511 h 3502926"/>
              <a:gd name="connsiteX14" fmla="*/ 441278 w 3063922"/>
              <a:gd name="connsiteY14" fmla="*/ 3468806 h 3502926"/>
              <a:gd name="connsiteX15" fmla="*/ 400334 w 3063922"/>
              <a:gd name="connsiteY15" fmla="*/ 3236794 h 3502926"/>
              <a:gd name="connsiteX16" fmla="*/ 400334 w 3063922"/>
              <a:gd name="connsiteY16" fmla="*/ 3291385 h 350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3922" h="3502926">
                <a:moveTo>
                  <a:pt x="400334" y="3291385"/>
                </a:moveTo>
                <a:cubicBezTo>
                  <a:pt x="407158" y="3159457"/>
                  <a:pt x="416257" y="2629469"/>
                  <a:pt x="441278" y="2445224"/>
                </a:cubicBezTo>
                <a:cubicBezTo>
                  <a:pt x="466299" y="2260979"/>
                  <a:pt x="564108" y="2356514"/>
                  <a:pt x="550460" y="2185917"/>
                </a:cubicBezTo>
                <a:cubicBezTo>
                  <a:pt x="536812" y="2015320"/>
                  <a:pt x="443552" y="1701421"/>
                  <a:pt x="359391" y="1421642"/>
                </a:cubicBezTo>
                <a:cubicBezTo>
                  <a:pt x="275230" y="1141863"/>
                  <a:pt x="90984" y="736979"/>
                  <a:pt x="45492" y="507242"/>
                </a:cubicBezTo>
                <a:cubicBezTo>
                  <a:pt x="0" y="277505"/>
                  <a:pt x="6824" y="86436"/>
                  <a:pt x="86436" y="43218"/>
                </a:cubicBezTo>
                <a:cubicBezTo>
                  <a:pt x="166048" y="0"/>
                  <a:pt x="327546" y="86437"/>
                  <a:pt x="523164" y="247935"/>
                </a:cubicBezTo>
                <a:cubicBezTo>
                  <a:pt x="718782" y="409434"/>
                  <a:pt x="1041779" y="802943"/>
                  <a:pt x="1260143" y="1012209"/>
                </a:cubicBezTo>
                <a:cubicBezTo>
                  <a:pt x="1478507" y="1221475"/>
                  <a:pt x="1601337" y="1396622"/>
                  <a:pt x="1833349" y="1503529"/>
                </a:cubicBezTo>
                <a:cubicBezTo>
                  <a:pt x="2065361" y="1610436"/>
                  <a:pt x="2452048" y="1519451"/>
                  <a:pt x="2652215" y="1653654"/>
                </a:cubicBezTo>
                <a:cubicBezTo>
                  <a:pt x="2852382" y="1787857"/>
                  <a:pt x="3004782" y="2079010"/>
                  <a:pt x="3034352" y="2308747"/>
                </a:cubicBezTo>
                <a:cubicBezTo>
                  <a:pt x="3063922" y="2538484"/>
                  <a:pt x="3061648" y="2893326"/>
                  <a:pt x="2829636" y="3032078"/>
                </a:cubicBezTo>
                <a:cubicBezTo>
                  <a:pt x="2597624" y="3170830"/>
                  <a:pt x="1949355" y="3073021"/>
                  <a:pt x="1642280" y="3141260"/>
                </a:cubicBezTo>
                <a:cubicBezTo>
                  <a:pt x="1335205" y="3209499"/>
                  <a:pt x="1187355" y="3386920"/>
                  <a:pt x="987188" y="3441511"/>
                </a:cubicBezTo>
                <a:cubicBezTo>
                  <a:pt x="787021" y="3496102"/>
                  <a:pt x="539087" y="3502926"/>
                  <a:pt x="441278" y="3468806"/>
                </a:cubicBezTo>
                <a:cubicBezTo>
                  <a:pt x="343469" y="3434687"/>
                  <a:pt x="407158" y="3264089"/>
                  <a:pt x="400334" y="3236794"/>
                </a:cubicBezTo>
                <a:cubicBezTo>
                  <a:pt x="393510" y="3209499"/>
                  <a:pt x="393510" y="3423313"/>
                  <a:pt x="400334" y="3291385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8877" y="1675263"/>
            <a:ext cx="3389194" cy="2731826"/>
          </a:xfrm>
          <a:custGeom>
            <a:avLst/>
            <a:gdLst>
              <a:gd name="connsiteX0" fmla="*/ 147851 w 3389194"/>
              <a:gd name="connsiteY0" fmla="*/ 2060812 h 2731826"/>
              <a:gd name="connsiteX1" fmla="*/ 379863 w 3389194"/>
              <a:gd name="connsiteY1" fmla="*/ 1433015 h 2731826"/>
              <a:gd name="connsiteX2" fmla="*/ 1212377 w 3389194"/>
              <a:gd name="connsiteY2" fmla="*/ 641444 h 2731826"/>
              <a:gd name="connsiteX3" fmla="*/ 2304198 w 3389194"/>
              <a:gd name="connsiteY3" fmla="*/ 177421 h 2731826"/>
              <a:gd name="connsiteX4" fmla="*/ 3000233 w 3389194"/>
              <a:gd name="connsiteY4" fmla="*/ 81886 h 2731826"/>
              <a:gd name="connsiteX5" fmla="*/ 3341427 w 3389194"/>
              <a:gd name="connsiteY5" fmla="*/ 668740 h 2731826"/>
              <a:gd name="connsiteX6" fmla="*/ 3286836 w 3389194"/>
              <a:gd name="connsiteY6" fmla="*/ 1241946 h 2731826"/>
              <a:gd name="connsiteX7" fmla="*/ 2986586 w 3389194"/>
              <a:gd name="connsiteY7" fmla="*/ 1774209 h 2731826"/>
              <a:gd name="connsiteX8" fmla="*/ 2918347 w 3389194"/>
              <a:gd name="connsiteY8" fmla="*/ 2183641 h 2731826"/>
              <a:gd name="connsiteX9" fmla="*/ 1935708 w 3389194"/>
              <a:gd name="connsiteY9" fmla="*/ 2634018 h 2731826"/>
              <a:gd name="connsiteX10" fmla="*/ 789296 w 3389194"/>
              <a:gd name="connsiteY10" fmla="*/ 2702256 h 2731826"/>
              <a:gd name="connsiteX11" fmla="*/ 106908 w 3389194"/>
              <a:gd name="connsiteY11" fmla="*/ 2456597 h 2731826"/>
              <a:gd name="connsiteX12" fmla="*/ 147851 w 3389194"/>
              <a:gd name="connsiteY12" fmla="*/ 2060812 h 27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9194" h="2731826">
                <a:moveTo>
                  <a:pt x="147851" y="2060812"/>
                </a:moveTo>
                <a:cubicBezTo>
                  <a:pt x="193344" y="1890215"/>
                  <a:pt x="202442" y="1669576"/>
                  <a:pt x="379863" y="1433015"/>
                </a:cubicBezTo>
                <a:cubicBezTo>
                  <a:pt x="557284" y="1196454"/>
                  <a:pt x="891655" y="850710"/>
                  <a:pt x="1212377" y="641444"/>
                </a:cubicBezTo>
                <a:cubicBezTo>
                  <a:pt x="1533100" y="432178"/>
                  <a:pt x="2006222" y="270681"/>
                  <a:pt x="2304198" y="177421"/>
                </a:cubicBezTo>
                <a:cubicBezTo>
                  <a:pt x="2602174" y="84161"/>
                  <a:pt x="2827362" y="0"/>
                  <a:pt x="3000233" y="81886"/>
                </a:cubicBezTo>
                <a:cubicBezTo>
                  <a:pt x="3173104" y="163772"/>
                  <a:pt x="3293660" y="475397"/>
                  <a:pt x="3341427" y="668740"/>
                </a:cubicBezTo>
                <a:cubicBezTo>
                  <a:pt x="3389194" y="862083"/>
                  <a:pt x="3345976" y="1057701"/>
                  <a:pt x="3286836" y="1241946"/>
                </a:cubicBezTo>
                <a:cubicBezTo>
                  <a:pt x="3227696" y="1426191"/>
                  <a:pt x="3048001" y="1617260"/>
                  <a:pt x="2986586" y="1774209"/>
                </a:cubicBezTo>
                <a:cubicBezTo>
                  <a:pt x="2925171" y="1931158"/>
                  <a:pt x="3093493" y="2040340"/>
                  <a:pt x="2918347" y="2183641"/>
                </a:cubicBezTo>
                <a:cubicBezTo>
                  <a:pt x="2743201" y="2326942"/>
                  <a:pt x="2290550" y="2547582"/>
                  <a:pt x="1935708" y="2634018"/>
                </a:cubicBezTo>
                <a:cubicBezTo>
                  <a:pt x="1580866" y="2720454"/>
                  <a:pt x="1094096" y="2731826"/>
                  <a:pt x="789296" y="2702256"/>
                </a:cubicBezTo>
                <a:cubicBezTo>
                  <a:pt x="484496" y="2672686"/>
                  <a:pt x="213816" y="2568054"/>
                  <a:pt x="106908" y="2456597"/>
                </a:cubicBezTo>
                <a:cubicBezTo>
                  <a:pt x="0" y="2345140"/>
                  <a:pt x="102359" y="2231409"/>
                  <a:pt x="147851" y="20608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144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3716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1242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48000" y="205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029200" y="167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8288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0574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622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2098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71600" y="2667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5146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670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8194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7432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718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191000" y="190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288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362200" y="563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3622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8862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90500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2766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676400" y="4648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524000" y="5257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743200" y="4572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718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505200" y="5562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24200" y="6096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382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95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7526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858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9530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24200" y="571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743200" y="594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91000" y="2819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0386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8194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4958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006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638800" y="190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629400" y="205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162800" y="2590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2484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4102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0960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781800" y="2971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019800" y="2667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6294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696200" y="3429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629400" y="4267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924800" y="4419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162800" y="4038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152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334000" y="579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1910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867400" y="571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191000" y="624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1054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572000" y="579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4958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7244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1054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191000" y="3962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1054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1910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638800" y="3429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626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943600" y="3810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0960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467600" y="4495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5532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0772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63880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248400" y="586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0104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876800" y="4648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388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1628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>
            <a:stCxn id="58" idx="6"/>
            <a:endCxn id="35" idx="3"/>
          </p:cNvCxnSpPr>
          <p:nvPr/>
        </p:nvCxnSpPr>
        <p:spPr>
          <a:xfrm flipV="1">
            <a:off x="1905000" y="2339882"/>
            <a:ext cx="3271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27" idx="6"/>
            <a:endCxn id="57" idx="1"/>
          </p:cNvCxnSpPr>
          <p:nvPr/>
        </p:nvCxnSpPr>
        <p:spPr>
          <a:xfrm>
            <a:off x="1066800" y="3352800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96" idx="4"/>
            <a:endCxn id="46" idx="1"/>
          </p:cNvCxnSpPr>
          <p:nvPr/>
        </p:nvCxnSpPr>
        <p:spPr>
          <a:xfrm rot="16200000" flipH="1">
            <a:off x="3695700" y="3695700"/>
            <a:ext cx="3271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96" idx="1"/>
            <a:endCxn id="46" idx="5"/>
          </p:cNvCxnSpPr>
          <p:nvPr/>
        </p:nvCxnSpPr>
        <p:spPr>
          <a:xfrm rot="16200000" flipV="1">
            <a:off x="3940082" y="4092482"/>
            <a:ext cx="3494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52" idx="7"/>
            <a:endCxn id="48" idx="2"/>
          </p:cNvCxnSpPr>
          <p:nvPr/>
        </p:nvCxnSpPr>
        <p:spPr>
          <a:xfrm rot="5400000" flipH="1" flipV="1">
            <a:off x="2987582" y="4305300"/>
            <a:ext cx="1747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88" idx="0"/>
            <a:endCxn id="90" idx="4"/>
          </p:cNvCxnSpPr>
          <p:nvPr/>
        </p:nvCxnSpPr>
        <p:spPr>
          <a:xfrm rot="5400000" flipH="1" flipV="1">
            <a:off x="4457700" y="5448300"/>
            <a:ext cx="5334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86" idx="7"/>
            <a:endCxn id="88" idx="3"/>
          </p:cNvCxnSpPr>
          <p:nvPr/>
        </p:nvCxnSpPr>
        <p:spPr>
          <a:xfrm rot="5400000" flipH="1" flipV="1">
            <a:off x="4282982" y="5959382"/>
            <a:ext cx="3494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84" idx="5"/>
            <a:endCxn id="88" idx="1"/>
          </p:cNvCxnSpPr>
          <p:nvPr/>
        </p:nvCxnSpPr>
        <p:spPr>
          <a:xfrm rot="16200000" flipH="1">
            <a:off x="4130582" y="5349782"/>
            <a:ext cx="654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87" idx="1"/>
            <a:endCxn id="107" idx="4"/>
          </p:cNvCxnSpPr>
          <p:nvPr/>
        </p:nvCxnSpPr>
        <p:spPr>
          <a:xfrm rot="16200000" flipV="1">
            <a:off x="4876800" y="48768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07" idx="5"/>
            <a:endCxn id="108" idx="1"/>
          </p:cNvCxnSpPr>
          <p:nvPr/>
        </p:nvCxnSpPr>
        <p:spPr>
          <a:xfrm rot="16200000" flipH="1">
            <a:off x="5235482" y="4549682"/>
            <a:ext cx="197036" cy="654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83" idx="6"/>
            <a:endCxn id="85" idx="2"/>
          </p:cNvCxnSpPr>
          <p:nvPr/>
        </p:nvCxnSpPr>
        <p:spPr>
          <a:xfrm flipV="1">
            <a:off x="5486400" y="5791200"/>
            <a:ext cx="3810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52" idx="4"/>
            <a:endCxn id="53" idx="1"/>
          </p:cNvCxnSpPr>
          <p:nvPr/>
        </p:nvCxnSpPr>
        <p:spPr>
          <a:xfrm rot="16200000" flipH="1">
            <a:off x="2743200" y="48006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45" idx="7"/>
            <a:endCxn id="52" idx="3"/>
          </p:cNvCxnSpPr>
          <p:nvPr/>
        </p:nvCxnSpPr>
        <p:spPr>
          <a:xfrm rot="5400000" flipH="1" flipV="1">
            <a:off x="2568482" y="46258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53" idx="6"/>
            <a:endCxn id="51" idx="3"/>
          </p:cNvCxnSpPr>
          <p:nvPr/>
        </p:nvCxnSpPr>
        <p:spPr>
          <a:xfrm flipV="1">
            <a:off x="3124200" y="5083082"/>
            <a:ext cx="250918" cy="22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62" idx="7"/>
            <a:endCxn id="54" idx="2"/>
          </p:cNvCxnSpPr>
          <p:nvPr/>
        </p:nvCxnSpPr>
        <p:spPr>
          <a:xfrm rot="5400000" flipH="1" flipV="1">
            <a:off x="3330482" y="5562600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46" idx="6"/>
            <a:endCxn id="94" idx="2"/>
          </p:cNvCxnSpPr>
          <p:nvPr/>
        </p:nvCxnSpPr>
        <p:spPr>
          <a:xfrm>
            <a:off x="4038600" y="3962400"/>
            <a:ext cx="152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88" idx="6"/>
            <a:endCxn id="83" idx="2"/>
          </p:cNvCxnSpPr>
          <p:nvPr/>
        </p:nvCxnSpPr>
        <p:spPr>
          <a:xfrm>
            <a:off x="4724400" y="5867400"/>
            <a:ext cx="609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81" idx="6"/>
            <a:endCxn id="103" idx="2"/>
          </p:cNvCxnSpPr>
          <p:nvPr/>
        </p:nvCxnSpPr>
        <p:spPr>
          <a:xfrm flipV="1">
            <a:off x="7315200" y="3962400"/>
            <a:ext cx="762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01" idx="1"/>
            <a:endCxn id="79" idx="5"/>
          </p:cNvCxnSpPr>
          <p:nvPr/>
        </p:nvCxnSpPr>
        <p:spPr>
          <a:xfrm rot="16200000" flipV="1">
            <a:off x="7064282" y="4092482"/>
            <a:ext cx="120836" cy="730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08" idx="6"/>
            <a:endCxn id="100" idx="2"/>
          </p:cNvCxnSpPr>
          <p:nvPr/>
        </p:nvCxnSpPr>
        <p:spPr>
          <a:xfrm>
            <a:off x="5791200" y="50292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85" idx="5"/>
            <a:endCxn id="105" idx="1"/>
          </p:cNvCxnSpPr>
          <p:nvPr/>
        </p:nvCxnSpPr>
        <p:spPr>
          <a:xfrm rot="16200000" flipH="1">
            <a:off x="6111782" y="5730782"/>
            <a:ext cx="446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04" idx="0"/>
            <a:endCxn id="108" idx="4"/>
          </p:cNvCxnSpPr>
          <p:nvPr/>
        </p:nvCxnSpPr>
        <p:spPr>
          <a:xfrm rot="5400000" flipH="1" flipV="1">
            <a:off x="5600700" y="5219700"/>
            <a:ext cx="22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06" idx="7"/>
            <a:endCxn id="101" idx="2"/>
          </p:cNvCxnSpPr>
          <p:nvPr/>
        </p:nvCxnSpPr>
        <p:spPr>
          <a:xfrm rot="5400000" flipH="1" flipV="1">
            <a:off x="7216682" y="4495800"/>
            <a:ext cx="1747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83" idx="7"/>
            <a:endCxn id="104" idx="3"/>
          </p:cNvCxnSpPr>
          <p:nvPr/>
        </p:nvCxnSpPr>
        <p:spPr>
          <a:xfrm rot="5400000" flipH="1" flipV="1">
            <a:off x="5387882" y="5540282"/>
            <a:ext cx="3494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79" idx="7"/>
            <a:endCxn id="81" idx="2"/>
          </p:cNvCxnSpPr>
          <p:nvPr/>
        </p:nvCxnSpPr>
        <p:spPr>
          <a:xfrm rot="5400000" flipH="1" flipV="1">
            <a:off x="6873782" y="4000500"/>
            <a:ext cx="1747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>
            <a:off x="3733800" y="3429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/>
          <p:cNvCxnSpPr>
            <a:stCxn id="56" idx="0"/>
            <a:endCxn id="27" idx="4"/>
          </p:cNvCxnSpPr>
          <p:nvPr/>
        </p:nvCxnSpPr>
        <p:spPr>
          <a:xfrm rot="5400000" flipH="1" flipV="1">
            <a:off x="723900" y="36195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>
            <a:stCxn id="32" idx="0"/>
            <a:endCxn id="60" idx="3"/>
          </p:cNvCxnSpPr>
          <p:nvPr/>
        </p:nvCxnSpPr>
        <p:spPr>
          <a:xfrm rot="5400000" flipH="1" flipV="1">
            <a:off x="1866900" y="31399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34" idx="7"/>
            <a:endCxn id="38" idx="3"/>
          </p:cNvCxnSpPr>
          <p:nvPr/>
        </p:nvCxnSpPr>
        <p:spPr>
          <a:xfrm rot="5400000" flipH="1" flipV="1">
            <a:off x="2530382" y="32161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>
            <a:stCxn id="33" idx="7"/>
            <a:endCxn id="34" idx="3"/>
          </p:cNvCxnSpPr>
          <p:nvPr/>
        </p:nvCxnSpPr>
        <p:spPr>
          <a:xfrm rot="5400000" flipH="1" flipV="1">
            <a:off x="2149382" y="35209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stCxn id="32" idx="5"/>
            <a:endCxn id="33" idx="1"/>
          </p:cNvCxnSpPr>
          <p:nvPr/>
        </p:nvCxnSpPr>
        <p:spPr>
          <a:xfrm rot="16200000" flipH="1">
            <a:off x="1882682" y="3559082"/>
            <a:ext cx="273236" cy="120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57" idx="7"/>
            <a:endCxn id="32" idx="2"/>
          </p:cNvCxnSpPr>
          <p:nvPr/>
        </p:nvCxnSpPr>
        <p:spPr>
          <a:xfrm rot="5400000" flipH="1" flipV="1">
            <a:off x="1577882" y="3276600"/>
            <a:ext cx="985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>
            <a:stCxn id="27" idx="7"/>
            <a:endCxn id="36" idx="3"/>
          </p:cNvCxnSpPr>
          <p:nvPr/>
        </p:nvCxnSpPr>
        <p:spPr>
          <a:xfrm rot="5400000" flipH="1" flipV="1">
            <a:off x="968282" y="2873282"/>
            <a:ext cx="5018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>
            <a:stCxn id="37" idx="6"/>
            <a:endCxn id="29" idx="2"/>
          </p:cNvCxnSpPr>
          <p:nvPr/>
        </p:nvCxnSpPr>
        <p:spPr>
          <a:xfrm flipV="1">
            <a:off x="2667000" y="25146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>
            <a:stCxn id="35" idx="5"/>
            <a:endCxn id="37" idx="1"/>
          </p:cNvCxnSpPr>
          <p:nvPr/>
        </p:nvCxnSpPr>
        <p:spPr>
          <a:xfrm rot="16200000" flipH="1">
            <a:off x="2339882" y="2339882"/>
            <a:ext cx="1970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37" idx="5"/>
            <a:endCxn id="39" idx="1"/>
          </p:cNvCxnSpPr>
          <p:nvPr/>
        </p:nvCxnSpPr>
        <p:spPr>
          <a:xfrm rot="16200000" flipH="1">
            <a:off x="2682782" y="26065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>
            <a:stCxn id="37" idx="7"/>
            <a:endCxn id="30" idx="3"/>
          </p:cNvCxnSpPr>
          <p:nvPr/>
        </p:nvCxnSpPr>
        <p:spPr>
          <a:xfrm rot="5400000" flipH="1" flipV="1">
            <a:off x="2682782" y="2149382"/>
            <a:ext cx="3494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40" idx="7"/>
            <a:endCxn id="41" idx="4"/>
          </p:cNvCxnSpPr>
          <p:nvPr/>
        </p:nvCxnSpPr>
        <p:spPr>
          <a:xfrm rot="5400000" flipH="1" flipV="1">
            <a:off x="2873282" y="3429000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stCxn id="34" idx="5"/>
            <a:endCxn id="40" idx="1"/>
          </p:cNvCxnSpPr>
          <p:nvPr/>
        </p:nvCxnSpPr>
        <p:spPr>
          <a:xfrm rot="16200000" flipH="1">
            <a:off x="2568482" y="34066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64" idx="0"/>
            <a:endCxn id="65" idx="5"/>
          </p:cNvCxnSpPr>
          <p:nvPr/>
        </p:nvCxnSpPr>
        <p:spPr>
          <a:xfrm rot="16200000" flipV="1">
            <a:off x="4092482" y="2644682"/>
            <a:ext cx="2509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stCxn id="64" idx="6"/>
            <a:endCxn id="68" idx="2"/>
          </p:cNvCxnSpPr>
          <p:nvPr/>
        </p:nvCxnSpPr>
        <p:spPr>
          <a:xfrm flipV="1">
            <a:off x="4343400" y="28194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>
            <a:stCxn id="42" idx="6"/>
            <a:endCxn id="31" idx="2"/>
          </p:cNvCxnSpPr>
          <p:nvPr/>
        </p:nvCxnSpPr>
        <p:spPr>
          <a:xfrm flipV="1">
            <a:off x="4343400" y="1752600"/>
            <a:ext cx="6858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>
            <a:stCxn id="68" idx="0"/>
            <a:endCxn id="61" idx="4"/>
          </p:cNvCxnSpPr>
          <p:nvPr/>
        </p:nvCxnSpPr>
        <p:spPr>
          <a:xfrm rot="5400000" flipH="1" flipV="1">
            <a:off x="4838700" y="2552700"/>
            <a:ext cx="228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61" idx="0"/>
            <a:endCxn id="31" idx="4"/>
          </p:cNvCxnSpPr>
          <p:nvPr/>
        </p:nvCxnSpPr>
        <p:spPr>
          <a:xfrm rot="5400000" flipH="1" flipV="1">
            <a:off x="4800600" y="2057400"/>
            <a:ext cx="533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stCxn id="68" idx="1"/>
            <a:endCxn id="67" idx="4"/>
          </p:cNvCxnSpPr>
          <p:nvPr/>
        </p:nvCxnSpPr>
        <p:spPr>
          <a:xfrm rot="16200000" flipV="1">
            <a:off x="4495800" y="24384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95" idx="0"/>
            <a:endCxn id="93" idx="4"/>
          </p:cNvCxnSpPr>
          <p:nvPr/>
        </p:nvCxnSpPr>
        <p:spPr>
          <a:xfrm rot="5400000" flipH="1" flipV="1">
            <a:off x="5029200" y="35814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89" idx="6"/>
            <a:endCxn id="93" idx="2"/>
          </p:cNvCxnSpPr>
          <p:nvPr/>
        </p:nvCxnSpPr>
        <p:spPr>
          <a:xfrm>
            <a:off x="4648200" y="3352800"/>
            <a:ext cx="45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stCxn id="76" idx="6"/>
            <a:endCxn id="102" idx="2"/>
          </p:cNvCxnSpPr>
          <p:nvPr/>
        </p:nvCxnSpPr>
        <p:spPr>
          <a:xfrm flipV="1">
            <a:off x="6172200" y="25908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stCxn id="102" idx="0"/>
            <a:endCxn id="70" idx="4"/>
          </p:cNvCxnSpPr>
          <p:nvPr/>
        </p:nvCxnSpPr>
        <p:spPr>
          <a:xfrm rot="5400000" flipH="1" flipV="1">
            <a:off x="6515100" y="23241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stCxn id="73" idx="6"/>
            <a:endCxn id="76" idx="2"/>
          </p:cNvCxnSpPr>
          <p:nvPr/>
        </p:nvCxnSpPr>
        <p:spPr>
          <a:xfrm flipV="1">
            <a:off x="5562600" y="27432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stCxn id="72" idx="7"/>
            <a:endCxn id="102" idx="4"/>
          </p:cNvCxnSpPr>
          <p:nvPr/>
        </p:nvCxnSpPr>
        <p:spPr>
          <a:xfrm rot="5400000" flipH="1" flipV="1">
            <a:off x="6302282" y="27432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>
            <a:stCxn id="74" idx="5"/>
            <a:endCxn id="102" idx="1"/>
          </p:cNvCxnSpPr>
          <p:nvPr/>
        </p:nvCxnSpPr>
        <p:spPr>
          <a:xfrm rot="16200000" flipH="1">
            <a:off x="6302282" y="22636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75" idx="0"/>
            <a:endCxn id="102" idx="5"/>
          </p:cNvCxnSpPr>
          <p:nvPr/>
        </p:nvCxnSpPr>
        <p:spPr>
          <a:xfrm rot="16200000" flipV="1">
            <a:off x="6607082" y="2720882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stCxn id="75" idx="7"/>
            <a:endCxn id="71" idx="3"/>
          </p:cNvCxnSpPr>
          <p:nvPr/>
        </p:nvCxnSpPr>
        <p:spPr>
          <a:xfrm rot="5400000" flipH="1" flipV="1">
            <a:off x="6911882" y="2720882"/>
            <a:ext cx="273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stCxn id="98" idx="0"/>
            <a:endCxn id="97" idx="4"/>
          </p:cNvCxnSpPr>
          <p:nvPr/>
        </p:nvCxnSpPr>
        <p:spPr>
          <a:xfrm rot="5400000" flipH="1" flipV="1">
            <a:off x="5524500" y="36957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>
            <a:stCxn id="77" idx="6"/>
            <a:endCxn id="109" idx="3"/>
          </p:cNvCxnSpPr>
          <p:nvPr/>
        </p:nvCxnSpPr>
        <p:spPr>
          <a:xfrm flipV="1">
            <a:off x="6781800" y="3482882"/>
            <a:ext cx="4033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>
            <a:stCxn id="81" idx="7"/>
            <a:endCxn id="78" idx="3"/>
          </p:cNvCxnSpPr>
          <p:nvPr/>
        </p:nvCxnSpPr>
        <p:spPr>
          <a:xfrm rot="5400000" flipH="1" flipV="1">
            <a:off x="7254782" y="3597182"/>
            <a:ext cx="5018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>
            <a:stCxn id="93" idx="6"/>
            <a:endCxn id="97" idx="2"/>
          </p:cNvCxnSpPr>
          <p:nvPr/>
        </p:nvCxnSpPr>
        <p:spPr>
          <a:xfrm>
            <a:off x="5257800" y="33528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>
            <a:stCxn id="106" idx="5"/>
            <a:endCxn id="82" idx="1"/>
          </p:cNvCxnSpPr>
          <p:nvPr/>
        </p:nvCxnSpPr>
        <p:spPr>
          <a:xfrm rot="16200000" flipH="1">
            <a:off x="7102382" y="48925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>
            <a:stCxn id="97" idx="5"/>
            <a:endCxn id="99" idx="0"/>
          </p:cNvCxnSpPr>
          <p:nvPr/>
        </p:nvCxnSpPr>
        <p:spPr>
          <a:xfrm rot="16200000" flipH="1">
            <a:off x="5768882" y="3559082"/>
            <a:ext cx="2509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>
            <a:stCxn id="79" idx="0"/>
            <a:endCxn id="77" idx="4"/>
          </p:cNvCxnSpPr>
          <p:nvPr/>
        </p:nvCxnSpPr>
        <p:spPr>
          <a:xfrm rot="5400000" flipH="1" flipV="1">
            <a:off x="6438900" y="4000500"/>
            <a:ext cx="533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>
            <a:stCxn id="101" idx="6"/>
            <a:endCxn id="80" idx="2"/>
          </p:cNvCxnSpPr>
          <p:nvPr/>
        </p:nvCxnSpPr>
        <p:spPr>
          <a:xfrm flipV="1">
            <a:off x="7620000" y="44958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>
            <a:stCxn id="96" idx="6"/>
            <a:endCxn id="107" idx="2"/>
          </p:cNvCxnSpPr>
          <p:nvPr/>
        </p:nvCxnSpPr>
        <p:spPr>
          <a:xfrm>
            <a:off x="4343400" y="4419600"/>
            <a:ext cx="53340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>
            <a:stCxn id="28" idx="7"/>
            <a:endCxn id="49" idx="3"/>
          </p:cNvCxnSpPr>
          <p:nvPr/>
        </p:nvCxnSpPr>
        <p:spPr>
          <a:xfrm rot="5400000" flipH="1" flipV="1">
            <a:off x="1501682" y="4778282"/>
            <a:ext cx="1970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>
            <a:stCxn id="36" idx="7"/>
            <a:endCxn id="58" idx="2"/>
          </p:cNvCxnSpPr>
          <p:nvPr/>
        </p:nvCxnSpPr>
        <p:spPr>
          <a:xfrm rot="5400000" flipH="1" flipV="1">
            <a:off x="1501682" y="2438400"/>
            <a:ext cx="2509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>
            <a:stCxn id="28" idx="5"/>
            <a:endCxn id="50" idx="0"/>
          </p:cNvCxnSpPr>
          <p:nvPr/>
        </p:nvCxnSpPr>
        <p:spPr>
          <a:xfrm rot="16200000" flipH="1">
            <a:off x="1463582" y="5121182"/>
            <a:ext cx="1747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28" idx="6"/>
            <a:endCxn id="43" idx="2"/>
          </p:cNvCxnSpPr>
          <p:nvPr/>
        </p:nvCxnSpPr>
        <p:spPr>
          <a:xfrm>
            <a:off x="1524000" y="50292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44" idx="6"/>
            <a:endCxn id="66" idx="2"/>
          </p:cNvCxnSpPr>
          <p:nvPr/>
        </p:nvCxnSpPr>
        <p:spPr>
          <a:xfrm flipV="1">
            <a:off x="2514600" y="5562600"/>
            <a:ext cx="3048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43" idx="4"/>
            <a:endCxn id="47" idx="0"/>
          </p:cNvCxnSpPr>
          <p:nvPr/>
        </p:nvCxnSpPr>
        <p:spPr>
          <a:xfrm rot="16200000" flipH="1">
            <a:off x="1828800" y="5181600"/>
            <a:ext cx="2286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>
            <a:endCxn id="62" idx="3"/>
          </p:cNvCxnSpPr>
          <p:nvPr/>
        </p:nvCxnSpPr>
        <p:spPr>
          <a:xfrm flipV="1">
            <a:off x="2895600" y="58450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47" idx="5"/>
            <a:endCxn id="44" idx="1"/>
          </p:cNvCxnSpPr>
          <p:nvPr/>
        </p:nvCxnSpPr>
        <p:spPr>
          <a:xfrm rot="16200000" flipH="1">
            <a:off x="2111282" y="53878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>
            <a:stCxn id="43" idx="6"/>
            <a:endCxn id="45" idx="2"/>
          </p:cNvCxnSpPr>
          <p:nvPr/>
        </p:nvCxnSpPr>
        <p:spPr>
          <a:xfrm flipV="1">
            <a:off x="1981200" y="48768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>
            <a:stCxn id="63" idx="0"/>
            <a:endCxn id="66" idx="4"/>
          </p:cNvCxnSpPr>
          <p:nvPr/>
        </p:nvCxnSpPr>
        <p:spPr>
          <a:xfrm rot="5400000" flipH="1" flipV="1">
            <a:off x="2705100" y="57531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>
            <a:stCxn id="59" idx="0"/>
            <a:endCxn id="27" idx="3"/>
          </p:cNvCxnSpPr>
          <p:nvPr/>
        </p:nvCxnSpPr>
        <p:spPr>
          <a:xfrm rot="5400000" flipH="1" flipV="1">
            <a:off x="762000" y="3406682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>
            <a:stCxn id="76" idx="1"/>
            <a:endCxn id="69" idx="5"/>
          </p:cNvCxnSpPr>
          <p:nvPr/>
        </p:nvCxnSpPr>
        <p:spPr>
          <a:xfrm rot="16200000" flipV="1">
            <a:off x="5578382" y="2225582"/>
            <a:ext cx="654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>
            <a:stCxn id="63" idx="5"/>
            <a:endCxn id="55" idx="2"/>
          </p:cNvCxnSpPr>
          <p:nvPr/>
        </p:nvCxnSpPr>
        <p:spPr>
          <a:xfrm rot="16200000" flipH="1">
            <a:off x="2949482" y="5997482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10800000" flipV="1">
            <a:off x="6096000" y="3657600"/>
            <a:ext cx="5334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rot="16200000" flipV="1">
            <a:off x="6949982" y="3063782"/>
            <a:ext cx="2509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16200000" flipV="1">
            <a:off x="5334000" y="1600200"/>
            <a:ext cx="174718" cy="479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152400" y="990600"/>
            <a:ext cx="284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Coloring of adjacent clusters</a:t>
            </a:r>
            <a:endParaRPr lang="en-US" dirty="0"/>
          </a:p>
        </p:txBody>
      </p:sp>
      <p:cxnSp>
        <p:nvCxnSpPr>
          <p:cNvPr id="175" name="Straight Connector 174"/>
          <p:cNvCxnSpPr/>
          <p:nvPr/>
        </p:nvCxnSpPr>
        <p:spPr>
          <a:xfrm rot="5400000">
            <a:off x="1562100" y="4076700"/>
            <a:ext cx="76200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3429000" y="4419600"/>
            <a:ext cx="76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V="1">
            <a:off x="3886200" y="3352800"/>
            <a:ext cx="609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" name="Picture 17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04800"/>
            <a:ext cx="3035401" cy="3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3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8600" y="1371600"/>
            <a:ext cx="8458200" cy="5334000"/>
          </a:xfrm>
          <a:prstGeom prst="ellipse">
            <a:avLst/>
          </a:prstGeom>
          <a:solidFill>
            <a:srgbClr val="FFCCFF">
              <a:alpha val="2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144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3716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1242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48000" y="205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029200" y="167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8288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0574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622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2098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71600" y="2667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5146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670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8194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7432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718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191000" y="190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288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362200" y="563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3622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8862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90500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2766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676400" y="4648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524000" y="5257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743200" y="4572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718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505200" y="5562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24200" y="6096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382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95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7526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858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9530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24200" y="571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743200" y="594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91000" y="2819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0386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8194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4958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006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638800" y="190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629400" y="205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162800" y="2590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2484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4102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0960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781800" y="2971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019800" y="2667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6294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696200" y="3429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629400" y="4267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924800" y="4419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162800" y="4038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152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334000" y="579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1910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867400" y="5715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191000" y="624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1054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572000" y="579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4958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7244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1054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191000" y="3962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1054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191000" y="4343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638800" y="3429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626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943600" y="3810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0960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467600" y="4495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5532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07720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63880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248400" y="586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0104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876800" y="4648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38800" y="4953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1628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>
            <a:stCxn id="58" idx="6"/>
            <a:endCxn id="35" idx="3"/>
          </p:cNvCxnSpPr>
          <p:nvPr/>
        </p:nvCxnSpPr>
        <p:spPr>
          <a:xfrm flipV="1">
            <a:off x="1905000" y="2339882"/>
            <a:ext cx="3271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27" idx="6"/>
            <a:endCxn id="57" idx="1"/>
          </p:cNvCxnSpPr>
          <p:nvPr/>
        </p:nvCxnSpPr>
        <p:spPr>
          <a:xfrm>
            <a:off x="1066800" y="3352800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96" idx="4"/>
            <a:endCxn id="46" idx="1"/>
          </p:cNvCxnSpPr>
          <p:nvPr/>
        </p:nvCxnSpPr>
        <p:spPr>
          <a:xfrm rot="16200000" flipH="1">
            <a:off x="3695700" y="3695700"/>
            <a:ext cx="3271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96" idx="1"/>
            <a:endCxn id="46" idx="5"/>
          </p:cNvCxnSpPr>
          <p:nvPr/>
        </p:nvCxnSpPr>
        <p:spPr>
          <a:xfrm rot="16200000" flipV="1">
            <a:off x="3940082" y="4092482"/>
            <a:ext cx="3494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52" idx="7"/>
            <a:endCxn id="48" idx="2"/>
          </p:cNvCxnSpPr>
          <p:nvPr/>
        </p:nvCxnSpPr>
        <p:spPr>
          <a:xfrm rot="5400000" flipH="1" flipV="1">
            <a:off x="2987582" y="4305300"/>
            <a:ext cx="1747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88" idx="0"/>
            <a:endCxn id="90" idx="4"/>
          </p:cNvCxnSpPr>
          <p:nvPr/>
        </p:nvCxnSpPr>
        <p:spPr>
          <a:xfrm rot="5400000" flipH="1" flipV="1">
            <a:off x="4457700" y="5448300"/>
            <a:ext cx="5334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86" idx="7"/>
            <a:endCxn id="88" idx="3"/>
          </p:cNvCxnSpPr>
          <p:nvPr/>
        </p:nvCxnSpPr>
        <p:spPr>
          <a:xfrm rot="5400000" flipH="1" flipV="1">
            <a:off x="4282982" y="5959382"/>
            <a:ext cx="3494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84" idx="5"/>
            <a:endCxn id="88" idx="1"/>
          </p:cNvCxnSpPr>
          <p:nvPr/>
        </p:nvCxnSpPr>
        <p:spPr>
          <a:xfrm rot="16200000" flipH="1">
            <a:off x="4130582" y="5349782"/>
            <a:ext cx="654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87" idx="1"/>
            <a:endCxn id="107" idx="4"/>
          </p:cNvCxnSpPr>
          <p:nvPr/>
        </p:nvCxnSpPr>
        <p:spPr>
          <a:xfrm rot="16200000" flipV="1">
            <a:off x="4876800" y="48768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07" idx="5"/>
            <a:endCxn id="108" idx="1"/>
          </p:cNvCxnSpPr>
          <p:nvPr/>
        </p:nvCxnSpPr>
        <p:spPr>
          <a:xfrm rot="16200000" flipH="1">
            <a:off x="5235482" y="4549682"/>
            <a:ext cx="197036" cy="654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83" idx="6"/>
            <a:endCxn id="85" idx="2"/>
          </p:cNvCxnSpPr>
          <p:nvPr/>
        </p:nvCxnSpPr>
        <p:spPr>
          <a:xfrm flipV="1">
            <a:off x="5486400" y="5791200"/>
            <a:ext cx="3810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52" idx="4"/>
            <a:endCxn id="53" idx="1"/>
          </p:cNvCxnSpPr>
          <p:nvPr/>
        </p:nvCxnSpPr>
        <p:spPr>
          <a:xfrm rot="16200000" flipH="1">
            <a:off x="2743200" y="48006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45" idx="7"/>
            <a:endCxn id="52" idx="3"/>
          </p:cNvCxnSpPr>
          <p:nvPr/>
        </p:nvCxnSpPr>
        <p:spPr>
          <a:xfrm rot="5400000" flipH="1" flipV="1">
            <a:off x="2568482" y="46258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53" idx="6"/>
            <a:endCxn id="51" idx="3"/>
          </p:cNvCxnSpPr>
          <p:nvPr/>
        </p:nvCxnSpPr>
        <p:spPr>
          <a:xfrm flipV="1">
            <a:off x="3124200" y="5083082"/>
            <a:ext cx="250918" cy="22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62" idx="7"/>
            <a:endCxn id="54" idx="2"/>
          </p:cNvCxnSpPr>
          <p:nvPr/>
        </p:nvCxnSpPr>
        <p:spPr>
          <a:xfrm rot="5400000" flipH="1" flipV="1">
            <a:off x="3330482" y="5562600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46" idx="6"/>
            <a:endCxn id="94" idx="2"/>
          </p:cNvCxnSpPr>
          <p:nvPr/>
        </p:nvCxnSpPr>
        <p:spPr>
          <a:xfrm>
            <a:off x="4038600" y="3962400"/>
            <a:ext cx="152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88" idx="6"/>
            <a:endCxn id="83" idx="2"/>
          </p:cNvCxnSpPr>
          <p:nvPr/>
        </p:nvCxnSpPr>
        <p:spPr>
          <a:xfrm>
            <a:off x="4724400" y="5867400"/>
            <a:ext cx="609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81" idx="6"/>
            <a:endCxn id="103" idx="2"/>
          </p:cNvCxnSpPr>
          <p:nvPr/>
        </p:nvCxnSpPr>
        <p:spPr>
          <a:xfrm flipV="1">
            <a:off x="7315200" y="3962400"/>
            <a:ext cx="762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01" idx="1"/>
            <a:endCxn id="79" idx="5"/>
          </p:cNvCxnSpPr>
          <p:nvPr/>
        </p:nvCxnSpPr>
        <p:spPr>
          <a:xfrm rot="16200000" flipV="1">
            <a:off x="7064282" y="4092482"/>
            <a:ext cx="120836" cy="730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08" idx="6"/>
            <a:endCxn id="100" idx="2"/>
          </p:cNvCxnSpPr>
          <p:nvPr/>
        </p:nvCxnSpPr>
        <p:spPr>
          <a:xfrm>
            <a:off x="5791200" y="50292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85" idx="5"/>
            <a:endCxn id="105" idx="1"/>
          </p:cNvCxnSpPr>
          <p:nvPr/>
        </p:nvCxnSpPr>
        <p:spPr>
          <a:xfrm rot="16200000" flipH="1">
            <a:off x="6111782" y="5730782"/>
            <a:ext cx="446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04" idx="0"/>
            <a:endCxn id="108" idx="4"/>
          </p:cNvCxnSpPr>
          <p:nvPr/>
        </p:nvCxnSpPr>
        <p:spPr>
          <a:xfrm rot="5400000" flipH="1" flipV="1">
            <a:off x="5600700" y="5219700"/>
            <a:ext cx="22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06" idx="7"/>
            <a:endCxn id="101" idx="2"/>
          </p:cNvCxnSpPr>
          <p:nvPr/>
        </p:nvCxnSpPr>
        <p:spPr>
          <a:xfrm rot="5400000" flipH="1" flipV="1">
            <a:off x="7216682" y="4495800"/>
            <a:ext cx="1747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83" idx="7"/>
            <a:endCxn id="104" idx="3"/>
          </p:cNvCxnSpPr>
          <p:nvPr/>
        </p:nvCxnSpPr>
        <p:spPr>
          <a:xfrm rot="5400000" flipH="1" flipV="1">
            <a:off x="5387882" y="5540282"/>
            <a:ext cx="3494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79" idx="7"/>
            <a:endCxn id="81" idx="2"/>
          </p:cNvCxnSpPr>
          <p:nvPr/>
        </p:nvCxnSpPr>
        <p:spPr>
          <a:xfrm rot="5400000" flipH="1" flipV="1">
            <a:off x="6873782" y="4000500"/>
            <a:ext cx="1747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>
            <a:off x="3733800" y="3429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/>
          <p:cNvCxnSpPr>
            <a:stCxn id="56" idx="0"/>
            <a:endCxn id="27" idx="4"/>
          </p:cNvCxnSpPr>
          <p:nvPr/>
        </p:nvCxnSpPr>
        <p:spPr>
          <a:xfrm rot="5400000" flipH="1" flipV="1">
            <a:off x="723900" y="36195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>
            <a:stCxn id="32" idx="0"/>
            <a:endCxn id="60" idx="3"/>
          </p:cNvCxnSpPr>
          <p:nvPr/>
        </p:nvCxnSpPr>
        <p:spPr>
          <a:xfrm rot="5400000" flipH="1" flipV="1">
            <a:off x="1866900" y="31399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34" idx="7"/>
            <a:endCxn id="38" idx="3"/>
          </p:cNvCxnSpPr>
          <p:nvPr/>
        </p:nvCxnSpPr>
        <p:spPr>
          <a:xfrm rot="5400000" flipH="1" flipV="1">
            <a:off x="2530382" y="32161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>
            <a:stCxn id="33" idx="7"/>
            <a:endCxn id="34" idx="3"/>
          </p:cNvCxnSpPr>
          <p:nvPr/>
        </p:nvCxnSpPr>
        <p:spPr>
          <a:xfrm rot="5400000" flipH="1" flipV="1">
            <a:off x="2149382" y="35209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stCxn id="32" idx="5"/>
            <a:endCxn id="33" idx="1"/>
          </p:cNvCxnSpPr>
          <p:nvPr/>
        </p:nvCxnSpPr>
        <p:spPr>
          <a:xfrm rot="16200000" flipH="1">
            <a:off x="1882682" y="3559082"/>
            <a:ext cx="273236" cy="120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57" idx="7"/>
            <a:endCxn id="32" idx="2"/>
          </p:cNvCxnSpPr>
          <p:nvPr/>
        </p:nvCxnSpPr>
        <p:spPr>
          <a:xfrm rot="5400000" flipH="1" flipV="1">
            <a:off x="1577882" y="3276600"/>
            <a:ext cx="985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>
            <a:stCxn id="27" idx="7"/>
            <a:endCxn id="36" idx="3"/>
          </p:cNvCxnSpPr>
          <p:nvPr/>
        </p:nvCxnSpPr>
        <p:spPr>
          <a:xfrm rot="5400000" flipH="1" flipV="1">
            <a:off x="968282" y="2873282"/>
            <a:ext cx="5018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>
            <a:stCxn id="37" idx="6"/>
            <a:endCxn id="29" idx="2"/>
          </p:cNvCxnSpPr>
          <p:nvPr/>
        </p:nvCxnSpPr>
        <p:spPr>
          <a:xfrm flipV="1">
            <a:off x="2667000" y="25146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>
            <a:stCxn id="35" idx="5"/>
            <a:endCxn id="37" idx="1"/>
          </p:cNvCxnSpPr>
          <p:nvPr/>
        </p:nvCxnSpPr>
        <p:spPr>
          <a:xfrm rot="16200000" flipH="1">
            <a:off x="2339882" y="2339882"/>
            <a:ext cx="1970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37" idx="5"/>
            <a:endCxn id="39" idx="1"/>
          </p:cNvCxnSpPr>
          <p:nvPr/>
        </p:nvCxnSpPr>
        <p:spPr>
          <a:xfrm rot="16200000" flipH="1">
            <a:off x="2682782" y="26065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>
            <a:stCxn id="37" idx="7"/>
            <a:endCxn id="30" idx="3"/>
          </p:cNvCxnSpPr>
          <p:nvPr/>
        </p:nvCxnSpPr>
        <p:spPr>
          <a:xfrm rot="5400000" flipH="1" flipV="1">
            <a:off x="2682782" y="2149382"/>
            <a:ext cx="3494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40" idx="7"/>
            <a:endCxn id="41" idx="4"/>
          </p:cNvCxnSpPr>
          <p:nvPr/>
        </p:nvCxnSpPr>
        <p:spPr>
          <a:xfrm rot="5400000" flipH="1" flipV="1">
            <a:off x="2873282" y="3429000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stCxn id="34" idx="5"/>
            <a:endCxn id="40" idx="1"/>
          </p:cNvCxnSpPr>
          <p:nvPr/>
        </p:nvCxnSpPr>
        <p:spPr>
          <a:xfrm rot="16200000" flipH="1">
            <a:off x="2568482" y="34066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64" idx="0"/>
            <a:endCxn id="65" idx="5"/>
          </p:cNvCxnSpPr>
          <p:nvPr/>
        </p:nvCxnSpPr>
        <p:spPr>
          <a:xfrm rot="16200000" flipV="1">
            <a:off x="4092482" y="2644682"/>
            <a:ext cx="2509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stCxn id="64" idx="6"/>
            <a:endCxn id="68" idx="2"/>
          </p:cNvCxnSpPr>
          <p:nvPr/>
        </p:nvCxnSpPr>
        <p:spPr>
          <a:xfrm flipV="1">
            <a:off x="4343400" y="28194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>
            <a:stCxn id="42" idx="6"/>
            <a:endCxn id="31" idx="2"/>
          </p:cNvCxnSpPr>
          <p:nvPr/>
        </p:nvCxnSpPr>
        <p:spPr>
          <a:xfrm flipV="1">
            <a:off x="4343400" y="1752600"/>
            <a:ext cx="6858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>
            <a:stCxn id="68" idx="0"/>
            <a:endCxn id="61" idx="4"/>
          </p:cNvCxnSpPr>
          <p:nvPr/>
        </p:nvCxnSpPr>
        <p:spPr>
          <a:xfrm rot="5400000" flipH="1" flipV="1">
            <a:off x="4838700" y="2552700"/>
            <a:ext cx="228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61" idx="0"/>
            <a:endCxn id="31" idx="4"/>
          </p:cNvCxnSpPr>
          <p:nvPr/>
        </p:nvCxnSpPr>
        <p:spPr>
          <a:xfrm rot="5400000" flipH="1" flipV="1">
            <a:off x="4800600" y="2057400"/>
            <a:ext cx="533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stCxn id="68" idx="1"/>
            <a:endCxn id="67" idx="4"/>
          </p:cNvCxnSpPr>
          <p:nvPr/>
        </p:nvCxnSpPr>
        <p:spPr>
          <a:xfrm rot="16200000" flipV="1">
            <a:off x="4495800" y="24384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95" idx="0"/>
            <a:endCxn id="93" idx="4"/>
          </p:cNvCxnSpPr>
          <p:nvPr/>
        </p:nvCxnSpPr>
        <p:spPr>
          <a:xfrm rot="5400000" flipH="1" flipV="1">
            <a:off x="5029200" y="35814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89" idx="6"/>
            <a:endCxn id="93" idx="2"/>
          </p:cNvCxnSpPr>
          <p:nvPr/>
        </p:nvCxnSpPr>
        <p:spPr>
          <a:xfrm>
            <a:off x="4648200" y="3352800"/>
            <a:ext cx="45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stCxn id="76" idx="6"/>
            <a:endCxn id="102" idx="2"/>
          </p:cNvCxnSpPr>
          <p:nvPr/>
        </p:nvCxnSpPr>
        <p:spPr>
          <a:xfrm flipV="1">
            <a:off x="6172200" y="25908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stCxn id="102" idx="0"/>
            <a:endCxn id="70" idx="4"/>
          </p:cNvCxnSpPr>
          <p:nvPr/>
        </p:nvCxnSpPr>
        <p:spPr>
          <a:xfrm rot="5400000" flipH="1" flipV="1">
            <a:off x="6515100" y="23241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stCxn id="73" idx="6"/>
            <a:endCxn id="76" idx="2"/>
          </p:cNvCxnSpPr>
          <p:nvPr/>
        </p:nvCxnSpPr>
        <p:spPr>
          <a:xfrm flipV="1">
            <a:off x="5562600" y="27432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stCxn id="72" idx="7"/>
            <a:endCxn id="102" idx="4"/>
          </p:cNvCxnSpPr>
          <p:nvPr/>
        </p:nvCxnSpPr>
        <p:spPr>
          <a:xfrm rot="5400000" flipH="1" flipV="1">
            <a:off x="6302282" y="27432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>
            <a:stCxn id="74" idx="5"/>
            <a:endCxn id="102" idx="1"/>
          </p:cNvCxnSpPr>
          <p:nvPr/>
        </p:nvCxnSpPr>
        <p:spPr>
          <a:xfrm rot="16200000" flipH="1">
            <a:off x="6302282" y="22636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75" idx="0"/>
            <a:endCxn id="102" idx="5"/>
          </p:cNvCxnSpPr>
          <p:nvPr/>
        </p:nvCxnSpPr>
        <p:spPr>
          <a:xfrm rot="16200000" flipV="1">
            <a:off x="6607082" y="2720882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stCxn id="75" idx="7"/>
            <a:endCxn id="71" idx="3"/>
          </p:cNvCxnSpPr>
          <p:nvPr/>
        </p:nvCxnSpPr>
        <p:spPr>
          <a:xfrm rot="5400000" flipH="1" flipV="1">
            <a:off x="6911882" y="2720882"/>
            <a:ext cx="273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stCxn id="98" idx="0"/>
            <a:endCxn id="97" idx="4"/>
          </p:cNvCxnSpPr>
          <p:nvPr/>
        </p:nvCxnSpPr>
        <p:spPr>
          <a:xfrm rot="5400000" flipH="1" flipV="1">
            <a:off x="5524500" y="36957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>
            <a:stCxn id="77" idx="6"/>
            <a:endCxn id="109" idx="3"/>
          </p:cNvCxnSpPr>
          <p:nvPr/>
        </p:nvCxnSpPr>
        <p:spPr>
          <a:xfrm flipV="1">
            <a:off x="6781800" y="3482882"/>
            <a:ext cx="4033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>
            <a:stCxn id="81" idx="7"/>
            <a:endCxn id="78" idx="3"/>
          </p:cNvCxnSpPr>
          <p:nvPr/>
        </p:nvCxnSpPr>
        <p:spPr>
          <a:xfrm rot="5400000" flipH="1" flipV="1">
            <a:off x="7254782" y="3597182"/>
            <a:ext cx="5018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>
            <a:stCxn id="93" idx="6"/>
            <a:endCxn id="97" idx="2"/>
          </p:cNvCxnSpPr>
          <p:nvPr/>
        </p:nvCxnSpPr>
        <p:spPr>
          <a:xfrm>
            <a:off x="5257800" y="33528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>
            <a:stCxn id="106" idx="5"/>
            <a:endCxn id="82" idx="1"/>
          </p:cNvCxnSpPr>
          <p:nvPr/>
        </p:nvCxnSpPr>
        <p:spPr>
          <a:xfrm rot="16200000" flipH="1">
            <a:off x="7102382" y="48925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>
            <a:stCxn id="97" idx="5"/>
            <a:endCxn id="99" idx="0"/>
          </p:cNvCxnSpPr>
          <p:nvPr/>
        </p:nvCxnSpPr>
        <p:spPr>
          <a:xfrm rot="16200000" flipH="1">
            <a:off x="5768882" y="3559082"/>
            <a:ext cx="2509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>
            <a:stCxn id="79" idx="0"/>
            <a:endCxn id="77" idx="4"/>
          </p:cNvCxnSpPr>
          <p:nvPr/>
        </p:nvCxnSpPr>
        <p:spPr>
          <a:xfrm rot="5400000" flipH="1" flipV="1">
            <a:off x="6438900" y="4000500"/>
            <a:ext cx="533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>
            <a:stCxn id="101" idx="6"/>
            <a:endCxn id="80" idx="2"/>
          </p:cNvCxnSpPr>
          <p:nvPr/>
        </p:nvCxnSpPr>
        <p:spPr>
          <a:xfrm flipV="1">
            <a:off x="7620000" y="44958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>
            <a:stCxn id="96" idx="6"/>
            <a:endCxn id="107" idx="2"/>
          </p:cNvCxnSpPr>
          <p:nvPr/>
        </p:nvCxnSpPr>
        <p:spPr>
          <a:xfrm>
            <a:off x="4343400" y="4419600"/>
            <a:ext cx="53340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>
            <a:stCxn id="28" idx="7"/>
            <a:endCxn id="49" idx="3"/>
          </p:cNvCxnSpPr>
          <p:nvPr/>
        </p:nvCxnSpPr>
        <p:spPr>
          <a:xfrm rot="5400000" flipH="1" flipV="1">
            <a:off x="1501682" y="4778282"/>
            <a:ext cx="1970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>
            <a:stCxn id="36" idx="7"/>
            <a:endCxn id="58" idx="2"/>
          </p:cNvCxnSpPr>
          <p:nvPr/>
        </p:nvCxnSpPr>
        <p:spPr>
          <a:xfrm rot="5400000" flipH="1" flipV="1">
            <a:off x="1501682" y="2438400"/>
            <a:ext cx="2509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>
            <a:stCxn id="28" idx="5"/>
            <a:endCxn id="50" idx="0"/>
          </p:cNvCxnSpPr>
          <p:nvPr/>
        </p:nvCxnSpPr>
        <p:spPr>
          <a:xfrm rot="16200000" flipH="1">
            <a:off x="1463582" y="5121182"/>
            <a:ext cx="1747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28" idx="6"/>
            <a:endCxn id="43" idx="2"/>
          </p:cNvCxnSpPr>
          <p:nvPr/>
        </p:nvCxnSpPr>
        <p:spPr>
          <a:xfrm>
            <a:off x="1524000" y="50292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44" idx="6"/>
            <a:endCxn id="66" idx="2"/>
          </p:cNvCxnSpPr>
          <p:nvPr/>
        </p:nvCxnSpPr>
        <p:spPr>
          <a:xfrm flipV="1">
            <a:off x="2514600" y="5562600"/>
            <a:ext cx="3048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43" idx="4"/>
            <a:endCxn id="47" idx="0"/>
          </p:cNvCxnSpPr>
          <p:nvPr/>
        </p:nvCxnSpPr>
        <p:spPr>
          <a:xfrm rot="16200000" flipH="1">
            <a:off x="1828800" y="5181600"/>
            <a:ext cx="2286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>
            <a:endCxn id="62" idx="3"/>
          </p:cNvCxnSpPr>
          <p:nvPr/>
        </p:nvCxnSpPr>
        <p:spPr>
          <a:xfrm flipV="1">
            <a:off x="2895600" y="58450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47" idx="5"/>
            <a:endCxn id="44" idx="1"/>
          </p:cNvCxnSpPr>
          <p:nvPr/>
        </p:nvCxnSpPr>
        <p:spPr>
          <a:xfrm rot="16200000" flipH="1">
            <a:off x="2111282" y="53878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>
            <a:stCxn id="43" idx="6"/>
            <a:endCxn id="45" idx="2"/>
          </p:cNvCxnSpPr>
          <p:nvPr/>
        </p:nvCxnSpPr>
        <p:spPr>
          <a:xfrm flipV="1">
            <a:off x="1981200" y="48768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>
            <a:stCxn id="63" idx="0"/>
            <a:endCxn id="66" idx="4"/>
          </p:cNvCxnSpPr>
          <p:nvPr/>
        </p:nvCxnSpPr>
        <p:spPr>
          <a:xfrm rot="5400000" flipH="1" flipV="1">
            <a:off x="2705100" y="57531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>
            <a:stCxn id="59" idx="0"/>
            <a:endCxn id="27" idx="3"/>
          </p:cNvCxnSpPr>
          <p:nvPr/>
        </p:nvCxnSpPr>
        <p:spPr>
          <a:xfrm rot="5400000" flipH="1" flipV="1">
            <a:off x="762000" y="3406682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>
            <a:stCxn id="76" idx="1"/>
            <a:endCxn id="69" idx="5"/>
          </p:cNvCxnSpPr>
          <p:nvPr/>
        </p:nvCxnSpPr>
        <p:spPr>
          <a:xfrm rot="16200000" flipV="1">
            <a:off x="5578382" y="2225582"/>
            <a:ext cx="654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>
            <a:stCxn id="63" idx="5"/>
            <a:endCxn id="55" idx="2"/>
          </p:cNvCxnSpPr>
          <p:nvPr/>
        </p:nvCxnSpPr>
        <p:spPr>
          <a:xfrm rot="16200000" flipH="1">
            <a:off x="2949482" y="5997482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10800000" flipV="1">
            <a:off x="6096000" y="3657600"/>
            <a:ext cx="5334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rot="16200000" flipV="1">
            <a:off x="6949982" y="3063782"/>
            <a:ext cx="2509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16200000" flipV="1">
            <a:off x="5334000" y="1600200"/>
            <a:ext cx="174718" cy="479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stCxn id="33" idx="4"/>
            <a:endCxn id="49" idx="0"/>
          </p:cNvCxnSpPr>
          <p:nvPr/>
        </p:nvCxnSpPr>
        <p:spPr>
          <a:xfrm rot="5400000">
            <a:off x="1562100" y="4076700"/>
            <a:ext cx="76200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stCxn id="48" idx="6"/>
            <a:endCxn id="96" idx="2"/>
          </p:cNvCxnSpPr>
          <p:nvPr/>
        </p:nvCxnSpPr>
        <p:spPr>
          <a:xfrm>
            <a:off x="3429000" y="4419600"/>
            <a:ext cx="76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stCxn id="196" idx="6"/>
            <a:endCxn id="89" idx="2"/>
          </p:cNvCxnSpPr>
          <p:nvPr/>
        </p:nvCxnSpPr>
        <p:spPr>
          <a:xfrm flipV="1">
            <a:off x="3886200" y="3352800"/>
            <a:ext cx="609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9" name="Picture 16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04800"/>
            <a:ext cx="3035401" cy="3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07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35" y="685801"/>
            <a:ext cx="6047665" cy="457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2" y="2590800"/>
            <a:ext cx="7886700" cy="3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0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85801"/>
            <a:ext cx="6047665" cy="457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9" y="2133600"/>
            <a:ext cx="807910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3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85800" y="121920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1000" y="259080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38400" y="251460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14600" y="129540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28800" y="15240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5" idx="6"/>
            <a:endCxn id="15" idx="3"/>
          </p:cNvCxnSpPr>
          <p:nvPr/>
        </p:nvCxnSpPr>
        <p:spPr>
          <a:xfrm flipV="1">
            <a:off x="1219200" y="663482"/>
            <a:ext cx="1012918" cy="1012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1"/>
            <a:endCxn id="15" idx="5"/>
          </p:cNvCxnSpPr>
          <p:nvPr/>
        </p:nvCxnSpPr>
        <p:spPr>
          <a:xfrm flipH="1" flipV="1">
            <a:off x="2339882" y="663482"/>
            <a:ext cx="578036" cy="10352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7" idx="6"/>
            <a:endCxn id="9" idx="2"/>
          </p:cNvCxnSpPr>
          <p:nvPr/>
        </p:nvCxnSpPr>
        <p:spPr>
          <a:xfrm flipV="1">
            <a:off x="914400" y="2971800"/>
            <a:ext cx="1905000" cy="76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62000" y="29718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stCxn id="5" idx="5"/>
            <a:endCxn id="9" idx="1"/>
          </p:cNvCxnSpPr>
          <p:nvPr/>
        </p:nvCxnSpPr>
        <p:spPr>
          <a:xfrm>
            <a:off x="1196882" y="1730282"/>
            <a:ext cx="1644836" cy="1187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1" idx="2"/>
          </p:cNvCxnSpPr>
          <p:nvPr/>
        </p:nvCxnSpPr>
        <p:spPr>
          <a:xfrm>
            <a:off x="1196882" y="1698792"/>
            <a:ext cx="1698718" cy="538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1" idx="4"/>
            <a:endCxn id="9" idx="0"/>
          </p:cNvCxnSpPr>
          <p:nvPr/>
        </p:nvCxnSpPr>
        <p:spPr>
          <a:xfrm flipH="1">
            <a:off x="2895600" y="1828800"/>
            <a:ext cx="76200" cy="1066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066800" y="1600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9400" y="2895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95600" y="1676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209800" y="533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44" idx="6"/>
            <a:endCxn id="47" idx="3"/>
          </p:cNvCxnSpPr>
          <p:nvPr/>
        </p:nvCxnSpPr>
        <p:spPr>
          <a:xfrm flipV="1">
            <a:off x="6248400" y="739682"/>
            <a:ext cx="1012918" cy="1012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46" idx="1"/>
            <a:endCxn id="47" idx="5"/>
          </p:cNvCxnSpPr>
          <p:nvPr/>
        </p:nvCxnSpPr>
        <p:spPr>
          <a:xfrm flipH="1" flipV="1">
            <a:off x="7369082" y="739682"/>
            <a:ext cx="578036" cy="10352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40" idx="6"/>
            <a:endCxn id="45" idx="2"/>
          </p:cNvCxnSpPr>
          <p:nvPr/>
        </p:nvCxnSpPr>
        <p:spPr>
          <a:xfrm flipV="1">
            <a:off x="5943600" y="3048000"/>
            <a:ext cx="1905000" cy="76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5791200" y="3048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44" idx="5"/>
            <a:endCxn id="45" idx="1"/>
          </p:cNvCxnSpPr>
          <p:nvPr/>
        </p:nvCxnSpPr>
        <p:spPr>
          <a:xfrm>
            <a:off x="6226082" y="1806482"/>
            <a:ext cx="1644836" cy="1187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096000" y="1676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48600" y="29718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924800" y="1752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239000" y="609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4158996" y="18775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/>
          <p:cNvSpPr/>
          <p:nvPr/>
        </p:nvSpPr>
        <p:spPr>
          <a:xfrm rot="3206187">
            <a:off x="6107140" y="3590090"/>
            <a:ext cx="484632" cy="1091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>
            <a:stCxn id="58" idx="6"/>
            <a:endCxn id="61" idx="3"/>
          </p:cNvCxnSpPr>
          <p:nvPr/>
        </p:nvCxnSpPr>
        <p:spPr>
          <a:xfrm flipV="1">
            <a:off x="3494041" y="4016282"/>
            <a:ext cx="1012918" cy="1012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60" idx="1"/>
            <a:endCxn id="61" idx="5"/>
          </p:cNvCxnSpPr>
          <p:nvPr/>
        </p:nvCxnSpPr>
        <p:spPr>
          <a:xfrm flipH="1" flipV="1">
            <a:off x="4614723" y="4016282"/>
            <a:ext cx="578036" cy="10352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6"/>
            <a:endCxn id="59" idx="2"/>
          </p:cNvCxnSpPr>
          <p:nvPr/>
        </p:nvCxnSpPr>
        <p:spPr>
          <a:xfrm flipV="1">
            <a:off x="3189241" y="6324600"/>
            <a:ext cx="1905000" cy="76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3036841" y="6324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58" idx="5"/>
            <a:endCxn id="59" idx="1"/>
          </p:cNvCxnSpPr>
          <p:nvPr/>
        </p:nvCxnSpPr>
        <p:spPr>
          <a:xfrm>
            <a:off x="3471723" y="5083082"/>
            <a:ext cx="1644836" cy="1187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3341641" y="4953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094241" y="6248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170441" y="5029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484641" y="3886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10" y="1506855"/>
            <a:ext cx="527685" cy="179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41" y="5322670"/>
            <a:ext cx="3825240" cy="546735"/>
          </a:xfrm>
          <a:prstGeom prst="rect">
            <a:avLst/>
          </a:prstGeom>
        </p:spPr>
      </p:pic>
      <p:sp>
        <p:nvSpPr>
          <p:cNvPr id="67" name="Oval 66"/>
          <p:cNvSpPr/>
          <p:nvPr/>
        </p:nvSpPr>
        <p:spPr>
          <a:xfrm>
            <a:off x="3147087" y="3725726"/>
            <a:ext cx="2492282" cy="18703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2895600" y="5753099"/>
            <a:ext cx="2492282" cy="10287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8600" y="1143000"/>
            <a:ext cx="8458200" cy="5334000"/>
          </a:xfrm>
          <a:prstGeom prst="ellipse">
            <a:avLst/>
          </a:prstGeom>
          <a:solidFill>
            <a:srgbClr val="FFCCFF">
              <a:alpha val="2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803176" y="1223749"/>
            <a:ext cx="4697104" cy="4160293"/>
          </a:xfrm>
          <a:custGeom>
            <a:avLst/>
            <a:gdLst>
              <a:gd name="connsiteX0" fmla="*/ 1328382 w 4697104"/>
              <a:gd name="connsiteY0" fmla="*/ 2693158 h 4160293"/>
              <a:gd name="connsiteX1" fmla="*/ 209266 w 4697104"/>
              <a:gd name="connsiteY1" fmla="*/ 1642281 h 4160293"/>
              <a:gd name="connsiteX2" fmla="*/ 86436 w 4697104"/>
              <a:gd name="connsiteY2" fmla="*/ 714233 h 4160293"/>
              <a:gd name="connsiteX3" fmla="*/ 727881 w 4697104"/>
              <a:gd name="connsiteY3" fmla="*/ 86436 h 4160293"/>
              <a:gd name="connsiteX4" fmla="*/ 2174543 w 4697104"/>
              <a:gd name="connsiteY4" fmla="*/ 195618 h 4160293"/>
              <a:gd name="connsiteX5" fmla="*/ 3607558 w 4697104"/>
              <a:gd name="connsiteY5" fmla="*/ 878006 h 4160293"/>
              <a:gd name="connsiteX6" fmla="*/ 4644788 w 4697104"/>
              <a:gd name="connsiteY6" fmla="*/ 2529385 h 4160293"/>
              <a:gd name="connsiteX7" fmla="*/ 3921457 w 4697104"/>
              <a:gd name="connsiteY7" fmla="*/ 3866866 h 4160293"/>
              <a:gd name="connsiteX8" fmla="*/ 3061648 w 4697104"/>
              <a:gd name="connsiteY8" fmla="*/ 4044287 h 4160293"/>
              <a:gd name="connsiteX9" fmla="*/ 2583976 w 4697104"/>
              <a:gd name="connsiteY9" fmla="*/ 3170830 h 4160293"/>
              <a:gd name="connsiteX10" fmla="*/ 1328382 w 4697104"/>
              <a:gd name="connsiteY10" fmla="*/ 2693158 h 416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97104" h="4160293">
                <a:moveTo>
                  <a:pt x="1328382" y="2693158"/>
                </a:moveTo>
                <a:cubicBezTo>
                  <a:pt x="932597" y="2438400"/>
                  <a:pt x="416257" y="1972102"/>
                  <a:pt x="209266" y="1642281"/>
                </a:cubicBezTo>
                <a:cubicBezTo>
                  <a:pt x="2275" y="1312460"/>
                  <a:pt x="0" y="973540"/>
                  <a:pt x="86436" y="714233"/>
                </a:cubicBezTo>
                <a:cubicBezTo>
                  <a:pt x="172872" y="454926"/>
                  <a:pt x="379863" y="172872"/>
                  <a:pt x="727881" y="86436"/>
                </a:cubicBezTo>
                <a:cubicBezTo>
                  <a:pt x="1075899" y="0"/>
                  <a:pt x="1694597" y="63690"/>
                  <a:pt x="2174543" y="195618"/>
                </a:cubicBezTo>
                <a:cubicBezTo>
                  <a:pt x="2654489" y="327546"/>
                  <a:pt x="3195851" y="489045"/>
                  <a:pt x="3607558" y="878006"/>
                </a:cubicBezTo>
                <a:cubicBezTo>
                  <a:pt x="4019266" y="1266967"/>
                  <a:pt x="4592472" y="2031242"/>
                  <a:pt x="4644788" y="2529385"/>
                </a:cubicBezTo>
                <a:cubicBezTo>
                  <a:pt x="4697104" y="3027528"/>
                  <a:pt x="4185314" y="3614382"/>
                  <a:pt x="3921457" y="3866866"/>
                </a:cubicBezTo>
                <a:cubicBezTo>
                  <a:pt x="3657600" y="4119350"/>
                  <a:pt x="3284561" y="4160293"/>
                  <a:pt x="3061648" y="4044287"/>
                </a:cubicBezTo>
                <a:cubicBezTo>
                  <a:pt x="2838735" y="3928281"/>
                  <a:pt x="2877403" y="3398293"/>
                  <a:pt x="2583976" y="3170830"/>
                </a:cubicBezTo>
                <a:cubicBezTo>
                  <a:pt x="2290549" y="2943367"/>
                  <a:pt x="1724167" y="2947916"/>
                  <a:pt x="1328382" y="269315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039505" y="3796353"/>
            <a:ext cx="2893325" cy="2522560"/>
          </a:xfrm>
          <a:custGeom>
            <a:avLst/>
            <a:gdLst>
              <a:gd name="connsiteX0" fmla="*/ 1389796 w 2893325"/>
              <a:gd name="connsiteY0" fmla="*/ 2140423 h 2522560"/>
              <a:gd name="connsiteX1" fmla="*/ 216089 w 2893325"/>
              <a:gd name="connsiteY1" fmla="*/ 1512626 h 2522560"/>
              <a:gd name="connsiteX2" fmla="*/ 175146 w 2893325"/>
              <a:gd name="connsiteY2" fmla="*/ 570931 h 2522560"/>
              <a:gd name="connsiteX3" fmla="*/ 1266967 w 2893325"/>
              <a:gd name="connsiteY3" fmla="*/ 557283 h 2522560"/>
              <a:gd name="connsiteX4" fmla="*/ 1935707 w 2893325"/>
              <a:gd name="connsiteY4" fmla="*/ 161498 h 2522560"/>
              <a:gd name="connsiteX5" fmla="*/ 2522561 w 2893325"/>
              <a:gd name="connsiteY5" fmla="*/ 216089 h 2522560"/>
              <a:gd name="connsiteX6" fmla="*/ 2850107 w 2893325"/>
              <a:gd name="connsiteY6" fmla="*/ 1458035 h 2522560"/>
              <a:gd name="connsiteX7" fmla="*/ 2263253 w 2893325"/>
              <a:gd name="connsiteY7" fmla="*/ 2413378 h 2522560"/>
              <a:gd name="connsiteX8" fmla="*/ 1389796 w 2893325"/>
              <a:gd name="connsiteY8" fmla="*/ 2140423 h 252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3325" h="2522560">
                <a:moveTo>
                  <a:pt x="1389796" y="2140423"/>
                </a:moveTo>
                <a:cubicBezTo>
                  <a:pt x="1048602" y="1990298"/>
                  <a:pt x="418531" y="1774208"/>
                  <a:pt x="216089" y="1512626"/>
                </a:cubicBezTo>
                <a:cubicBezTo>
                  <a:pt x="13647" y="1251044"/>
                  <a:pt x="0" y="730155"/>
                  <a:pt x="175146" y="570931"/>
                </a:cubicBezTo>
                <a:cubicBezTo>
                  <a:pt x="350292" y="411707"/>
                  <a:pt x="973540" y="625522"/>
                  <a:pt x="1266967" y="557283"/>
                </a:cubicBezTo>
                <a:cubicBezTo>
                  <a:pt x="1560394" y="489044"/>
                  <a:pt x="1726441" y="218364"/>
                  <a:pt x="1935707" y="161498"/>
                </a:cubicBezTo>
                <a:cubicBezTo>
                  <a:pt x="2144973" y="104632"/>
                  <a:pt x="2370161" y="0"/>
                  <a:pt x="2522561" y="216089"/>
                </a:cubicBezTo>
                <a:cubicBezTo>
                  <a:pt x="2674961" y="432179"/>
                  <a:pt x="2893325" y="1091820"/>
                  <a:pt x="2850107" y="1458035"/>
                </a:cubicBezTo>
                <a:cubicBezTo>
                  <a:pt x="2806889" y="1824250"/>
                  <a:pt x="2508913" y="2304196"/>
                  <a:pt x="2263253" y="2413378"/>
                </a:cubicBezTo>
                <a:cubicBezTo>
                  <a:pt x="2017593" y="2522560"/>
                  <a:pt x="1730990" y="2290548"/>
                  <a:pt x="1389796" y="214042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30221" y="2918346"/>
            <a:ext cx="3063922" cy="3502926"/>
          </a:xfrm>
          <a:custGeom>
            <a:avLst/>
            <a:gdLst>
              <a:gd name="connsiteX0" fmla="*/ 400334 w 3063922"/>
              <a:gd name="connsiteY0" fmla="*/ 3291385 h 3502926"/>
              <a:gd name="connsiteX1" fmla="*/ 441278 w 3063922"/>
              <a:gd name="connsiteY1" fmla="*/ 2445224 h 3502926"/>
              <a:gd name="connsiteX2" fmla="*/ 550460 w 3063922"/>
              <a:gd name="connsiteY2" fmla="*/ 2185917 h 3502926"/>
              <a:gd name="connsiteX3" fmla="*/ 359391 w 3063922"/>
              <a:gd name="connsiteY3" fmla="*/ 1421642 h 3502926"/>
              <a:gd name="connsiteX4" fmla="*/ 45492 w 3063922"/>
              <a:gd name="connsiteY4" fmla="*/ 507242 h 3502926"/>
              <a:gd name="connsiteX5" fmla="*/ 86436 w 3063922"/>
              <a:gd name="connsiteY5" fmla="*/ 43218 h 3502926"/>
              <a:gd name="connsiteX6" fmla="*/ 523164 w 3063922"/>
              <a:gd name="connsiteY6" fmla="*/ 247935 h 3502926"/>
              <a:gd name="connsiteX7" fmla="*/ 1260143 w 3063922"/>
              <a:gd name="connsiteY7" fmla="*/ 1012209 h 3502926"/>
              <a:gd name="connsiteX8" fmla="*/ 1833349 w 3063922"/>
              <a:gd name="connsiteY8" fmla="*/ 1503529 h 3502926"/>
              <a:gd name="connsiteX9" fmla="*/ 2652215 w 3063922"/>
              <a:gd name="connsiteY9" fmla="*/ 1653654 h 3502926"/>
              <a:gd name="connsiteX10" fmla="*/ 3034352 w 3063922"/>
              <a:gd name="connsiteY10" fmla="*/ 2308747 h 3502926"/>
              <a:gd name="connsiteX11" fmla="*/ 2829636 w 3063922"/>
              <a:gd name="connsiteY11" fmla="*/ 3032078 h 3502926"/>
              <a:gd name="connsiteX12" fmla="*/ 1642280 w 3063922"/>
              <a:gd name="connsiteY12" fmla="*/ 3141260 h 3502926"/>
              <a:gd name="connsiteX13" fmla="*/ 987188 w 3063922"/>
              <a:gd name="connsiteY13" fmla="*/ 3441511 h 3502926"/>
              <a:gd name="connsiteX14" fmla="*/ 441278 w 3063922"/>
              <a:gd name="connsiteY14" fmla="*/ 3468806 h 3502926"/>
              <a:gd name="connsiteX15" fmla="*/ 400334 w 3063922"/>
              <a:gd name="connsiteY15" fmla="*/ 3236794 h 3502926"/>
              <a:gd name="connsiteX16" fmla="*/ 400334 w 3063922"/>
              <a:gd name="connsiteY16" fmla="*/ 3291385 h 350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3922" h="3502926">
                <a:moveTo>
                  <a:pt x="400334" y="3291385"/>
                </a:moveTo>
                <a:cubicBezTo>
                  <a:pt x="407158" y="3159457"/>
                  <a:pt x="416257" y="2629469"/>
                  <a:pt x="441278" y="2445224"/>
                </a:cubicBezTo>
                <a:cubicBezTo>
                  <a:pt x="466299" y="2260979"/>
                  <a:pt x="564108" y="2356514"/>
                  <a:pt x="550460" y="2185917"/>
                </a:cubicBezTo>
                <a:cubicBezTo>
                  <a:pt x="536812" y="2015320"/>
                  <a:pt x="443552" y="1701421"/>
                  <a:pt x="359391" y="1421642"/>
                </a:cubicBezTo>
                <a:cubicBezTo>
                  <a:pt x="275230" y="1141863"/>
                  <a:pt x="90984" y="736979"/>
                  <a:pt x="45492" y="507242"/>
                </a:cubicBezTo>
                <a:cubicBezTo>
                  <a:pt x="0" y="277505"/>
                  <a:pt x="6824" y="86436"/>
                  <a:pt x="86436" y="43218"/>
                </a:cubicBezTo>
                <a:cubicBezTo>
                  <a:pt x="166048" y="0"/>
                  <a:pt x="327546" y="86437"/>
                  <a:pt x="523164" y="247935"/>
                </a:cubicBezTo>
                <a:cubicBezTo>
                  <a:pt x="718782" y="409434"/>
                  <a:pt x="1041779" y="802943"/>
                  <a:pt x="1260143" y="1012209"/>
                </a:cubicBezTo>
                <a:cubicBezTo>
                  <a:pt x="1478507" y="1221475"/>
                  <a:pt x="1601337" y="1396622"/>
                  <a:pt x="1833349" y="1503529"/>
                </a:cubicBezTo>
                <a:cubicBezTo>
                  <a:pt x="2065361" y="1610436"/>
                  <a:pt x="2452048" y="1519451"/>
                  <a:pt x="2652215" y="1653654"/>
                </a:cubicBezTo>
                <a:cubicBezTo>
                  <a:pt x="2852382" y="1787857"/>
                  <a:pt x="3004782" y="2079010"/>
                  <a:pt x="3034352" y="2308747"/>
                </a:cubicBezTo>
                <a:cubicBezTo>
                  <a:pt x="3063922" y="2538484"/>
                  <a:pt x="3061648" y="2893326"/>
                  <a:pt x="2829636" y="3032078"/>
                </a:cubicBezTo>
                <a:cubicBezTo>
                  <a:pt x="2597624" y="3170830"/>
                  <a:pt x="1949355" y="3073021"/>
                  <a:pt x="1642280" y="3141260"/>
                </a:cubicBezTo>
                <a:cubicBezTo>
                  <a:pt x="1335205" y="3209499"/>
                  <a:pt x="1187355" y="3386920"/>
                  <a:pt x="987188" y="3441511"/>
                </a:cubicBezTo>
                <a:cubicBezTo>
                  <a:pt x="787021" y="3496102"/>
                  <a:pt x="539087" y="3502926"/>
                  <a:pt x="441278" y="3468806"/>
                </a:cubicBezTo>
                <a:cubicBezTo>
                  <a:pt x="343469" y="3434687"/>
                  <a:pt x="407158" y="3264089"/>
                  <a:pt x="400334" y="3236794"/>
                </a:cubicBezTo>
                <a:cubicBezTo>
                  <a:pt x="393510" y="3209499"/>
                  <a:pt x="393510" y="3423313"/>
                  <a:pt x="400334" y="3291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8877" y="1446663"/>
            <a:ext cx="3389194" cy="2731826"/>
          </a:xfrm>
          <a:custGeom>
            <a:avLst/>
            <a:gdLst>
              <a:gd name="connsiteX0" fmla="*/ 147851 w 3389194"/>
              <a:gd name="connsiteY0" fmla="*/ 2060812 h 2731826"/>
              <a:gd name="connsiteX1" fmla="*/ 379863 w 3389194"/>
              <a:gd name="connsiteY1" fmla="*/ 1433015 h 2731826"/>
              <a:gd name="connsiteX2" fmla="*/ 1212377 w 3389194"/>
              <a:gd name="connsiteY2" fmla="*/ 641444 h 2731826"/>
              <a:gd name="connsiteX3" fmla="*/ 2304198 w 3389194"/>
              <a:gd name="connsiteY3" fmla="*/ 177421 h 2731826"/>
              <a:gd name="connsiteX4" fmla="*/ 3000233 w 3389194"/>
              <a:gd name="connsiteY4" fmla="*/ 81886 h 2731826"/>
              <a:gd name="connsiteX5" fmla="*/ 3341427 w 3389194"/>
              <a:gd name="connsiteY5" fmla="*/ 668740 h 2731826"/>
              <a:gd name="connsiteX6" fmla="*/ 3286836 w 3389194"/>
              <a:gd name="connsiteY6" fmla="*/ 1241946 h 2731826"/>
              <a:gd name="connsiteX7" fmla="*/ 2986586 w 3389194"/>
              <a:gd name="connsiteY7" fmla="*/ 1774209 h 2731826"/>
              <a:gd name="connsiteX8" fmla="*/ 2918347 w 3389194"/>
              <a:gd name="connsiteY8" fmla="*/ 2183641 h 2731826"/>
              <a:gd name="connsiteX9" fmla="*/ 1935708 w 3389194"/>
              <a:gd name="connsiteY9" fmla="*/ 2634018 h 2731826"/>
              <a:gd name="connsiteX10" fmla="*/ 789296 w 3389194"/>
              <a:gd name="connsiteY10" fmla="*/ 2702256 h 2731826"/>
              <a:gd name="connsiteX11" fmla="*/ 106908 w 3389194"/>
              <a:gd name="connsiteY11" fmla="*/ 2456597 h 2731826"/>
              <a:gd name="connsiteX12" fmla="*/ 147851 w 3389194"/>
              <a:gd name="connsiteY12" fmla="*/ 2060812 h 27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9194" h="2731826">
                <a:moveTo>
                  <a:pt x="147851" y="2060812"/>
                </a:moveTo>
                <a:cubicBezTo>
                  <a:pt x="193344" y="1890215"/>
                  <a:pt x="202442" y="1669576"/>
                  <a:pt x="379863" y="1433015"/>
                </a:cubicBezTo>
                <a:cubicBezTo>
                  <a:pt x="557284" y="1196454"/>
                  <a:pt x="891655" y="850710"/>
                  <a:pt x="1212377" y="641444"/>
                </a:cubicBezTo>
                <a:cubicBezTo>
                  <a:pt x="1533100" y="432178"/>
                  <a:pt x="2006222" y="270681"/>
                  <a:pt x="2304198" y="177421"/>
                </a:cubicBezTo>
                <a:cubicBezTo>
                  <a:pt x="2602174" y="84161"/>
                  <a:pt x="2827362" y="0"/>
                  <a:pt x="3000233" y="81886"/>
                </a:cubicBezTo>
                <a:cubicBezTo>
                  <a:pt x="3173104" y="163772"/>
                  <a:pt x="3293660" y="475397"/>
                  <a:pt x="3341427" y="668740"/>
                </a:cubicBezTo>
                <a:cubicBezTo>
                  <a:pt x="3389194" y="862083"/>
                  <a:pt x="3345976" y="1057701"/>
                  <a:pt x="3286836" y="1241946"/>
                </a:cubicBezTo>
                <a:cubicBezTo>
                  <a:pt x="3227696" y="1426191"/>
                  <a:pt x="3048001" y="1617260"/>
                  <a:pt x="2986586" y="1774209"/>
                </a:cubicBezTo>
                <a:cubicBezTo>
                  <a:pt x="2925171" y="1931158"/>
                  <a:pt x="3093493" y="2040340"/>
                  <a:pt x="2918347" y="2183641"/>
                </a:cubicBezTo>
                <a:cubicBezTo>
                  <a:pt x="2743201" y="2326942"/>
                  <a:pt x="2290550" y="2547582"/>
                  <a:pt x="1935708" y="2634018"/>
                </a:cubicBezTo>
                <a:cubicBezTo>
                  <a:pt x="1580866" y="2720454"/>
                  <a:pt x="1094096" y="2731826"/>
                  <a:pt x="789296" y="2702256"/>
                </a:cubicBezTo>
                <a:cubicBezTo>
                  <a:pt x="484496" y="2672686"/>
                  <a:pt x="213816" y="2568054"/>
                  <a:pt x="106908" y="2456597"/>
                </a:cubicBezTo>
                <a:cubicBezTo>
                  <a:pt x="0" y="2345140"/>
                  <a:pt x="102359" y="2231409"/>
                  <a:pt x="147851" y="20608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73122" y="2775045"/>
            <a:ext cx="1175983" cy="1237397"/>
          </a:xfrm>
          <a:custGeom>
            <a:avLst/>
            <a:gdLst>
              <a:gd name="connsiteX0" fmla="*/ 741529 w 1175983"/>
              <a:gd name="connsiteY0" fmla="*/ 1169158 h 1237397"/>
              <a:gd name="connsiteX1" fmla="*/ 100084 w 1175983"/>
              <a:gd name="connsiteY1" fmla="*/ 1073624 h 1237397"/>
              <a:gd name="connsiteX2" fmla="*/ 141027 w 1175983"/>
              <a:gd name="connsiteY2" fmla="*/ 486770 h 1237397"/>
              <a:gd name="connsiteX3" fmla="*/ 441278 w 1175983"/>
              <a:gd name="connsiteY3" fmla="*/ 63689 h 1237397"/>
              <a:gd name="connsiteX4" fmla="*/ 973541 w 1175983"/>
              <a:gd name="connsiteY4" fmla="*/ 104633 h 1237397"/>
              <a:gd name="connsiteX5" fmla="*/ 1137314 w 1175983"/>
              <a:gd name="connsiteY5" fmla="*/ 664191 h 1237397"/>
              <a:gd name="connsiteX6" fmla="*/ 741529 w 1175983"/>
              <a:gd name="connsiteY6" fmla="*/ 1169158 h 123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983" h="1237397">
                <a:moveTo>
                  <a:pt x="741529" y="1169158"/>
                </a:moveTo>
                <a:cubicBezTo>
                  <a:pt x="568657" y="1237397"/>
                  <a:pt x="200168" y="1187355"/>
                  <a:pt x="100084" y="1073624"/>
                </a:cubicBezTo>
                <a:cubicBezTo>
                  <a:pt x="0" y="959893"/>
                  <a:pt x="84161" y="655092"/>
                  <a:pt x="141027" y="486770"/>
                </a:cubicBezTo>
                <a:cubicBezTo>
                  <a:pt x="197893" y="318448"/>
                  <a:pt x="302526" y="127378"/>
                  <a:pt x="441278" y="63689"/>
                </a:cubicBezTo>
                <a:cubicBezTo>
                  <a:pt x="580030" y="0"/>
                  <a:pt x="857535" y="4549"/>
                  <a:pt x="973541" y="104633"/>
                </a:cubicBezTo>
                <a:cubicBezTo>
                  <a:pt x="1089547" y="204717"/>
                  <a:pt x="1175983" y="484496"/>
                  <a:pt x="1137314" y="664191"/>
                </a:cubicBezTo>
                <a:cubicBezTo>
                  <a:pt x="1098645" y="843886"/>
                  <a:pt x="914401" y="1100919"/>
                  <a:pt x="741529" y="116915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49104" y="2663588"/>
            <a:ext cx="1637732" cy="1180532"/>
          </a:xfrm>
          <a:custGeom>
            <a:avLst/>
            <a:gdLst>
              <a:gd name="connsiteX0" fmla="*/ 630072 w 1637732"/>
              <a:gd name="connsiteY0" fmla="*/ 1171433 h 1180532"/>
              <a:gd name="connsiteX1" fmla="*/ 166048 w 1637732"/>
              <a:gd name="connsiteY1" fmla="*/ 953069 h 1180532"/>
              <a:gd name="connsiteX2" fmla="*/ 56866 w 1637732"/>
              <a:gd name="connsiteY2" fmla="*/ 420806 h 1180532"/>
              <a:gd name="connsiteX3" fmla="*/ 507242 w 1637732"/>
              <a:gd name="connsiteY3" fmla="*/ 11373 h 1180532"/>
              <a:gd name="connsiteX4" fmla="*/ 1517177 w 1637732"/>
              <a:gd name="connsiteY4" fmla="*/ 352567 h 1180532"/>
              <a:gd name="connsiteX5" fmla="*/ 1230574 w 1637732"/>
              <a:gd name="connsiteY5" fmla="*/ 1007660 h 1180532"/>
              <a:gd name="connsiteX6" fmla="*/ 630072 w 1637732"/>
              <a:gd name="connsiteY6" fmla="*/ 1171433 h 118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7732" h="1180532">
                <a:moveTo>
                  <a:pt x="630072" y="1171433"/>
                </a:moveTo>
                <a:cubicBezTo>
                  <a:pt x="452651" y="1162334"/>
                  <a:pt x="261582" y="1078173"/>
                  <a:pt x="166048" y="953069"/>
                </a:cubicBezTo>
                <a:cubicBezTo>
                  <a:pt x="70514" y="827965"/>
                  <a:pt x="0" y="577755"/>
                  <a:pt x="56866" y="420806"/>
                </a:cubicBezTo>
                <a:cubicBezTo>
                  <a:pt x="113732" y="263857"/>
                  <a:pt x="263857" y="22746"/>
                  <a:pt x="507242" y="11373"/>
                </a:cubicBezTo>
                <a:cubicBezTo>
                  <a:pt x="750627" y="0"/>
                  <a:pt x="1396622" y="186519"/>
                  <a:pt x="1517177" y="352567"/>
                </a:cubicBezTo>
                <a:cubicBezTo>
                  <a:pt x="1637732" y="518615"/>
                  <a:pt x="1380699" y="871182"/>
                  <a:pt x="1230574" y="1007660"/>
                </a:cubicBezTo>
                <a:cubicBezTo>
                  <a:pt x="1080449" y="1144138"/>
                  <a:pt x="807493" y="1180532"/>
                  <a:pt x="630072" y="117143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080448" y="1651379"/>
            <a:ext cx="2408829" cy="1155510"/>
          </a:xfrm>
          <a:custGeom>
            <a:avLst/>
            <a:gdLst>
              <a:gd name="connsiteX0" fmla="*/ 366215 w 2408829"/>
              <a:gd name="connsiteY0" fmla="*/ 573206 h 1155510"/>
              <a:gd name="connsiteX1" fmla="*/ 966716 w 2408829"/>
              <a:gd name="connsiteY1" fmla="*/ 245660 h 1155510"/>
              <a:gd name="connsiteX2" fmla="*/ 1526274 w 2408829"/>
              <a:gd name="connsiteY2" fmla="*/ 109182 h 1155510"/>
              <a:gd name="connsiteX3" fmla="*/ 2099480 w 2408829"/>
              <a:gd name="connsiteY3" fmla="*/ 68239 h 1155510"/>
              <a:gd name="connsiteX4" fmla="*/ 2386083 w 2408829"/>
              <a:gd name="connsiteY4" fmla="*/ 518615 h 1155510"/>
              <a:gd name="connsiteX5" fmla="*/ 2235958 w 2408829"/>
              <a:gd name="connsiteY5" fmla="*/ 1064525 h 1155510"/>
              <a:gd name="connsiteX6" fmla="*/ 1608161 w 2408829"/>
              <a:gd name="connsiteY6" fmla="*/ 1064525 h 1155510"/>
              <a:gd name="connsiteX7" fmla="*/ 1130489 w 2408829"/>
              <a:gd name="connsiteY7" fmla="*/ 900752 h 1155510"/>
              <a:gd name="connsiteX8" fmla="*/ 475397 w 2408829"/>
              <a:gd name="connsiteY8" fmla="*/ 1119117 h 1155510"/>
              <a:gd name="connsiteX9" fmla="*/ 65964 w 2408829"/>
              <a:gd name="connsiteY9" fmla="*/ 1037230 h 1155510"/>
              <a:gd name="connsiteX10" fmla="*/ 79612 w 2408829"/>
              <a:gd name="connsiteY10" fmla="*/ 791570 h 1155510"/>
              <a:gd name="connsiteX11" fmla="*/ 366215 w 2408829"/>
              <a:gd name="connsiteY11" fmla="*/ 573206 h 115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08829" h="1155510">
                <a:moveTo>
                  <a:pt x="366215" y="573206"/>
                </a:moveTo>
                <a:cubicBezTo>
                  <a:pt x="514066" y="482221"/>
                  <a:pt x="773373" y="322997"/>
                  <a:pt x="966716" y="245660"/>
                </a:cubicBezTo>
                <a:cubicBezTo>
                  <a:pt x="1160059" y="168323"/>
                  <a:pt x="1337480" y="138752"/>
                  <a:pt x="1526274" y="109182"/>
                </a:cubicBezTo>
                <a:cubicBezTo>
                  <a:pt x="1715068" y="79612"/>
                  <a:pt x="1956179" y="0"/>
                  <a:pt x="2099480" y="68239"/>
                </a:cubicBezTo>
                <a:cubicBezTo>
                  <a:pt x="2242781" y="136478"/>
                  <a:pt x="2363337" y="352567"/>
                  <a:pt x="2386083" y="518615"/>
                </a:cubicBezTo>
                <a:cubicBezTo>
                  <a:pt x="2408829" y="684663"/>
                  <a:pt x="2365612" y="973540"/>
                  <a:pt x="2235958" y="1064525"/>
                </a:cubicBezTo>
                <a:cubicBezTo>
                  <a:pt x="2106304" y="1155510"/>
                  <a:pt x="1792406" y="1091820"/>
                  <a:pt x="1608161" y="1064525"/>
                </a:cubicBezTo>
                <a:cubicBezTo>
                  <a:pt x="1423916" y="1037230"/>
                  <a:pt x="1319283" y="891653"/>
                  <a:pt x="1130489" y="900752"/>
                </a:cubicBezTo>
                <a:cubicBezTo>
                  <a:pt x="941695" y="909851"/>
                  <a:pt x="652818" y="1096371"/>
                  <a:pt x="475397" y="1119117"/>
                </a:cubicBezTo>
                <a:cubicBezTo>
                  <a:pt x="297976" y="1141863"/>
                  <a:pt x="131928" y="1091821"/>
                  <a:pt x="65964" y="1037230"/>
                </a:cubicBezTo>
                <a:cubicBezTo>
                  <a:pt x="0" y="982639"/>
                  <a:pt x="29570" y="868907"/>
                  <a:pt x="79612" y="791570"/>
                </a:cubicBezTo>
                <a:cubicBezTo>
                  <a:pt x="129654" y="714233"/>
                  <a:pt x="218364" y="664191"/>
                  <a:pt x="366215" y="57320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166884" y="4362734"/>
            <a:ext cx="1073623" cy="1214651"/>
          </a:xfrm>
          <a:custGeom>
            <a:avLst/>
            <a:gdLst>
              <a:gd name="connsiteX0" fmla="*/ 238835 w 1073623"/>
              <a:gd name="connsiteY0" fmla="*/ 891654 h 1214651"/>
              <a:gd name="connsiteX1" fmla="*/ 47767 w 1073623"/>
              <a:gd name="connsiteY1" fmla="*/ 536812 h 1214651"/>
              <a:gd name="connsiteX2" fmla="*/ 61415 w 1073623"/>
              <a:gd name="connsiteY2" fmla="*/ 86436 h 1214651"/>
              <a:gd name="connsiteX3" fmla="*/ 416256 w 1073623"/>
              <a:gd name="connsiteY3" fmla="*/ 18197 h 1214651"/>
              <a:gd name="connsiteX4" fmla="*/ 825689 w 1073623"/>
              <a:gd name="connsiteY4" fmla="*/ 100084 h 1214651"/>
              <a:gd name="connsiteX5" fmla="*/ 1057701 w 1073623"/>
              <a:gd name="connsiteY5" fmla="*/ 564108 h 1214651"/>
              <a:gd name="connsiteX6" fmla="*/ 921223 w 1073623"/>
              <a:gd name="connsiteY6" fmla="*/ 1123666 h 1214651"/>
              <a:gd name="connsiteX7" fmla="*/ 348017 w 1073623"/>
              <a:gd name="connsiteY7" fmla="*/ 1110018 h 1214651"/>
              <a:gd name="connsiteX8" fmla="*/ 238835 w 1073623"/>
              <a:gd name="connsiteY8" fmla="*/ 891654 h 12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3623" h="1214651">
                <a:moveTo>
                  <a:pt x="238835" y="891654"/>
                </a:moveTo>
                <a:cubicBezTo>
                  <a:pt x="188793" y="796120"/>
                  <a:pt x="77337" y="671015"/>
                  <a:pt x="47767" y="536812"/>
                </a:cubicBezTo>
                <a:cubicBezTo>
                  <a:pt x="18197" y="402609"/>
                  <a:pt x="0" y="172872"/>
                  <a:pt x="61415" y="86436"/>
                </a:cubicBezTo>
                <a:cubicBezTo>
                  <a:pt x="122830" y="0"/>
                  <a:pt x="288877" y="15922"/>
                  <a:pt x="416256" y="18197"/>
                </a:cubicBezTo>
                <a:cubicBezTo>
                  <a:pt x="543635" y="20472"/>
                  <a:pt x="718782" y="9099"/>
                  <a:pt x="825689" y="100084"/>
                </a:cubicBezTo>
                <a:cubicBezTo>
                  <a:pt x="932597" y="191069"/>
                  <a:pt x="1041779" y="393511"/>
                  <a:pt x="1057701" y="564108"/>
                </a:cubicBezTo>
                <a:cubicBezTo>
                  <a:pt x="1073623" y="734705"/>
                  <a:pt x="1039504" y="1032681"/>
                  <a:pt x="921223" y="1123666"/>
                </a:cubicBezTo>
                <a:cubicBezTo>
                  <a:pt x="802942" y="1214651"/>
                  <a:pt x="464023" y="1153236"/>
                  <a:pt x="348017" y="1110018"/>
                </a:cubicBezTo>
                <a:cubicBezTo>
                  <a:pt x="232011" y="1066800"/>
                  <a:pt x="288877" y="987188"/>
                  <a:pt x="238835" y="89165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181367" y="3973773"/>
            <a:ext cx="1644555" cy="1173708"/>
          </a:xfrm>
          <a:custGeom>
            <a:avLst/>
            <a:gdLst>
              <a:gd name="connsiteX0" fmla="*/ 302526 w 1644555"/>
              <a:gd name="connsiteY0" fmla="*/ 966717 h 1173708"/>
              <a:gd name="connsiteX1" fmla="*/ 56866 w 1644555"/>
              <a:gd name="connsiteY1" fmla="*/ 693761 h 1173708"/>
              <a:gd name="connsiteX2" fmla="*/ 97809 w 1644555"/>
              <a:gd name="connsiteY2" fmla="*/ 434454 h 1173708"/>
              <a:gd name="connsiteX3" fmla="*/ 643720 w 1644555"/>
              <a:gd name="connsiteY3" fmla="*/ 243385 h 1173708"/>
              <a:gd name="connsiteX4" fmla="*/ 957618 w 1644555"/>
              <a:gd name="connsiteY4" fmla="*/ 11373 h 1173708"/>
              <a:gd name="connsiteX5" fmla="*/ 1367051 w 1644555"/>
              <a:gd name="connsiteY5" fmla="*/ 175146 h 1173708"/>
              <a:gd name="connsiteX6" fmla="*/ 1462585 w 1644555"/>
              <a:gd name="connsiteY6" fmla="*/ 529988 h 1173708"/>
              <a:gd name="connsiteX7" fmla="*/ 1585415 w 1644555"/>
              <a:gd name="connsiteY7" fmla="*/ 966717 h 1173708"/>
              <a:gd name="connsiteX8" fmla="*/ 1107743 w 1644555"/>
              <a:gd name="connsiteY8" fmla="*/ 1171433 h 1173708"/>
              <a:gd name="connsiteX9" fmla="*/ 302526 w 1644555"/>
              <a:gd name="connsiteY9" fmla="*/ 966717 h 117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4555" h="1173708">
                <a:moveTo>
                  <a:pt x="302526" y="966717"/>
                </a:moveTo>
                <a:cubicBezTo>
                  <a:pt x="127380" y="887105"/>
                  <a:pt x="90985" y="782471"/>
                  <a:pt x="56866" y="693761"/>
                </a:cubicBezTo>
                <a:cubicBezTo>
                  <a:pt x="22747" y="605051"/>
                  <a:pt x="0" y="509517"/>
                  <a:pt x="97809" y="434454"/>
                </a:cubicBezTo>
                <a:cubicBezTo>
                  <a:pt x="195618" y="359391"/>
                  <a:pt x="500418" y="313899"/>
                  <a:pt x="643720" y="243385"/>
                </a:cubicBezTo>
                <a:cubicBezTo>
                  <a:pt x="787022" y="172871"/>
                  <a:pt x="837063" y="22746"/>
                  <a:pt x="957618" y="11373"/>
                </a:cubicBezTo>
                <a:cubicBezTo>
                  <a:pt x="1078173" y="0"/>
                  <a:pt x="1282890" y="88710"/>
                  <a:pt x="1367051" y="175146"/>
                </a:cubicBezTo>
                <a:cubicBezTo>
                  <a:pt x="1451212" y="261582"/>
                  <a:pt x="1426191" y="398060"/>
                  <a:pt x="1462585" y="529988"/>
                </a:cubicBezTo>
                <a:cubicBezTo>
                  <a:pt x="1498979" y="661916"/>
                  <a:pt x="1644555" y="859810"/>
                  <a:pt x="1585415" y="966717"/>
                </a:cubicBezTo>
                <a:cubicBezTo>
                  <a:pt x="1526275" y="1073625"/>
                  <a:pt x="1326107" y="1173708"/>
                  <a:pt x="1107743" y="1171433"/>
                </a:cubicBezTo>
                <a:cubicBezTo>
                  <a:pt x="889379" y="1169158"/>
                  <a:pt x="477672" y="1046329"/>
                  <a:pt x="302526" y="966717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065361" y="5004179"/>
            <a:ext cx="1717344" cy="1153236"/>
          </a:xfrm>
          <a:custGeom>
            <a:avLst/>
            <a:gdLst>
              <a:gd name="connsiteX0" fmla="*/ 1073624 w 1717344"/>
              <a:gd name="connsiteY0" fmla="*/ 1123666 h 1153236"/>
              <a:gd name="connsiteX1" fmla="*/ 336645 w 1717344"/>
              <a:gd name="connsiteY1" fmla="*/ 837063 h 1153236"/>
              <a:gd name="connsiteX2" fmla="*/ 36394 w 1717344"/>
              <a:gd name="connsiteY2" fmla="*/ 727881 h 1153236"/>
              <a:gd name="connsiteX3" fmla="*/ 118281 w 1717344"/>
              <a:gd name="connsiteY3" fmla="*/ 441278 h 1153236"/>
              <a:gd name="connsiteX4" fmla="*/ 254758 w 1717344"/>
              <a:gd name="connsiteY4" fmla="*/ 59140 h 1153236"/>
              <a:gd name="connsiteX5" fmla="*/ 595952 w 1717344"/>
              <a:gd name="connsiteY5" fmla="*/ 86436 h 1153236"/>
              <a:gd name="connsiteX6" fmla="*/ 896203 w 1717344"/>
              <a:gd name="connsiteY6" fmla="*/ 250209 h 1153236"/>
              <a:gd name="connsiteX7" fmla="*/ 1414818 w 1717344"/>
              <a:gd name="connsiteY7" fmla="*/ 181970 h 1153236"/>
              <a:gd name="connsiteX8" fmla="*/ 1660478 w 1717344"/>
              <a:gd name="connsiteY8" fmla="*/ 222914 h 1153236"/>
              <a:gd name="connsiteX9" fmla="*/ 1660478 w 1717344"/>
              <a:gd name="connsiteY9" fmla="*/ 591403 h 1153236"/>
              <a:gd name="connsiteX10" fmla="*/ 1319284 w 1717344"/>
              <a:gd name="connsiteY10" fmla="*/ 1014484 h 1153236"/>
              <a:gd name="connsiteX11" fmla="*/ 1073624 w 1717344"/>
              <a:gd name="connsiteY11" fmla="*/ 1123666 h 115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17344" h="1153236">
                <a:moveTo>
                  <a:pt x="1073624" y="1123666"/>
                </a:moveTo>
                <a:cubicBezTo>
                  <a:pt x="909851" y="1094096"/>
                  <a:pt x="509517" y="903027"/>
                  <a:pt x="336645" y="837063"/>
                </a:cubicBezTo>
                <a:cubicBezTo>
                  <a:pt x="163773" y="771099"/>
                  <a:pt x="72788" y="793845"/>
                  <a:pt x="36394" y="727881"/>
                </a:cubicBezTo>
                <a:cubicBezTo>
                  <a:pt x="0" y="661917"/>
                  <a:pt x="81887" y="552735"/>
                  <a:pt x="118281" y="441278"/>
                </a:cubicBezTo>
                <a:cubicBezTo>
                  <a:pt x="154675" y="329821"/>
                  <a:pt x="175146" y="118280"/>
                  <a:pt x="254758" y="59140"/>
                </a:cubicBezTo>
                <a:cubicBezTo>
                  <a:pt x="334370" y="0"/>
                  <a:pt x="489045" y="54591"/>
                  <a:pt x="595952" y="86436"/>
                </a:cubicBezTo>
                <a:cubicBezTo>
                  <a:pt x="702859" y="118281"/>
                  <a:pt x="759725" y="234287"/>
                  <a:pt x="896203" y="250209"/>
                </a:cubicBezTo>
                <a:cubicBezTo>
                  <a:pt x="1032681" y="266131"/>
                  <a:pt x="1287439" y="186519"/>
                  <a:pt x="1414818" y="181970"/>
                </a:cubicBezTo>
                <a:cubicBezTo>
                  <a:pt x="1542197" y="177421"/>
                  <a:pt x="1619535" y="154675"/>
                  <a:pt x="1660478" y="222914"/>
                </a:cubicBezTo>
                <a:cubicBezTo>
                  <a:pt x="1701421" y="291153"/>
                  <a:pt x="1717344" y="459475"/>
                  <a:pt x="1660478" y="591403"/>
                </a:cubicBezTo>
                <a:cubicBezTo>
                  <a:pt x="1603612" y="723331"/>
                  <a:pt x="1414818" y="928048"/>
                  <a:pt x="1319284" y="1014484"/>
                </a:cubicBezTo>
                <a:cubicBezTo>
                  <a:pt x="1223750" y="1100920"/>
                  <a:pt x="1237397" y="1153236"/>
                  <a:pt x="1073624" y="112366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637128" y="3141260"/>
            <a:ext cx="1175982" cy="1342030"/>
          </a:xfrm>
          <a:custGeom>
            <a:avLst/>
            <a:gdLst>
              <a:gd name="connsiteX0" fmla="*/ 361666 w 1175982"/>
              <a:gd name="connsiteY0" fmla="*/ 1212376 h 1342030"/>
              <a:gd name="connsiteX1" fmla="*/ 102359 w 1175982"/>
              <a:gd name="connsiteY1" fmla="*/ 516340 h 1342030"/>
              <a:gd name="connsiteX2" fmla="*/ 6824 w 1175982"/>
              <a:gd name="connsiteY2" fmla="*/ 93259 h 1342030"/>
              <a:gd name="connsiteX3" fmla="*/ 143302 w 1175982"/>
              <a:gd name="connsiteY3" fmla="*/ 11373 h 1342030"/>
              <a:gd name="connsiteX4" fmla="*/ 293427 w 1175982"/>
              <a:gd name="connsiteY4" fmla="*/ 25021 h 1342030"/>
              <a:gd name="connsiteX5" fmla="*/ 416257 w 1175982"/>
              <a:gd name="connsiteY5" fmla="*/ 79612 h 1342030"/>
              <a:gd name="connsiteX6" fmla="*/ 443553 w 1175982"/>
              <a:gd name="connsiteY6" fmla="*/ 270680 h 1342030"/>
              <a:gd name="connsiteX7" fmla="*/ 702860 w 1175982"/>
              <a:gd name="connsiteY7" fmla="*/ 393510 h 1342030"/>
              <a:gd name="connsiteX8" fmla="*/ 852985 w 1175982"/>
              <a:gd name="connsiteY8" fmla="*/ 666465 h 1342030"/>
              <a:gd name="connsiteX9" fmla="*/ 1153236 w 1175982"/>
              <a:gd name="connsiteY9" fmla="*/ 884830 h 1342030"/>
              <a:gd name="connsiteX10" fmla="*/ 989463 w 1175982"/>
              <a:gd name="connsiteY10" fmla="*/ 1157785 h 1342030"/>
              <a:gd name="connsiteX11" fmla="*/ 566382 w 1175982"/>
              <a:gd name="connsiteY11" fmla="*/ 1294262 h 1342030"/>
              <a:gd name="connsiteX12" fmla="*/ 361666 w 1175982"/>
              <a:gd name="connsiteY12" fmla="*/ 1212376 h 134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5982" h="1342030">
                <a:moveTo>
                  <a:pt x="361666" y="1212376"/>
                </a:moveTo>
                <a:cubicBezTo>
                  <a:pt x="284329" y="1082722"/>
                  <a:pt x="161499" y="702859"/>
                  <a:pt x="102359" y="516340"/>
                </a:cubicBezTo>
                <a:cubicBezTo>
                  <a:pt x="43219" y="329821"/>
                  <a:pt x="0" y="177420"/>
                  <a:pt x="6824" y="93259"/>
                </a:cubicBezTo>
                <a:cubicBezTo>
                  <a:pt x="13648" y="9098"/>
                  <a:pt x="95535" y="22746"/>
                  <a:pt x="143302" y="11373"/>
                </a:cubicBezTo>
                <a:cubicBezTo>
                  <a:pt x="191069" y="0"/>
                  <a:pt x="247935" y="13648"/>
                  <a:pt x="293427" y="25021"/>
                </a:cubicBezTo>
                <a:cubicBezTo>
                  <a:pt x="338919" y="36394"/>
                  <a:pt x="391236" y="38669"/>
                  <a:pt x="416257" y="79612"/>
                </a:cubicBezTo>
                <a:cubicBezTo>
                  <a:pt x="441278" y="120555"/>
                  <a:pt x="395786" y="218364"/>
                  <a:pt x="443553" y="270680"/>
                </a:cubicBezTo>
                <a:cubicBezTo>
                  <a:pt x="491320" y="322996"/>
                  <a:pt x="634621" y="327546"/>
                  <a:pt x="702860" y="393510"/>
                </a:cubicBezTo>
                <a:cubicBezTo>
                  <a:pt x="771099" y="459474"/>
                  <a:pt x="777922" y="584578"/>
                  <a:pt x="852985" y="666465"/>
                </a:cubicBezTo>
                <a:cubicBezTo>
                  <a:pt x="928048" y="748352"/>
                  <a:pt x="1130490" y="802943"/>
                  <a:pt x="1153236" y="884830"/>
                </a:cubicBezTo>
                <a:cubicBezTo>
                  <a:pt x="1175982" y="966717"/>
                  <a:pt x="1087272" y="1089546"/>
                  <a:pt x="989463" y="1157785"/>
                </a:cubicBezTo>
                <a:cubicBezTo>
                  <a:pt x="891654" y="1226024"/>
                  <a:pt x="673290" y="1287438"/>
                  <a:pt x="566382" y="1294262"/>
                </a:cubicBezTo>
                <a:cubicBezTo>
                  <a:pt x="459475" y="1301086"/>
                  <a:pt x="439003" y="1342030"/>
                  <a:pt x="361666" y="1212376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976048" y="4471916"/>
            <a:ext cx="1160059" cy="1899314"/>
          </a:xfrm>
          <a:custGeom>
            <a:avLst/>
            <a:gdLst>
              <a:gd name="connsiteX0" fmla="*/ 418531 w 1160059"/>
              <a:gd name="connsiteY0" fmla="*/ 31845 h 1899314"/>
              <a:gd name="connsiteX1" fmla="*/ 145576 w 1160059"/>
              <a:gd name="connsiteY1" fmla="*/ 100084 h 1899314"/>
              <a:gd name="connsiteX2" fmla="*/ 159224 w 1160059"/>
              <a:gd name="connsiteY2" fmla="*/ 536812 h 1899314"/>
              <a:gd name="connsiteX3" fmla="*/ 200167 w 1160059"/>
              <a:gd name="connsiteY3" fmla="*/ 782472 h 1899314"/>
              <a:gd name="connsiteX4" fmla="*/ 63689 w 1160059"/>
              <a:gd name="connsiteY4" fmla="*/ 1382974 h 1899314"/>
              <a:gd name="connsiteX5" fmla="*/ 50042 w 1160059"/>
              <a:gd name="connsiteY5" fmla="*/ 1669577 h 1899314"/>
              <a:gd name="connsiteX6" fmla="*/ 363940 w 1160059"/>
              <a:gd name="connsiteY6" fmla="*/ 1874293 h 1899314"/>
              <a:gd name="connsiteX7" fmla="*/ 1046328 w 1160059"/>
              <a:gd name="connsiteY7" fmla="*/ 1519451 h 1899314"/>
              <a:gd name="connsiteX8" fmla="*/ 1046328 w 1160059"/>
              <a:gd name="connsiteY8" fmla="*/ 727881 h 1899314"/>
              <a:gd name="connsiteX9" fmla="*/ 827964 w 1160059"/>
              <a:gd name="connsiteY9" fmla="*/ 291153 h 1899314"/>
              <a:gd name="connsiteX10" fmla="*/ 418531 w 1160059"/>
              <a:gd name="connsiteY10" fmla="*/ 31845 h 18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0059" h="1899314">
                <a:moveTo>
                  <a:pt x="418531" y="31845"/>
                </a:moveTo>
                <a:cubicBezTo>
                  <a:pt x="304800" y="0"/>
                  <a:pt x="188794" y="15923"/>
                  <a:pt x="145576" y="100084"/>
                </a:cubicBezTo>
                <a:cubicBezTo>
                  <a:pt x="102358" y="184245"/>
                  <a:pt x="150126" y="423081"/>
                  <a:pt x="159224" y="536812"/>
                </a:cubicBezTo>
                <a:cubicBezTo>
                  <a:pt x="168322" y="650543"/>
                  <a:pt x="216089" y="641445"/>
                  <a:pt x="200167" y="782472"/>
                </a:cubicBezTo>
                <a:cubicBezTo>
                  <a:pt x="184245" y="923499"/>
                  <a:pt x="88710" y="1235123"/>
                  <a:pt x="63689" y="1382974"/>
                </a:cubicBezTo>
                <a:cubicBezTo>
                  <a:pt x="38668" y="1530825"/>
                  <a:pt x="0" y="1587691"/>
                  <a:pt x="50042" y="1669577"/>
                </a:cubicBezTo>
                <a:cubicBezTo>
                  <a:pt x="100084" y="1751463"/>
                  <a:pt x="197892" y="1899314"/>
                  <a:pt x="363940" y="1874293"/>
                </a:cubicBezTo>
                <a:cubicBezTo>
                  <a:pt x="529988" y="1849272"/>
                  <a:pt x="932597" y="1710520"/>
                  <a:pt x="1046328" y="1519451"/>
                </a:cubicBezTo>
                <a:cubicBezTo>
                  <a:pt x="1160059" y="1328382"/>
                  <a:pt x="1082722" y="932597"/>
                  <a:pt x="1046328" y="727881"/>
                </a:cubicBezTo>
                <a:cubicBezTo>
                  <a:pt x="1009934" y="523165"/>
                  <a:pt x="934872" y="409434"/>
                  <a:pt x="827964" y="291153"/>
                </a:cubicBezTo>
                <a:cubicBezTo>
                  <a:pt x="721056" y="172872"/>
                  <a:pt x="532262" y="63690"/>
                  <a:pt x="418531" y="31845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099713" y="5020101"/>
            <a:ext cx="1430740" cy="971267"/>
          </a:xfrm>
          <a:custGeom>
            <a:avLst/>
            <a:gdLst>
              <a:gd name="connsiteX0" fmla="*/ 1232848 w 1430740"/>
              <a:gd name="connsiteY0" fmla="*/ 834789 h 971267"/>
              <a:gd name="connsiteX1" fmla="*/ 727881 w 1430740"/>
              <a:gd name="connsiteY1" fmla="*/ 943971 h 971267"/>
              <a:gd name="connsiteX2" fmla="*/ 400335 w 1430740"/>
              <a:gd name="connsiteY2" fmla="*/ 943971 h 971267"/>
              <a:gd name="connsiteX3" fmla="*/ 100084 w 1430740"/>
              <a:gd name="connsiteY3" fmla="*/ 889380 h 971267"/>
              <a:gd name="connsiteX4" fmla="*/ 31845 w 1430740"/>
              <a:gd name="connsiteY4" fmla="*/ 452651 h 971267"/>
              <a:gd name="connsiteX5" fmla="*/ 291153 w 1430740"/>
              <a:gd name="connsiteY5" fmla="*/ 56866 h 971267"/>
              <a:gd name="connsiteX6" fmla="*/ 1028132 w 1430740"/>
              <a:gd name="connsiteY6" fmla="*/ 111457 h 971267"/>
              <a:gd name="connsiteX7" fmla="*/ 1396621 w 1430740"/>
              <a:gd name="connsiteY7" fmla="*/ 507242 h 971267"/>
              <a:gd name="connsiteX8" fmla="*/ 1232848 w 1430740"/>
              <a:gd name="connsiteY8" fmla="*/ 834789 h 97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0740" h="971267">
                <a:moveTo>
                  <a:pt x="1232848" y="834789"/>
                </a:moveTo>
                <a:cubicBezTo>
                  <a:pt x="1121391" y="907577"/>
                  <a:pt x="866633" y="925774"/>
                  <a:pt x="727881" y="943971"/>
                </a:cubicBezTo>
                <a:cubicBezTo>
                  <a:pt x="589129" y="962168"/>
                  <a:pt x="504968" y="953069"/>
                  <a:pt x="400335" y="943971"/>
                </a:cubicBezTo>
                <a:cubicBezTo>
                  <a:pt x="295702" y="934873"/>
                  <a:pt x="161499" y="971267"/>
                  <a:pt x="100084" y="889380"/>
                </a:cubicBezTo>
                <a:cubicBezTo>
                  <a:pt x="38669" y="807493"/>
                  <a:pt x="0" y="591403"/>
                  <a:pt x="31845" y="452651"/>
                </a:cubicBezTo>
                <a:cubicBezTo>
                  <a:pt x="63690" y="313899"/>
                  <a:pt x="125105" y="113732"/>
                  <a:pt x="291153" y="56866"/>
                </a:cubicBezTo>
                <a:cubicBezTo>
                  <a:pt x="457201" y="0"/>
                  <a:pt x="843887" y="36394"/>
                  <a:pt x="1028132" y="111457"/>
                </a:cubicBezTo>
                <a:cubicBezTo>
                  <a:pt x="1212377" y="186520"/>
                  <a:pt x="1362502" y="386687"/>
                  <a:pt x="1396621" y="507242"/>
                </a:cubicBezTo>
                <a:cubicBezTo>
                  <a:pt x="1430740" y="627797"/>
                  <a:pt x="1344305" y="762001"/>
                  <a:pt x="1232848" y="83478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649337" y="4171666"/>
            <a:ext cx="1680949" cy="953068"/>
          </a:xfrm>
          <a:custGeom>
            <a:avLst/>
            <a:gdLst>
              <a:gd name="connsiteX0" fmla="*/ 441278 w 1680949"/>
              <a:gd name="connsiteY0" fmla="*/ 905301 h 953068"/>
              <a:gd name="connsiteX1" fmla="*/ 318448 w 1680949"/>
              <a:gd name="connsiteY1" fmla="*/ 673289 h 953068"/>
              <a:gd name="connsiteX2" fmla="*/ 59141 w 1680949"/>
              <a:gd name="connsiteY2" fmla="*/ 468573 h 953068"/>
              <a:gd name="connsiteX3" fmla="*/ 31845 w 1680949"/>
              <a:gd name="connsiteY3" fmla="*/ 195618 h 953068"/>
              <a:gd name="connsiteX4" fmla="*/ 250209 w 1680949"/>
              <a:gd name="connsiteY4" fmla="*/ 18197 h 953068"/>
              <a:gd name="connsiteX5" fmla="*/ 591403 w 1680949"/>
              <a:gd name="connsiteY5" fmla="*/ 304800 h 953068"/>
              <a:gd name="connsiteX6" fmla="*/ 1000836 w 1680949"/>
              <a:gd name="connsiteY6" fmla="*/ 359391 h 953068"/>
              <a:gd name="connsiteX7" fmla="*/ 1464860 w 1680949"/>
              <a:gd name="connsiteY7" fmla="*/ 454925 h 953068"/>
              <a:gd name="connsiteX8" fmla="*/ 1669576 w 1680949"/>
              <a:gd name="connsiteY8" fmla="*/ 673289 h 953068"/>
              <a:gd name="connsiteX9" fmla="*/ 1533099 w 1680949"/>
              <a:gd name="connsiteY9" fmla="*/ 918949 h 953068"/>
              <a:gd name="connsiteX10" fmla="*/ 1014484 w 1680949"/>
              <a:gd name="connsiteY10" fmla="*/ 714233 h 953068"/>
              <a:gd name="connsiteX11" fmla="*/ 645994 w 1680949"/>
              <a:gd name="connsiteY11" fmla="*/ 864358 h 953068"/>
              <a:gd name="connsiteX12" fmla="*/ 577756 w 1680949"/>
              <a:gd name="connsiteY12" fmla="*/ 946244 h 953068"/>
              <a:gd name="connsiteX13" fmla="*/ 441278 w 1680949"/>
              <a:gd name="connsiteY13" fmla="*/ 905301 h 953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0949" h="953068">
                <a:moveTo>
                  <a:pt x="441278" y="905301"/>
                </a:moveTo>
                <a:cubicBezTo>
                  <a:pt x="398060" y="859809"/>
                  <a:pt x="382137" y="746077"/>
                  <a:pt x="318448" y="673289"/>
                </a:cubicBezTo>
                <a:cubicBezTo>
                  <a:pt x="254759" y="600501"/>
                  <a:pt x="106908" y="548185"/>
                  <a:pt x="59141" y="468573"/>
                </a:cubicBezTo>
                <a:cubicBezTo>
                  <a:pt x="11374" y="388961"/>
                  <a:pt x="0" y="270681"/>
                  <a:pt x="31845" y="195618"/>
                </a:cubicBezTo>
                <a:cubicBezTo>
                  <a:pt x="63690" y="120555"/>
                  <a:pt x="156949" y="0"/>
                  <a:pt x="250209" y="18197"/>
                </a:cubicBezTo>
                <a:cubicBezTo>
                  <a:pt x="343469" y="36394"/>
                  <a:pt x="466299" y="247934"/>
                  <a:pt x="591403" y="304800"/>
                </a:cubicBezTo>
                <a:cubicBezTo>
                  <a:pt x="716507" y="361666"/>
                  <a:pt x="855260" y="334370"/>
                  <a:pt x="1000836" y="359391"/>
                </a:cubicBezTo>
                <a:cubicBezTo>
                  <a:pt x="1146412" y="384412"/>
                  <a:pt x="1353403" y="402609"/>
                  <a:pt x="1464860" y="454925"/>
                </a:cubicBezTo>
                <a:cubicBezTo>
                  <a:pt x="1576317" y="507241"/>
                  <a:pt x="1658203" y="595952"/>
                  <a:pt x="1669576" y="673289"/>
                </a:cubicBezTo>
                <a:cubicBezTo>
                  <a:pt x="1680949" y="750626"/>
                  <a:pt x="1642281" y="912125"/>
                  <a:pt x="1533099" y="918949"/>
                </a:cubicBezTo>
                <a:cubicBezTo>
                  <a:pt x="1423917" y="925773"/>
                  <a:pt x="1162335" y="723331"/>
                  <a:pt x="1014484" y="714233"/>
                </a:cubicBezTo>
                <a:cubicBezTo>
                  <a:pt x="866633" y="705135"/>
                  <a:pt x="718782" y="825689"/>
                  <a:pt x="645994" y="864358"/>
                </a:cubicBezTo>
                <a:cubicBezTo>
                  <a:pt x="573206" y="903027"/>
                  <a:pt x="614150" y="939420"/>
                  <a:pt x="577756" y="946244"/>
                </a:cubicBezTo>
                <a:cubicBezTo>
                  <a:pt x="541362" y="953068"/>
                  <a:pt x="484496" y="950793"/>
                  <a:pt x="441278" y="90530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882788" y="1328382"/>
            <a:ext cx="1498979" cy="1621809"/>
          </a:xfrm>
          <a:custGeom>
            <a:avLst/>
            <a:gdLst>
              <a:gd name="connsiteX0" fmla="*/ 116006 w 1498979"/>
              <a:gd name="connsiteY0" fmla="*/ 882555 h 1621809"/>
              <a:gd name="connsiteX1" fmla="*/ 170597 w 1498979"/>
              <a:gd name="connsiteY1" fmla="*/ 445827 h 1621809"/>
              <a:gd name="connsiteX2" fmla="*/ 443552 w 1498979"/>
              <a:gd name="connsiteY2" fmla="*/ 186519 h 1621809"/>
              <a:gd name="connsiteX3" fmla="*/ 1003111 w 1498979"/>
              <a:gd name="connsiteY3" fmla="*/ 50042 h 1621809"/>
              <a:gd name="connsiteX4" fmla="*/ 1371600 w 1498979"/>
              <a:gd name="connsiteY4" fmla="*/ 90985 h 1621809"/>
              <a:gd name="connsiteX5" fmla="*/ 1467134 w 1498979"/>
              <a:gd name="connsiteY5" fmla="*/ 595952 h 1621809"/>
              <a:gd name="connsiteX6" fmla="*/ 1180531 w 1498979"/>
              <a:gd name="connsiteY6" fmla="*/ 1305636 h 1621809"/>
              <a:gd name="connsiteX7" fmla="*/ 716508 w 1498979"/>
              <a:gd name="connsiteY7" fmla="*/ 1373875 h 1621809"/>
              <a:gd name="connsiteX8" fmla="*/ 320722 w 1498979"/>
              <a:gd name="connsiteY8" fmla="*/ 1578591 h 1621809"/>
              <a:gd name="connsiteX9" fmla="*/ 34119 w 1498979"/>
              <a:gd name="connsiteY9" fmla="*/ 1114567 h 1621809"/>
              <a:gd name="connsiteX10" fmla="*/ 116006 w 1498979"/>
              <a:gd name="connsiteY10" fmla="*/ 882555 h 162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8979" h="1621809">
                <a:moveTo>
                  <a:pt x="116006" y="882555"/>
                </a:moveTo>
                <a:cubicBezTo>
                  <a:pt x="138752" y="771098"/>
                  <a:pt x="116006" y="561833"/>
                  <a:pt x="170597" y="445827"/>
                </a:cubicBezTo>
                <a:cubicBezTo>
                  <a:pt x="225188" y="329821"/>
                  <a:pt x="304800" y="252483"/>
                  <a:pt x="443552" y="186519"/>
                </a:cubicBezTo>
                <a:cubicBezTo>
                  <a:pt x="582304" y="120555"/>
                  <a:pt x="848436" y="65964"/>
                  <a:pt x="1003111" y="50042"/>
                </a:cubicBezTo>
                <a:cubicBezTo>
                  <a:pt x="1157786" y="34120"/>
                  <a:pt x="1294263" y="0"/>
                  <a:pt x="1371600" y="90985"/>
                </a:cubicBezTo>
                <a:cubicBezTo>
                  <a:pt x="1448937" y="181970"/>
                  <a:pt x="1498979" y="393510"/>
                  <a:pt x="1467134" y="595952"/>
                </a:cubicBezTo>
                <a:cubicBezTo>
                  <a:pt x="1435289" y="798394"/>
                  <a:pt x="1305635" y="1175982"/>
                  <a:pt x="1180531" y="1305636"/>
                </a:cubicBezTo>
                <a:cubicBezTo>
                  <a:pt x="1055427" y="1435290"/>
                  <a:pt x="859809" y="1328383"/>
                  <a:pt x="716508" y="1373875"/>
                </a:cubicBezTo>
                <a:cubicBezTo>
                  <a:pt x="573207" y="1419367"/>
                  <a:pt x="434453" y="1621809"/>
                  <a:pt x="320722" y="1578591"/>
                </a:cubicBezTo>
                <a:cubicBezTo>
                  <a:pt x="206991" y="1535373"/>
                  <a:pt x="68238" y="1232847"/>
                  <a:pt x="34119" y="1114567"/>
                </a:cubicBezTo>
                <a:cubicBezTo>
                  <a:pt x="0" y="996287"/>
                  <a:pt x="93260" y="994012"/>
                  <a:pt x="116006" y="88255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255827" y="2731827"/>
            <a:ext cx="2138149" cy="1398895"/>
          </a:xfrm>
          <a:custGeom>
            <a:avLst/>
            <a:gdLst>
              <a:gd name="connsiteX0" fmla="*/ 275230 w 2138149"/>
              <a:gd name="connsiteY0" fmla="*/ 147851 h 1398895"/>
              <a:gd name="connsiteX1" fmla="*/ 875731 w 2138149"/>
              <a:gd name="connsiteY1" fmla="*/ 106907 h 1398895"/>
              <a:gd name="connsiteX2" fmla="*/ 1326107 w 2138149"/>
              <a:gd name="connsiteY2" fmla="*/ 79612 h 1398895"/>
              <a:gd name="connsiteX3" fmla="*/ 1981200 w 2138149"/>
              <a:gd name="connsiteY3" fmla="*/ 584579 h 1398895"/>
              <a:gd name="connsiteX4" fmla="*/ 2131325 w 2138149"/>
              <a:gd name="connsiteY4" fmla="*/ 1144137 h 1398895"/>
              <a:gd name="connsiteX5" fmla="*/ 1940257 w 2138149"/>
              <a:gd name="connsiteY5" fmla="*/ 1376149 h 1398895"/>
              <a:gd name="connsiteX6" fmla="*/ 1271516 w 2138149"/>
              <a:gd name="connsiteY6" fmla="*/ 1280615 h 1398895"/>
              <a:gd name="connsiteX7" fmla="*/ 671015 w 2138149"/>
              <a:gd name="connsiteY7" fmla="*/ 898477 h 1398895"/>
              <a:gd name="connsiteX8" fmla="*/ 302525 w 2138149"/>
              <a:gd name="connsiteY8" fmla="*/ 666466 h 1398895"/>
              <a:gd name="connsiteX9" fmla="*/ 43218 w 2138149"/>
              <a:gd name="connsiteY9" fmla="*/ 407158 h 1398895"/>
              <a:gd name="connsiteX10" fmla="*/ 43218 w 2138149"/>
              <a:gd name="connsiteY10" fmla="*/ 257033 h 1398895"/>
              <a:gd name="connsiteX11" fmla="*/ 275230 w 2138149"/>
              <a:gd name="connsiteY11" fmla="*/ 147851 h 139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38149" h="1398895">
                <a:moveTo>
                  <a:pt x="275230" y="147851"/>
                </a:moveTo>
                <a:cubicBezTo>
                  <a:pt x="413982" y="122830"/>
                  <a:pt x="875731" y="106907"/>
                  <a:pt x="875731" y="106907"/>
                </a:cubicBezTo>
                <a:cubicBezTo>
                  <a:pt x="1050877" y="95534"/>
                  <a:pt x="1141862" y="0"/>
                  <a:pt x="1326107" y="79612"/>
                </a:cubicBezTo>
                <a:cubicBezTo>
                  <a:pt x="1510352" y="159224"/>
                  <a:pt x="1846997" y="407158"/>
                  <a:pt x="1981200" y="584579"/>
                </a:cubicBezTo>
                <a:cubicBezTo>
                  <a:pt x="2115403" y="762000"/>
                  <a:pt x="2138149" y="1012209"/>
                  <a:pt x="2131325" y="1144137"/>
                </a:cubicBezTo>
                <a:cubicBezTo>
                  <a:pt x="2124501" y="1276065"/>
                  <a:pt x="2083559" y="1353403"/>
                  <a:pt x="1940257" y="1376149"/>
                </a:cubicBezTo>
                <a:cubicBezTo>
                  <a:pt x="1796955" y="1398895"/>
                  <a:pt x="1483056" y="1360227"/>
                  <a:pt x="1271516" y="1280615"/>
                </a:cubicBezTo>
                <a:cubicBezTo>
                  <a:pt x="1059976" y="1201003"/>
                  <a:pt x="671015" y="898477"/>
                  <a:pt x="671015" y="898477"/>
                </a:cubicBezTo>
                <a:cubicBezTo>
                  <a:pt x="509517" y="796119"/>
                  <a:pt x="407158" y="748352"/>
                  <a:pt x="302525" y="666466"/>
                </a:cubicBezTo>
                <a:cubicBezTo>
                  <a:pt x="197892" y="584580"/>
                  <a:pt x="86436" y="475397"/>
                  <a:pt x="43218" y="407158"/>
                </a:cubicBezTo>
                <a:cubicBezTo>
                  <a:pt x="0" y="338919"/>
                  <a:pt x="2275" y="302526"/>
                  <a:pt x="43218" y="257033"/>
                </a:cubicBezTo>
                <a:cubicBezTo>
                  <a:pt x="84161" y="211541"/>
                  <a:pt x="136478" y="172872"/>
                  <a:pt x="275230" y="14785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281683" y="1453486"/>
            <a:ext cx="2163170" cy="1626359"/>
          </a:xfrm>
          <a:custGeom>
            <a:avLst/>
            <a:gdLst>
              <a:gd name="connsiteX0" fmla="*/ 27296 w 2163170"/>
              <a:gd name="connsiteY0" fmla="*/ 1003111 h 1626359"/>
              <a:gd name="connsiteX1" fmla="*/ 95535 w 2163170"/>
              <a:gd name="connsiteY1" fmla="*/ 675565 h 1626359"/>
              <a:gd name="connsiteX2" fmla="*/ 191069 w 2163170"/>
              <a:gd name="connsiteY2" fmla="*/ 457201 h 1626359"/>
              <a:gd name="connsiteX3" fmla="*/ 177421 w 2163170"/>
              <a:gd name="connsiteY3" fmla="*/ 156950 h 1626359"/>
              <a:gd name="connsiteX4" fmla="*/ 395786 w 2163170"/>
              <a:gd name="connsiteY4" fmla="*/ 6824 h 1626359"/>
              <a:gd name="connsiteX5" fmla="*/ 1050878 w 2163170"/>
              <a:gd name="connsiteY5" fmla="*/ 116007 h 1626359"/>
              <a:gd name="connsiteX6" fmla="*/ 1856096 w 2163170"/>
              <a:gd name="connsiteY6" fmla="*/ 593678 h 1626359"/>
              <a:gd name="connsiteX7" fmla="*/ 2129051 w 2163170"/>
              <a:gd name="connsiteY7" fmla="*/ 1057702 h 1626359"/>
              <a:gd name="connsiteX8" fmla="*/ 1651380 w 2163170"/>
              <a:gd name="connsiteY8" fmla="*/ 1535374 h 1626359"/>
              <a:gd name="connsiteX9" fmla="*/ 928048 w 2163170"/>
              <a:gd name="connsiteY9" fmla="*/ 1589965 h 1626359"/>
              <a:gd name="connsiteX10" fmla="*/ 436729 w 2163170"/>
              <a:gd name="connsiteY10" fmla="*/ 1317010 h 1626359"/>
              <a:gd name="connsiteX11" fmla="*/ 68239 w 2163170"/>
              <a:gd name="connsiteY11" fmla="*/ 1248771 h 1626359"/>
              <a:gd name="connsiteX12" fmla="*/ 27296 w 2163170"/>
              <a:gd name="connsiteY12" fmla="*/ 1003111 h 162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3170" h="1626359">
                <a:moveTo>
                  <a:pt x="27296" y="1003111"/>
                </a:moveTo>
                <a:cubicBezTo>
                  <a:pt x="31845" y="907577"/>
                  <a:pt x="68240" y="766550"/>
                  <a:pt x="95535" y="675565"/>
                </a:cubicBezTo>
                <a:cubicBezTo>
                  <a:pt x="122831" y="584580"/>
                  <a:pt x="177421" y="543637"/>
                  <a:pt x="191069" y="457201"/>
                </a:cubicBezTo>
                <a:cubicBezTo>
                  <a:pt x="204717" y="370765"/>
                  <a:pt x="143302" y="232013"/>
                  <a:pt x="177421" y="156950"/>
                </a:cubicBezTo>
                <a:cubicBezTo>
                  <a:pt x="211541" y="81887"/>
                  <a:pt x="250210" y="13648"/>
                  <a:pt x="395786" y="6824"/>
                </a:cubicBezTo>
                <a:cubicBezTo>
                  <a:pt x="541362" y="0"/>
                  <a:pt x="807493" y="18198"/>
                  <a:pt x="1050878" y="116007"/>
                </a:cubicBezTo>
                <a:cubicBezTo>
                  <a:pt x="1294263" y="213816"/>
                  <a:pt x="1676401" y="436729"/>
                  <a:pt x="1856096" y="593678"/>
                </a:cubicBezTo>
                <a:cubicBezTo>
                  <a:pt x="2035791" y="750627"/>
                  <a:pt x="2163170" y="900753"/>
                  <a:pt x="2129051" y="1057702"/>
                </a:cubicBezTo>
                <a:cubicBezTo>
                  <a:pt x="2094932" y="1214651"/>
                  <a:pt x="1851547" y="1446663"/>
                  <a:pt x="1651380" y="1535374"/>
                </a:cubicBezTo>
                <a:cubicBezTo>
                  <a:pt x="1451213" y="1624085"/>
                  <a:pt x="1130490" y="1626359"/>
                  <a:pt x="928048" y="1589965"/>
                </a:cubicBezTo>
                <a:cubicBezTo>
                  <a:pt x="725606" y="1553571"/>
                  <a:pt x="580030" y="1373876"/>
                  <a:pt x="436729" y="1317010"/>
                </a:cubicBezTo>
                <a:cubicBezTo>
                  <a:pt x="293428" y="1260144"/>
                  <a:pt x="136478" y="1301087"/>
                  <a:pt x="68239" y="1248771"/>
                </a:cubicBezTo>
                <a:cubicBezTo>
                  <a:pt x="0" y="1196455"/>
                  <a:pt x="22747" y="1098645"/>
                  <a:pt x="27296" y="100311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6362131" y="2943367"/>
            <a:ext cx="1983475" cy="2206388"/>
          </a:xfrm>
          <a:custGeom>
            <a:avLst/>
            <a:gdLst>
              <a:gd name="connsiteX0" fmla="*/ 802944 w 1983475"/>
              <a:gd name="connsiteY0" fmla="*/ 2092657 h 2206388"/>
              <a:gd name="connsiteX1" fmla="*/ 311624 w 1983475"/>
              <a:gd name="connsiteY1" fmla="*/ 1437564 h 2206388"/>
              <a:gd name="connsiteX2" fmla="*/ 11373 w 1983475"/>
              <a:gd name="connsiteY2" fmla="*/ 1328382 h 2206388"/>
              <a:gd name="connsiteX3" fmla="*/ 243385 w 1983475"/>
              <a:gd name="connsiteY3" fmla="*/ 823415 h 2206388"/>
              <a:gd name="connsiteX4" fmla="*/ 79612 w 1983475"/>
              <a:gd name="connsiteY4" fmla="*/ 482221 h 2206388"/>
              <a:gd name="connsiteX5" fmla="*/ 216090 w 1983475"/>
              <a:gd name="connsiteY5" fmla="*/ 250209 h 2206388"/>
              <a:gd name="connsiteX6" fmla="*/ 611875 w 1983475"/>
              <a:gd name="connsiteY6" fmla="*/ 250209 h 2206388"/>
              <a:gd name="connsiteX7" fmla="*/ 1062251 w 1983475"/>
              <a:gd name="connsiteY7" fmla="*/ 45493 h 2206388"/>
              <a:gd name="connsiteX8" fmla="*/ 1512627 w 1983475"/>
              <a:gd name="connsiteY8" fmla="*/ 72788 h 2206388"/>
              <a:gd name="connsiteX9" fmla="*/ 1717344 w 1983475"/>
              <a:gd name="connsiteY9" fmla="*/ 482221 h 2206388"/>
              <a:gd name="connsiteX10" fmla="*/ 1949356 w 1983475"/>
              <a:gd name="connsiteY10" fmla="*/ 741529 h 2206388"/>
              <a:gd name="connsiteX11" fmla="*/ 1922060 w 1983475"/>
              <a:gd name="connsiteY11" fmla="*/ 1219200 h 2206388"/>
              <a:gd name="connsiteX12" fmla="*/ 1580866 w 1983475"/>
              <a:gd name="connsiteY12" fmla="*/ 1696872 h 2206388"/>
              <a:gd name="connsiteX13" fmla="*/ 1239672 w 1983475"/>
              <a:gd name="connsiteY13" fmla="*/ 2119952 h 2206388"/>
              <a:gd name="connsiteX14" fmla="*/ 802944 w 1983475"/>
              <a:gd name="connsiteY14" fmla="*/ 2092657 h 220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83475" h="2206388">
                <a:moveTo>
                  <a:pt x="802944" y="2092657"/>
                </a:moveTo>
                <a:cubicBezTo>
                  <a:pt x="648269" y="1978926"/>
                  <a:pt x="443552" y="1564943"/>
                  <a:pt x="311624" y="1437564"/>
                </a:cubicBezTo>
                <a:cubicBezTo>
                  <a:pt x="179696" y="1310185"/>
                  <a:pt x="22746" y="1430740"/>
                  <a:pt x="11373" y="1328382"/>
                </a:cubicBezTo>
                <a:cubicBezTo>
                  <a:pt x="0" y="1226024"/>
                  <a:pt x="232012" y="964442"/>
                  <a:pt x="243385" y="823415"/>
                </a:cubicBezTo>
                <a:cubicBezTo>
                  <a:pt x="254758" y="682388"/>
                  <a:pt x="84161" y="577755"/>
                  <a:pt x="79612" y="482221"/>
                </a:cubicBezTo>
                <a:cubicBezTo>
                  <a:pt x="75063" y="386687"/>
                  <a:pt x="127380" y="288878"/>
                  <a:pt x="216090" y="250209"/>
                </a:cubicBezTo>
                <a:cubicBezTo>
                  <a:pt x="304800" y="211540"/>
                  <a:pt x="470848" y="284328"/>
                  <a:pt x="611875" y="250209"/>
                </a:cubicBezTo>
                <a:cubicBezTo>
                  <a:pt x="752902" y="216090"/>
                  <a:pt x="912126" y="75063"/>
                  <a:pt x="1062251" y="45493"/>
                </a:cubicBezTo>
                <a:cubicBezTo>
                  <a:pt x="1212376" y="15923"/>
                  <a:pt x="1403445" y="0"/>
                  <a:pt x="1512627" y="72788"/>
                </a:cubicBezTo>
                <a:cubicBezTo>
                  <a:pt x="1621809" y="145576"/>
                  <a:pt x="1644556" y="370764"/>
                  <a:pt x="1717344" y="482221"/>
                </a:cubicBezTo>
                <a:cubicBezTo>
                  <a:pt x="1790132" y="593678"/>
                  <a:pt x="1915237" y="618699"/>
                  <a:pt x="1949356" y="741529"/>
                </a:cubicBezTo>
                <a:cubicBezTo>
                  <a:pt x="1983475" y="864359"/>
                  <a:pt x="1983475" y="1059976"/>
                  <a:pt x="1922060" y="1219200"/>
                </a:cubicBezTo>
                <a:cubicBezTo>
                  <a:pt x="1860645" y="1378424"/>
                  <a:pt x="1694597" y="1546747"/>
                  <a:pt x="1580866" y="1696872"/>
                </a:cubicBezTo>
                <a:cubicBezTo>
                  <a:pt x="1467135" y="1846997"/>
                  <a:pt x="1373875" y="2053988"/>
                  <a:pt x="1239672" y="2119952"/>
                </a:cubicBezTo>
                <a:cubicBezTo>
                  <a:pt x="1105469" y="2185916"/>
                  <a:pt x="957619" y="2206388"/>
                  <a:pt x="802944" y="209265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14400" y="3048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371600" y="4724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1242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48000" y="182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029200" y="1447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8288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057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62200" y="3124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209800" y="198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716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514600" y="2286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67000" y="2895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8194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7432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718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191000" y="167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28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362200" y="5410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362200" y="4572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886200" y="3657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9050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276600" y="4114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676400" y="4419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5240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718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50520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24200" y="586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382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954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752600" y="213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858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0574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953000" y="213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242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743200" y="5715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91000" y="2590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0386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819400" y="5257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495800" y="1981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006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638800" y="167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629400" y="182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1628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248400" y="2819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4102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7818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0198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6294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6962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629400" y="4038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924800" y="4191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162800" y="3810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152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334000" y="5562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1910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8674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191000" y="601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1054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572000" y="5562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4958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7244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105400" y="3048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1910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105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191000" y="4114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6388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626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9436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0960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467600" y="4267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553200" y="2286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0772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6388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248400" y="563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010400" y="4495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876800" y="4419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38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1628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>
            <a:stCxn id="58" idx="6"/>
            <a:endCxn id="35" idx="3"/>
          </p:cNvCxnSpPr>
          <p:nvPr/>
        </p:nvCxnSpPr>
        <p:spPr>
          <a:xfrm flipV="1">
            <a:off x="1905000" y="2111282"/>
            <a:ext cx="3271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27" idx="6"/>
            <a:endCxn id="57" idx="1"/>
          </p:cNvCxnSpPr>
          <p:nvPr/>
        </p:nvCxnSpPr>
        <p:spPr>
          <a:xfrm>
            <a:off x="1066800" y="3124200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96" idx="4"/>
            <a:endCxn id="46" idx="1"/>
          </p:cNvCxnSpPr>
          <p:nvPr/>
        </p:nvCxnSpPr>
        <p:spPr>
          <a:xfrm rot="16200000" flipH="1">
            <a:off x="3695700" y="3467100"/>
            <a:ext cx="3271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96" idx="1"/>
            <a:endCxn id="46" idx="5"/>
          </p:cNvCxnSpPr>
          <p:nvPr/>
        </p:nvCxnSpPr>
        <p:spPr>
          <a:xfrm rot="16200000" flipV="1">
            <a:off x="3940082" y="3863882"/>
            <a:ext cx="3494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52" idx="7"/>
            <a:endCxn id="48" idx="2"/>
          </p:cNvCxnSpPr>
          <p:nvPr/>
        </p:nvCxnSpPr>
        <p:spPr>
          <a:xfrm rot="5400000" flipH="1" flipV="1">
            <a:off x="2987582" y="4076700"/>
            <a:ext cx="1747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88" idx="0"/>
            <a:endCxn id="90" idx="4"/>
          </p:cNvCxnSpPr>
          <p:nvPr/>
        </p:nvCxnSpPr>
        <p:spPr>
          <a:xfrm rot="5400000" flipH="1" flipV="1">
            <a:off x="4457700" y="5219700"/>
            <a:ext cx="5334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86" idx="7"/>
            <a:endCxn id="88" idx="3"/>
          </p:cNvCxnSpPr>
          <p:nvPr/>
        </p:nvCxnSpPr>
        <p:spPr>
          <a:xfrm rot="5400000" flipH="1" flipV="1">
            <a:off x="4282982" y="5730782"/>
            <a:ext cx="3494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84" idx="5"/>
            <a:endCxn id="88" idx="1"/>
          </p:cNvCxnSpPr>
          <p:nvPr/>
        </p:nvCxnSpPr>
        <p:spPr>
          <a:xfrm rot="16200000" flipH="1">
            <a:off x="4130582" y="5121182"/>
            <a:ext cx="654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87" idx="1"/>
            <a:endCxn id="107" idx="4"/>
          </p:cNvCxnSpPr>
          <p:nvPr/>
        </p:nvCxnSpPr>
        <p:spPr>
          <a:xfrm rot="16200000" flipV="1">
            <a:off x="4876800" y="46482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07" idx="5"/>
            <a:endCxn id="108" idx="1"/>
          </p:cNvCxnSpPr>
          <p:nvPr/>
        </p:nvCxnSpPr>
        <p:spPr>
          <a:xfrm rot="16200000" flipH="1">
            <a:off x="5235482" y="4321082"/>
            <a:ext cx="197036" cy="654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83" idx="6"/>
            <a:endCxn id="85" idx="2"/>
          </p:cNvCxnSpPr>
          <p:nvPr/>
        </p:nvCxnSpPr>
        <p:spPr>
          <a:xfrm flipV="1">
            <a:off x="5486400" y="5562600"/>
            <a:ext cx="3810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52" idx="4"/>
            <a:endCxn id="53" idx="1"/>
          </p:cNvCxnSpPr>
          <p:nvPr/>
        </p:nvCxnSpPr>
        <p:spPr>
          <a:xfrm rot="16200000" flipH="1">
            <a:off x="2743200" y="45720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45" idx="7"/>
            <a:endCxn id="52" idx="3"/>
          </p:cNvCxnSpPr>
          <p:nvPr/>
        </p:nvCxnSpPr>
        <p:spPr>
          <a:xfrm rot="5400000" flipH="1" flipV="1">
            <a:off x="2568482" y="43972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53" idx="6"/>
            <a:endCxn id="51" idx="3"/>
          </p:cNvCxnSpPr>
          <p:nvPr/>
        </p:nvCxnSpPr>
        <p:spPr>
          <a:xfrm flipV="1">
            <a:off x="3124200" y="4854482"/>
            <a:ext cx="250918" cy="22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62" idx="7"/>
            <a:endCxn id="54" idx="2"/>
          </p:cNvCxnSpPr>
          <p:nvPr/>
        </p:nvCxnSpPr>
        <p:spPr>
          <a:xfrm rot="5400000" flipH="1" flipV="1">
            <a:off x="3330482" y="5334000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46" idx="6"/>
            <a:endCxn id="94" idx="2"/>
          </p:cNvCxnSpPr>
          <p:nvPr/>
        </p:nvCxnSpPr>
        <p:spPr>
          <a:xfrm>
            <a:off x="4038600" y="3733800"/>
            <a:ext cx="152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88" idx="6"/>
            <a:endCxn id="83" idx="2"/>
          </p:cNvCxnSpPr>
          <p:nvPr/>
        </p:nvCxnSpPr>
        <p:spPr>
          <a:xfrm>
            <a:off x="4724400" y="5638800"/>
            <a:ext cx="609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81" idx="6"/>
            <a:endCxn id="103" idx="2"/>
          </p:cNvCxnSpPr>
          <p:nvPr/>
        </p:nvCxnSpPr>
        <p:spPr>
          <a:xfrm flipV="1">
            <a:off x="7315200" y="3733800"/>
            <a:ext cx="762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01" idx="1"/>
            <a:endCxn id="79" idx="5"/>
          </p:cNvCxnSpPr>
          <p:nvPr/>
        </p:nvCxnSpPr>
        <p:spPr>
          <a:xfrm rot="16200000" flipV="1">
            <a:off x="7064282" y="3863882"/>
            <a:ext cx="120836" cy="730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08" idx="6"/>
            <a:endCxn id="100" idx="2"/>
          </p:cNvCxnSpPr>
          <p:nvPr/>
        </p:nvCxnSpPr>
        <p:spPr>
          <a:xfrm>
            <a:off x="5791200" y="48006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85" idx="5"/>
            <a:endCxn id="105" idx="1"/>
          </p:cNvCxnSpPr>
          <p:nvPr/>
        </p:nvCxnSpPr>
        <p:spPr>
          <a:xfrm rot="16200000" flipH="1">
            <a:off x="6111782" y="5502182"/>
            <a:ext cx="446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04" idx="0"/>
            <a:endCxn id="108" idx="4"/>
          </p:cNvCxnSpPr>
          <p:nvPr/>
        </p:nvCxnSpPr>
        <p:spPr>
          <a:xfrm rot="5400000" flipH="1" flipV="1">
            <a:off x="5600700" y="4991100"/>
            <a:ext cx="22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06" idx="7"/>
            <a:endCxn id="101" idx="2"/>
          </p:cNvCxnSpPr>
          <p:nvPr/>
        </p:nvCxnSpPr>
        <p:spPr>
          <a:xfrm rot="5400000" flipH="1" flipV="1">
            <a:off x="7216682" y="4267200"/>
            <a:ext cx="1747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83" idx="7"/>
            <a:endCxn id="104" idx="3"/>
          </p:cNvCxnSpPr>
          <p:nvPr/>
        </p:nvCxnSpPr>
        <p:spPr>
          <a:xfrm rot="5400000" flipH="1" flipV="1">
            <a:off x="5387882" y="5311682"/>
            <a:ext cx="3494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79" idx="7"/>
            <a:endCxn id="81" idx="2"/>
          </p:cNvCxnSpPr>
          <p:nvPr/>
        </p:nvCxnSpPr>
        <p:spPr>
          <a:xfrm rot="5400000" flipH="1" flipV="1">
            <a:off x="6873782" y="3771900"/>
            <a:ext cx="1747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>
            <a:off x="37338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/>
          <p:cNvCxnSpPr>
            <a:stCxn id="56" idx="0"/>
            <a:endCxn id="27" idx="4"/>
          </p:cNvCxnSpPr>
          <p:nvPr/>
        </p:nvCxnSpPr>
        <p:spPr>
          <a:xfrm rot="5400000" flipH="1" flipV="1">
            <a:off x="723900" y="33909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>
            <a:stCxn id="32" idx="0"/>
            <a:endCxn id="60" idx="3"/>
          </p:cNvCxnSpPr>
          <p:nvPr/>
        </p:nvCxnSpPr>
        <p:spPr>
          <a:xfrm rot="5400000" flipH="1" flipV="1">
            <a:off x="1866900" y="29113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34" idx="7"/>
            <a:endCxn id="38" idx="3"/>
          </p:cNvCxnSpPr>
          <p:nvPr/>
        </p:nvCxnSpPr>
        <p:spPr>
          <a:xfrm rot="5400000" flipH="1" flipV="1">
            <a:off x="2530382" y="29875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>
            <a:stCxn id="33" idx="7"/>
            <a:endCxn id="34" idx="3"/>
          </p:cNvCxnSpPr>
          <p:nvPr/>
        </p:nvCxnSpPr>
        <p:spPr>
          <a:xfrm rot="5400000" flipH="1" flipV="1">
            <a:off x="2149382" y="32923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stCxn id="32" idx="5"/>
            <a:endCxn id="33" idx="1"/>
          </p:cNvCxnSpPr>
          <p:nvPr/>
        </p:nvCxnSpPr>
        <p:spPr>
          <a:xfrm rot="16200000" flipH="1">
            <a:off x="1882682" y="3330482"/>
            <a:ext cx="273236" cy="120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57" idx="7"/>
            <a:endCxn id="32" idx="2"/>
          </p:cNvCxnSpPr>
          <p:nvPr/>
        </p:nvCxnSpPr>
        <p:spPr>
          <a:xfrm rot="5400000" flipH="1" flipV="1">
            <a:off x="1577882" y="3048000"/>
            <a:ext cx="985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>
            <a:stCxn id="27" idx="7"/>
            <a:endCxn id="36" idx="3"/>
          </p:cNvCxnSpPr>
          <p:nvPr/>
        </p:nvCxnSpPr>
        <p:spPr>
          <a:xfrm rot="5400000" flipH="1" flipV="1">
            <a:off x="968282" y="2644682"/>
            <a:ext cx="5018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>
            <a:stCxn id="37" idx="6"/>
            <a:endCxn id="29" idx="2"/>
          </p:cNvCxnSpPr>
          <p:nvPr/>
        </p:nvCxnSpPr>
        <p:spPr>
          <a:xfrm flipV="1">
            <a:off x="2667000" y="22860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>
            <a:stCxn id="35" idx="5"/>
            <a:endCxn id="37" idx="1"/>
          </p:cNvCxnSpPr>
          <p:nvPr/>
        </p:nvCxnSpPr>
        <p:spPr>
          <a:xfrm rot="16200000" flipH="1">
            <a:off x="2339882" y="2111282"/>
            <a:ext cx="1970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37" idx="5"/>
            <a:endCxn id="39" idx="1"/>
          </p:cNvCxnSpPr>
          <p:nvPr/>
        </p:nvCxnSpPr>
        <p:spPr>
          <a:xfrm rot="16200000" flipH="1">
            <a:off x="2682782" y="23779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>
            <a:stCxn id="37" idx="7"/>
            <a:endCxn id="30" idx="3"/>
          </p:cNvCxnSpPr>
          <p:nvPr/>
        </p:nvCxnSpPr>
        <p:spPr>
          <a:xfrm rot="5400000" flipH="1" flipV="1">
            <a:off x="2682782" y="1920782"/>
            <a:ext cx="3494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40" idx="7"/>
            <a:endCxn id="41" idx="4"/>
          </p:cNvCxnSpPr>
          <p:nvPr/>
        </p:nvCxnSpPr>
        <p:spPr>
          <a:xfrm rot="5400000" flipH="1" flipV="1">
            <a:off x="2873282" y="3200400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stCxn id="34" idx="5"/>
            <a:endCxn id="40" idx="1"/>
          </p:cNvCxnSpPr>
          <p:nvPr/>
        </p:nvCxnSpPr>
        <p:spPr>
          <a:xfrm rot="16200000" flipH="1">
            <a:off x="2568482" y="31780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64" idx="0"/>
            <a:endCxn id="65" idx="5"/>
          </p:cNvCxnSpPr>
          <p:nvPr/>
        </p:nvCxnSpPr>
        <p:spPr>
          <a:xfrm rot="16200000" flipV="1">
            <a:off x="4092482" y="2416082"/>
            <a:ext cx="2509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stCxn id="64" idx="6"/>
            <a:endCxn id="68" idx="2"/>
          </p:cNvCxnSpPr>
          <p:nvPr/>
        </p:nvCxnSpPr>
        <p:spPr>
          <a:xfrm flipV="1">
            <a:off x="4343400" y="25908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>
            <a:stCxn id="42" idx="6"/>
            <a:endCxn id="31" idx="2"/>
          </p:cNvCxnSpPr>
          <p:nvPr/>
        </p:nvCxnSpPr>
        <p:spPr>
          <a:xfrm flipV="1">
            <a:off x="4343400" y="1524000"/>
            <a:ext cx="6858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>
            <a:stCxn id="68" idx="0"/>
            <a:endCxn id="61" idx="4"/>
          </p:cNvCxnSpPr>
          <p:nvPr/>
        </p:nvCxnSpPr>
        <p:spPr>
          <a:xfrm rot="5400000" flipH="1" flipV="1">
            <a:off x="4838700" y="2324100"/>
            <a:ext cx="228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61" idx="0"/>
            <a:endCxn id="31" idx="4"/>
          </p:cNvCxnSpPr>
          <p:nvPr/>
        </p:nvCxnSpPr>
        <p:spPr>
          <a:xfrm rot="5400000" flipH="1" flipV="1">
            <a:off x="4800600" y="1828800"/>
            <a:ext cx="533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stCxn id="68" idx="1"/>
            <a:endCxn id="67" idx="4"/>
          </p:cNvCxnSpPr>
          <p:nvPr/>
        </p:nvCxnSpPr>
        <p:spPr>
          <a:xfrm rot="16200000" flipV="1">
            <a:off x="4495800" y="22098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95" idx="0"/>
            <a:endCxn id="93" idx="4"/>
          </p:cNvCxnSpPr>
          <p:nvPr/>
        </p:nvCxnSpPr>
        <p:spPr>
          <a:xfrm rot="5400000" flipH="1" flipV="1">
            <a:off x="5029200" y="33528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89" idx="6"/>
            <a:endCxn id="93" idx="2"/>
          </p:cNvCxnSpPr>
          <p:nvPr/>
        </p:nvCxnSpPr>
        <p:spPr>
          <a:xfrm>
            <a:off x="4648200" y="3124200"/>
            <a:ext cx="45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stCxn id="76" idx="6"/>
            <a:endCxn id="102" idx="2"/>
          </p:cNvCxnSpPr>
          <p:nvPr/>
        </p:nvCxnSpPr>
        <p:spPr>
          <a:xfrm flipV="1">
            <a:off x="6172200" y="23622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stCxn id="102" idx="0"/>
            <a:endCxn id="70" idx="4"/>
          </p:cNvCxnSpPr>
          <p:nvPr/>
        </p:nvCxnSpPr>
        <p:spPr>
          <a:xfrm rot="5400000" flipH="1" flipV="1">
            <a:off x="6515100" y="20955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stCxn id="73" idx="6"/>
            <a:endCxn id="76" idx="2"/>
          </p:cNvCxnSpPr>
          <p:nvPr/>
        </p:nvCxnSpPr>
        <p:spPr>
          <a:xfrm flipV="1">
            <a:off x="5562600" y="25146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stCxn id="72" idx="7"/>
            <a:endCxn id="102" idx="4"/>
          </p:cNvCxnSpPr>
          <p:nvPr/>
        </p:nvCxnSpPr>
        <p:spPr>
          <a:xfrm rot="5400000" flipH="1" flipV="1">
            <a:off x="6302282" y="25146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>
            <a:stCxn id="74" idx="5"/>
            <a:endCxn id="102" idx="1"/>
          </p:cNvCxnSpPr>
          <p:nvPr/>
        </p:nvCxnSpPr>
        <p:spPr>
          <a:xfrm rot="16200000" flipH="1">
            <a:off x="6302282" y="20350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75" idx="0"/>
            <a:endCxn id="102" idx="5"/>
          </p:cNvCxnSpPr>
          <p:nvPr/>
        </p:nvCxnSpPr>
        <p:spPr>
          <a:xfrm rot="16200000" flipV="1">
            <a:off x="6607082" y="2492282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stCxn id="75" idx="7"/>
            <a:endCxn id="71" idx="3"/>
          </p:cNvCxnSpPr>
          <p:nvPr/>
        </p:nvCxnSpPr>
        <p:spPr>
          <a:xfrm rot="5400000" flipH="1" flipV="1">
            <a:off x="6911882" y="2492282"/>
            <a:ext cx="273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stCxn id="98" idx="0"/>
            <a:endCxn id="97" idx="4"/>
          </p:cNvCxnSpPr>
          <p:nvPr/>
        </p:nvCxnSpPr>
        <p:spPr>
          <a:xfrm rot="5400000" flipH="1" flipV="1">
            <a:off x="5524500" y="34671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>
            <a:stCxn id="77" idx="6"/>
            <a:endCxn id="109" idx="3"/>
          </p:cNvCxnSpPr>
          <p:nvPr/>
        </p:nvCxnSpPr>
        <p:spPr>
          <a:xfrm flipV="1">
            <a:off x="6781800" y="3254282"/>
            <a:ext cx="4033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>
            <a:stCxn id="81" idx="7"/>
            <a:endCxn id="78" idx="3"/>
          </p:cNvCxnSpPr>
          <p:nvPr/>
        </p:nvCxnSpPr>
        <p:spPr>
          <a:xfrm rot="5400000" flipH="1" flipV="1">
            <a:off x="7254782" y="3368582"/>
            <a:ext cx="5018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>
            <a:stCxn id="93" idx="6"/>
            <a:endCxn id="97" idx="2"/>
          </p:cNvCxnSpPr>
          <p:nvPr/>
        </p:nvCxnSpPr>
        <p:spPr>
          <a:xfrm>
            <a:off x="5257800" y="31242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>
            <a:stCxn id="106" idx="5"/>
            <a:endCxn id="82" idx="1"/>
          </p:cNvCxnSpPr>
          <p:nvPr/>
        </p:nvCxnSpPr>
        <p:spPr>
          <a:xfrm rot="16200000" flipH="1">
            <a:off x="7102382" y="46639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>
            <a:stCxn id="97" idx="5"/>
            <a:endCxn id="99" idx="0"/>
          </p:cNvCxnSpPr>
          <p:nvPr/>
        </p:nvCxnSpPr>
        <p:spPr>
          <a:xfrm rot="16200000" flipH="1">
            <a:off x="5768882" y="3330482"/>
            <a:ext cx="2509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>
            <a:stCxn id="79" idx="0"/>
            <a:endCxn id="77" idx="4"/>
          </p:cNvCxnSpPr>
          <p:nvPr/>
        </p:nvCxnSpPr>
        <p:spPr>
          <a:xfrm rot="5400000" flipH="1" flipV="1">
            <a:off x="6438900" y="3771900"/>
            <a:ext cx="533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>
            <a:stCxn id="101" idx="6"/>
            <a:endCxn id="80" idx="2"/>
          </p:cNvCxnSpPr>
          <p:nvPr/>
        </p:nvCxnSpPr>
        <p:spPr>
          <a:xfrm flipV="1">
            <a:off x="7620000" y="42672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>
            <a:stCxn id="96" idx="6"/>
            <a:endCxn id="107" idx="2"/>
          </p:cNvCxnSpPr>
          <p:nvPr/>
        </p:nvCxnSpPr>
        <p:spPr>
          <a:xfrm>
            <a:off x="4343400" y="4191000"/>
            <a:ext cx="53340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>
            <a:stCxn id="28" idx="7"/>
            <a:endCxn id="49" idx="3"/>
          </p:cNvCxnSpPr>
          <p:nvPr/>
        </p:nvCxnSpPr>
        <p:spPr>
          <a:xfrm rot="5400000" flipH="1" flipV="1">
            <a:off x="1501682" y="4549682"/>
            <a:ext cx="1970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>
            <a:stCxn id="36" idx="7"/>
            <a:endCxn id="58" idx="2"/>
          </p:cNvCxnSpPr>
          <p:nvPr/>
        </p:nvCxnSpPr>
        <p:spPr>
          <a:xfrm rot="5400000" flipH="1" flipV="1">
            <a:off x="1501682" y="2209800"/>
            <a:ext cx="2509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>
            <a:stCxn id="28" idx="5"/>
            <a:endCxn id="50" idx="0"/>
          </p:cNvCxnSpPr>
          <p:nvPr/>
        </p:nvCxnSpPr>
        <p:spPr>
          <a:xfrm rot="16200000" flipH="1">
            <a:off x="1463582" y="4892582"/>
            <a:ext cx="1747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28" idx="6"/>
            <a:endCxn id="43" idx="2"/>
          </p:cNvCxnSpPr>
          <p:nvPr/>
        </p:nvCxnSpPr>
        <p:spPr>
          <a:xfrm>
            <a:off x="1524000" y="48006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44" idx="6"/>
            <a:endCxn id="66" idx="2"/>
          </p:cNvCxnSpPr>
          <p:nvPr/>
        </p:nvCxnSpPr>
        <p:spPr>
          <a:xfrm flipV="1">
            <a:off x="2514600" y="5334000"/>
            <a:ext cx="3048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43" idx="4"/>
            <a:endCxn id="47" idx="0"/>
          </p:cNvCxnSpPr>
          <p:nvPr/>
        </p:nvCxnSpPr>
        <p:spPr>
          <a:xfrm rot="16200000" flipH="1">
            <a:off x="1828800" y="4953000"/>
            <a:ext cx="2286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>
            <a:endCxn id="62" idx="3"/>
          </p:cNvCxnSpPr>
          <p:nvPr/>
        </p:nvCxnSpPr>
        <p:spPr>
          <a:xfrm flipV="1">
            <a:off x="2895600" y="56164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47" idx="5"/>
            <a:endCxn id="44" idx="1"/>
          </p:cNvCxnSpPr>
          <p:nvPr/>
        </p:nvCxnSpPr>
        <p:spPr>
          <a:xfrm rot="16200000" flipH="1">
            <a:off x="2111282" y="51592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>
            <a:stCxn id="43" idx="6"/>
            <a:endCxn id="45" idx="2"/>
          </p:cNvCxnSpPr>
          <p:nvPr/>
        </p:nvCxnSpPr>
        <p:spPr>
          <a:xfrm flipV="1">
            <a:off x="1981200" y="46482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>
            <a:stCxn id="63" idx="0"/>
            <a:endCxn id="66" idx="4"/>
          </p:cNvCxnSpPr>
          <p:nvPr/>
        </p:nvCxnSpPr>
        <p:spPr>
          <a:xfrm rot="5400000" flipH="1" flipV="1">
            <a:off x="2705100" y="55245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>
            <a:stCxn id="59" idx="0"/>
            <a:endCxn id="27" idx="3"/>
          </p:cNvCxnSpPr>
          <p:nvPr/>
        </p:nvCxnSpPr>
        <p:spPr>
          <a:xfrm rot="5400000" flipH="1" flipV="1">
            <a:off x="762000" y="3178082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>
            <a:stCxn id="76" idx="1"/>
            <a:endCxn id="69" idx="5"/>
          </p:cNvCxnSpPr>
          <p:nvPr/>
        </p:nvCxnSpPr>
        <p:spPr>
          <a:xfrm rot="16200000" flipV="1">
            <a:off x="5578382" y="1996982"/>
            <a:ext cx="654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>
            <a:stCxn id="63" idx="5"/>
            <a:endCxn id="55" idx="2"/>
          </p:cNvCxnSpPr>
          <p:nvPr/>
        </p:nvCxnSpPr>
        <p:spPr>
          <a:xfrm rot="16200000" flipH="1">
            <a:off x="2949482" y="5768882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rot="10800000" flipV="1">
            <a:off x="6096000" y="3429000"/>
            <a:ext cx="5334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>
            <a:stCxn id="109" idx="0"/>
            <a:endCxn id="75" idx="5"/>
          </p:cNvCxnSpPr>
          <p:nvPr/>
        </p:nvCxnSpPr>
        <p:spPr>
          <a:xfrm rot="16200000" flipV="1">
            <a:off x="6949982" y="2835182"/>
            <a:ext cx="2509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>
            <a:stCxn id="69" idx="1"/>
            <a:endCxn id="31" idx="6"/>
          </p:cNvCxnSpPr>
          <p:nvPr/>
        </p:nvCxnSpPr>
        <p:spPr>
          <a:xfrm rot="16200000" flipV="1">
            <a:off x="5334000" y="1371600"/>
            <a:ext cx="174718" cy="479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stCxn id="93" idx="7"/>
            <a:endCxn id="73" idx="3"/>
          </p:cNvCxnSpPr>
          <p:nvPr/>
        </p:nvCxnSpPr>
        <p:spPr>
          <a:xfrm rot="5400000" flipH="1" flipV="1">
            <a:off x="5121182" y="2758982"/>
            <a:ext cx="4256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3276600" y="2286000"/>
            <a:ext cx="76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rot="5400000">
            <a:off x="1562100" y="3848100"/>
            <a:ext cx="76200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>
            <a:off x="3429000" y="4191000"/>
            <a:ext cx="76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flipV="1">
            <a:off x="3886200" y="3124200"/>
            <a:ext cx="609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39" idx="4"/>
            <a:endCxn id="38" idx="7"/>
          </p:cNvCxnSpPr>
          <p:nvPr/>
        </p:nvCxnSpPr>
        <p:spPr>
          <a:xfrm flipH="1">
            <a:off x="2797082" y="2667000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Picture 1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9" y="520264"/>
            <a:ext cx="3257153" cy="317936"/>
          </a:xfrm>
          <a:prstGeom prst="rect">
            <a:avLst/>
          </a:prstGeom>
        </p:spPr>
      </p:pic>
      <p:cxnSp>
        <p:nvCxnSpPr>
          <p:cNvPr id="92" name="Straight Connector 91"/>
          <p:cNvCxnSpPr>
            <a:stCxn id="64" idx="5"/>
            <a:endCxn id="89" idx="1"/>
          </p:cNvCxnSpPr>
          <p:nvPr/>
        </p:nvCxnSpPr>
        <p:spPr>
          <a:xfrm>
            <a:off x="4321082" y="2720882"/>
            <a:ext cx="197036" cy="3494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>
            <a:stCxn id="73" idx="1"/>
            <a:endCxn id="61" idx="5"/>
          </p:cNvCxnSpPr>
          <p:nvPr/>
        </p:nvCxnSpPr>
        <p:spPr>
          <a:xfrm flipH="1" flipV="1">
            <a:off x="5083082" y="2263682"/>
            <a:ext cx="3494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>
            <a:stCxn id="77" idx="1"/>
            <a:endCxn id="72" idx="5"/>
          </p:cNvCxnSpPr>
          <p:nvPr/>
        </p:nvCxnSpPr>
        <p:spPr>
          <a:xfrm flipH="1" flipV="1">
            <a:off x="6378482" y="2949482"/>
            <a:ext cx="2732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>
            <a:stCxn id="66" idx="0"/>
            <a:endCxn id="53" idx="3"/>
          </p:cNvCxnSpPr>
          <p:nvPr/>
        </p:nvCxnSpPr>
        <p:spPr>
          <a:xfrm flipV="1">
            <a:off x="2895600" y="4930682"/>
            <a:ext cx="985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stCxn id="84" idx="0"/>
            <a:endCxn id="96" idx="4"/>
          </p:cNvCxnSpPr>
          <p:nvPr/>
        </p:nvCxnSpPr>
        <p:spPr>
          <a:xfrm flipV="1">
            <a:off x="4267200" y="4267200"/>
            <a:ext cx="0" cy="533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>
            <a:stCxn id="87" idx="2"/>
            <a:endCxn id="90" idx="6"/>
          </p:cNvCxnSpPr>
          <p:nvPr/>
        </p:nvCxnSpPr>
        <p:spPr>
          <a:xfrm flipH="1">
            <a:off x="4876800" y="4953000"/>
            <a:ext cx="22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15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8600" y="1143000"/>
            <a:ext cx="8458200" cy="5334000"/>
          </a:xfrm>
          <a:prstGeom prst="ellipse">
            <a:avLst/>
          </a:prstGeom>
          <a:solidFill>
            <a:srgbClr val="FFCCFF">
              <a:alpha val="2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803176" y="1223749"/>
            <a:ext cx="4697104" cy="4160293"/>
          </a:xfrm>
          <a:custGeom>
            <a:avLst/>
            <a:gdLst>
              <a:gd name="connsiteX0" fmla="*/ 1328382 w 4697104"/>
              <a:gd name="connsiteY0" fmla="*/ 2693158 h 4160293"/>
              <a:gd name="connsiteX1" fmla="*/ 209266 w 4697104"/>
              <a:gd name="connsiteY1" fmla="*/ 1642281 h 4160293"/>
              <a:gd name="connsiteX2" fmla="*/ 86436 w 4697104"/>
              <a:gd name="connsiteY2" fmla="*/ 714233 h 4160293"/>
              <a:gd name="connsiteX3" fmla="*/ 727881 w 4697104"/>
              <a:gd name="connsiteY3" fmla="*/ 86436 h 4160293"/>
              <a:gd name="connsiteX4" fmla="*/ 2174543 w 4697104"/>
              <a:gd name="connsiteY4" fmla="*/ 195618 h 4160293"/>
              <a:gd name="connsiteX5" fmla="*/ 3607558 w 4697104"/>
              <a:gd name="connsiteY5" fmla="*/ 878006 h 4160293"/>
              <a:gd name="connsiteX6" fmla="*/ 4644788 w 4697104"/>
              <a:gd name="connsiteY6" fmla="*/ 2529385 h 4160293"/>
              <a:gd name="connsiteX7" fmla="*/ 3921457 w 4697104"/>
              <a:gd name="connsiteY7" fmla="*/ 3866866 h 4160293"/>
              <a:gd name="connsiteX8" fmla="*/ 3061648 w 4697104"/>
              <a:gd name="connsiteY8" fmla="*/ 4044287 h 4160293"/>
              <a:gd name="connsiteX9" fmla="*/ 2583976 w 4697104"/>
              <a:gd name="connsiteY9" fmla="*/ 3170830 h 4160293"/>
              <a:gd name="connsiteX10" fmla="*/ 1328382 w 4697104"/>
              <a:gd name="connsiteY10" fmla="*/ 2693158 h 416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97104" h="4160293">
                <a:moveTo>
                  <a:pt x="1328382" y="2693158"/>
                </a:moveTo>
                <a:cubicBezTo>
                  <a:pt x="932597" y="2438400"/>
                  <a:pt x="416257" y="1972102"/>
                  <a:pt x="209266" y="1642281"/>
                </a:cubicBezTo>
                <a:cubicBezTo>
                  <a:pt x="2275" y="1312460"/>
                  <a:pt x="0" y="973540"/>
                  <a:pt x="86436" y="714233"/>
                </a:cubicBezTo>
                <a:cubicBezTo>
                  <a:pt x="172872" y="454926"/>
                  <a:pt x="379863" y="172872"/>
                  <a:pt x="727881" y="86436"/>
                </a:cubicBezTo>
                <a:cubicBezTo>
                  <a:pt x="1075899" y="0"/>
                  <a:pt x="1694597" y="63690"/>
                  <a:pt x="2174543" y="195618"/>
                </a:cubicBezTo>
                <a:cubicBezTo>
                  <a:pt x="2654489" y="327546"/>
                  <a:pt x="3195851" y="489045"/>
                  <a:pt x="3607558" y="878006"/>
                </a:cubicBezTo>
                <a:cubicBezTo>
                  <a:pt x="4019266" y="1266967"/>
                  <a:pt x="4592472" y="2031242"/>
                  <a:pt x="4644788" y="2529385"/>
                </a:cubicBezTo>
                <a:cubicBezTo>
                  <a:pt x="4697104" y="3027528"/>
                  <a:pt x="4185314" y="3614382"/>
                  <a:pt x="3921457" y="3866866"/>
                </a:cubicBezTo>
                <a:cubicBezTo>
                  <a:pt x="3657600" y="4119350"/>
                  <a:pt x="3284561" y="4160293"/>
                  <a:pt x="3061648" y="4044287"/>
                </a:cubicBezTo>
                <a:cubicBezTo>
                  <a:pt x="2838735" y="3928281"/>
                  <a:pt x="2877403" y="3398293"/>
                  <a:pt x="2583976" y="3170830"/>
                </a:cubicBezTo>
                <a:cubicBezTo>
                  <a:pt x="2290549" y="2943367"/>
                  <a:pt x="1724167" y="2947916"/>
                  <a:pt x="1328382" y="269315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039505" y="3796353"/>
            <a:ext cx="2893325" cy="2522560"/>
          </a:xfrm>
          <a:custGeom>
            <a:avLst/>
            <a:gdLst>
              <a:gd name="connsiteX0" fmla="*/ 1389796 w 2893325"/>
              <a:gd name="connsiteY0" fmla="*/ 2140423 h 2522560"/>
              <a:gd name="connsiteX1" fmla="*/ 216089 w 2893325"/>
              <a:gd name="connsiteY1" fmla="*/ 1512626 h 2522560"/>
              <a:gd name="connsiteX2" fmla="*/ 175146 w 2893325"/>
              <a:gd name="connsiteY2" fmla="*/ 570931 h 2522560"/>
              <a:gd name="connsiteX3" fmla="*/ 1266967 w 2893325"/>
              <a:gd name="connsiteY3" fmla="*/ 557283 h 2522560"/>
              <a:gd name="connsiteX4" fmla="*/ 1935707 w 2893325"/>
              <a:gd name="connsiteY4" fmla="*/ 161498 h 2522560"/>
              <a:gd name="connsiteX5" fmla="*/ 2522561 w 2893325"/>
              <a:gd name="connsiteY5" fmla="*/ 216089 h 2522560"/>
              <a:gd name="connsiteX6" fmla="*/ 2850107 w 2893325"/>
              <a:gd name="connsiteY6" fmla="*/ 1458035 h 2522560"/>
              <a:gd name="connsiteX7" fmla="*/ 2263253 w 2893325"/>
              <a:gd name="connsiteY7" fmla="*/ 2413378 h 2522560"/>
              <a:gd name="connsiteX8" fmla="*/ 1389796 w 2893325"/>
              <a:gd name="connsiteY8" fmla="*/ 2140423 h 252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3325" h="2522560">
                <a:moveTo>
                  <a:pt x="1389796" y="2140423"/>
                </a:moveTo>
                <a:cubicBezTo>
                  <a:pt x="1048602" y="1990298"/>
                  <a:pt x="418531" y="1774208"/>
                  <a:pt x="216089" y="1512626"/>
                </a:cubicBezTo>
                <a:cubicBezTo>
                  <a:pt x="13647" y="1251044"/>
                  <a:pt x="0" y="730155"/>
                  <a:pt x="175146" y="570931"/>
                </a:cubicBezTo>
                <a:cubicBezTo>
                  <a:pt x="350292" y="411707"/>
                  <a:pt x="973540" y="625522"/>
                  <a:pt x="1266967" y="557283"/>
                </a:cubicBezTo>
                <a:cubicBezTo>
                  <a:pt x="1560394" y="489044"/>
                  <a:pt x="1726441" y="218364"/>
                  <a:pt x="1935707" y="161498"/>
                </a:cubicBezTo>
                <a:cubicBezTo>
                  <a:pt x="2144973" y="104632"/>
                  <a:pt x="2370161" y="0"/>
                  <a:pt x="2522561" y="216089"/>
                </a:cubicBezTo>
                <a:cubicBezTo>
                  <a:pt x="2674961" y="432179"/>
                  <a:pt x="2893325" y="1091820"/>
                  <a:pt x="2850107" y="1458035"/>
                </a:cubicBezTo>
                <a:cubicBezTo>
                  <a:pt x="2806889" y="1824250"/>
                  <a:pt x="2508913" y="2304196"/>
                  <a:pt x="2263253" y="2413378"/>
                </a:cubicBezTo>
                <a:cubicBezTo>
                  <a:pt x="2017593" y="2522560"/>
                  <a:pt x="1730990" y="2290548"/>
                  <a:pt x="1389796" y="214042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30221" y="2918346"/>
            <a:ext cx="3063922" cy="3502926"/>
          </a:xfrm>
          <a:custGeom>
            <a:avLst/>
            <a:gdLst>
              <a:gd name="connsiteX0" fmla="*/ 400334 w 3063922"/>
              <a:gd name="connsiteY0" fmla="*/ 3291385 h 3502926"/>
              <a:gd name="connsiteX1" fmla="*/ 441278 w 3063922"/>
              <a:gd name="connsiteY1" fmla="*/ 2445224 h 3502926"/>
              <a:gd name="connsiteX2" fmla="*/ 550460 w 3063922"/>
              <a:gd name="connsiteY2" fmla="*/ 2185917 h 3502926"/>
              <a:gd name="connsiteX3" fmla="*/ 359391 w 3063922"/>
              <a:gd name="connsiteY3" fmla="*/ 1421642 h 3502926"/>
              <a:gd name="connsiteX4" fmla="*/ 45492 w 3063922"/>
              <a:gd name="connsiteY4" fmla="*/ 507242 h 3502926"/>
              <a:gd name="connsiteX5" fmla="*/ 86436 w 3063922"/>
              <a:gd name="connsiteY5" fmla="*/ 43218 h 3502926"/>
              <a:gd name="connsiteX6" fmla="*/ 523164 w 3063922"/>
              <a:gd name="connsiteY6" fmla="*/ 247935 h 3502926"/>
              <a:gd name="connsiteX7" fmla="*/ 1260143 w 3063922"/>
              <a:gd name="connsiteY7" fmla="*/ 1012209 h 3502926"/>
              <a:gd name="connsiteX8" fmla="*/ 1833349 w 3063922"/>
              <a:gd name="connsiteY8" fmla="*/ 1503529 h 3502926"/>
              <a:gd name="connsiteX9" fmla="*/ 2652215 w 3063922"/>
              <a:gd name="connsiteY9" fmla="*/ 1653654 h 3502926"/>
              <a:gd name="connsiteX10" fmla="*/ 3034352 w 3063922"/>
              <a:gd name="connsiteY10" fmla="*/ 2308747 h 3502926"/>
              <a:gd name="connsiteX11" fmla="*/ 2829636 w 3063922"/>
              <a:gd name="connsiteY11" fmla="*/ 3032078 h 3502926"/>
              <a:gd name="connsiteX12" fmla="*/ 1642280 w 3063922"/>
              <a:gd name="connsiteY12" fmla="*/ 3141260 h 3502926"/>
              <a:gd name="connsiteX13" fmla="*/ 987188 w 3063922"/>
              <a:gd name="connsiteY13" fmla="*/ 3441511 h 3502926"/>
              <a:gd name="connsiteX14" fmla="*/ 441278 w 3063922"/>
              <a:gd name="connsiteY14" fmla="*/ 3468806 h 3502926"/>
              <a:gd name="connsiteX15" fmla="*/ 400334 w 3063922"/>
              <a:gd name="connsiteY15" fmla="*/ 3236794 h 3502926"/>
              <a:gd name="connsiteX16" fmla="*/ 400334 w 3063922"/>
              <a:gd name="connsiteY16" fmla="*/ 3291385 h 350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3922" h="3502926">
                <a:moveTo>
                  <a:pt x="400334" y="3291385"/>
                </a:moveTo>
                <a:cubicBezTo>
                  <a:pt x="407158" y="3159457"/>
                  <a:pt x="416257" y="2629469"/>
                  <a:pt x="441278" y="2445224"/>
                </a:cubicBezTo>
                <a:cubicBezTo>
                  <a:pt x="466299" y="2260979"/>
                  <a:pt x="564108" y="2356514"/>
                  <a:pt x="550460" y="2185917"/>
                </a:cubicBezTo>
                <a:cubicBezTo>
                  <a:pt x="536812" y="2015320"/>
                  <a:pt x="443552" y="1701421"/>
                  <a:pt x="359391" y="1421642"/>
                </a:cubicBezTo>
                <a:cubicBezTo>
                  <a:pt x="275230" y="1141863"/>
                  <a:pt x="90984" y="736979"/>
                  <a:pt x="45492" y="507242"/>
                </a:cubicBezTo>
                <a:cubicBezTo>
                  <a:pt x="0" y="277505"/>
                  <a:pt x="6824" y="86436"/>
                  <a:pt x="86436" y="43218"/>
                </a:cubicBezTo>
                <a:cubicBezTo>
                  <a:pt x="166048" y="0"/>
                  <a:pt x="327546" y="86437"/>
                  <a:pt x="523164" y="247935"/>
                </a:cubicBezTo>
                <a:cubicBezTo>
                  <a:pt x="718782" y="409434"/>
                  <a:pt x="1041779" y="802943"/>
                  <a:pt x="1260143" y="1012209"/>
                </a:cubicBezTo>
                <a:cubicBezTo>
                  <a:pt x="1478507" y="1221475"/>
                  <a:pt x="1601337" y="1396622"/>
                  <a:pt x="1833349" y="1503529"/>
                </a:cubicBezTo>
                <a:cubicBezTo>
                  <a:pt x="2065361" y="1610436"/>
                  <a:pt x="2452048" y="1519451"/>
                  <a:pt x="2652215" y="1653654"/>
                </a:cubicBezTo>
                <a:cubicBezTo>
                  <a:pt x="2852382" y="1787857"/>
                  <a:pt x="3004782" y="2079010"/>
                  <a:pt x="3034352" y="2308747"/>
                </a:cubicBezTo>
                <a:cubicBezTo>
                  <a:pt x="3063922" y="2538484"/>
                  <a:pt x="3061648" y="2893326"/>
                  <a:pt x="2829636" y="3032078"/>
                </a:cubicBezTo>
                <a:cubicBezTo>
                  <a:pt x="2597624" y="3170830"/>
                  <a:pt x="1949355" y="3073021"/>
                  <a:pt x="1642280" y="3141260"/>
                </a:cubicBezTo>
                <a:cubicBezTo>
                  <a:pt x="1335205" y="3209499"/>
                  <a:pt x="1187355" y="3386920"/>
                  <a:pt x="987188" y="3441511"/>
                </a:cubicBezTo>
                <a:cubicBezTo>
                  <a:pt x="787021" y="3496102"/>
                  <a:pt x="539087" y="3502926"/>
                  <a:pt x="441278" y="3468806"/>
                </a:cubicBezTo>
                <a:cubicBezTo>
                  <a:pt x="343469" y="3434687"/>
                  <a:pt x="407158" y="3264089"/>
                  <a:pt x="400334" y="3236794"/>
                </a:cubicBezTo>
                <a:cubicBezTo>
                  <a:pt x="393510" y="3209499"/>
                  <a:pt x="393510" y="3423313"/>
                  <a:pt x="400334" y="3291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8877" y="1446663"/>
            <a:ext cx="3389194" cy="2731826"/>
          </a:xfrm>
          <a:custGeom>
            <a:avLst/>
            <a:gdLst>
              <a:gd name="connsiteX0" fmla="*/ 147851 w 3389194"/>
              <a:gd name="connsiteY0" fmla="*/ 2060812 h 2731826"/>
              <a:gd name="connsiteX1" fmla="*/ 379863 w 3389194"/>
              <a:gd name="connsiteY1" fmla="*/ 1433015 h 2731826"/>
              <a:gd name="connsiteX2" fmla="*/ 1212377 w 3389194"/>
              <a:gd name="connsiteY2" fmla="*/ 641444 h 2731826"/>
              <a:gd name="connsiteX3" fmla="*/ 2304198 w 3389194"/>
              <a:gd name="connsiteY3" fmla="*/ 177421 h 2731826"/>
              <a:gd name="connsiteX4" fmla="*/ 3000233 w 3389194"/>
              <a:gd name="connsiteY4" fmla="*/ 81886 h 2731826"/>
              <a:gd name="connsiteX5" fmla="*/ 3341427 w 3389194"/>
              <a:gd name="connsiteY5" fmla="*/ 668740 h 2731826"/>
              <a:gd name="connsiteX6" fmla="*/ 3286836 w 3389194"/>
              <a:gd name="connsiteY6" fmla="*/ 1241946 h 2731826"/>
              <a:gd name="connsiteX7" fmla="*/ 2986586 w 3389194"/>
              <a:gd name="connsiteY7" fmla="*/ 1774209 h 2731826"/>
              <a:gd name="connsiteX8" fmla="*/ 2918347 w 3389194"/>
              <a:gd name="connsiteY8" fmla="*/ 2183641 h 2731826"/>
              <a:gd name="connsiteX9" fmla="*/ 1935708 w 3389194"/>
              <a:gd name="connsiteY9" fmla="*/ 2634018 h 2731826"/>
              <a:gd name="connsiteX10" fmla="*/ 789296 w 3389194"/>
              <a:gd name="connsiteY10" fmla="*/ 2702256 h 2731826"/>
              <a:gd name="connsiteX11" fmla="*/ 106908 w 3389194"/>
              <a:gd name="connsiteY11" fmla="*/ 2456597 h 2731826"/>
              <a:gd name="connsiteX12" fmla="*/ 147851 w 3389194"/>
              <a:gd name="connsiteY12" fmla="*/ 2060812 h 27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9194" h="2731826">
                <a:moveTo>
                  <a:pt x="147851" y="2060812"/>
                </a:moveTo>
                <a:cubicBezTo>
                  <a:pt x="193344" y="1890215"/>
                  <a:pt x="202442" y="1669576"/>
                  <a:pt x="379863" y="1433015"/>
                </a:cubicBezTo>
                <a:cubicBezTo>
                  <a:pt x="557284" y="1196454"/>
                  <a:pt x="891655" y="850710"/>
                  <a:pt x="1212377" y="641444"/>
                </a:cubicBezTo>
                <a:cubicBezTo>
                  <a:pt x="1533100" y="432178"/>
                  <a:pt x="2006222" y="270681"/>
                  <a:pt x="2304198" y="177421"/>
                </a:cubicBezTo>
                <a:cubicBezTo>
                  <a:pt x="2602174" y="84161"/>
                  <a:pt x="2827362" y="0"/>
                  <a:pt x="3000233" y="81886"/>
                </a:cubicBezTo>
                <a:cubicBezTo>
                  <a:pt x="3173104" y="163772"/>
                  <a:pt x="3293660" y="475397"/>
                  <a:pt x="3341427" y="668740"/>
                </a:cubicBezTo>
                <a:cubicBezTo>
                  <a:pt x="3389194" y="862083"/>
                  <a:pt x="3345976" y="1057701"/>
                  <a:pt x="3286836" y="1241946"/>
                </a:cubicBezTo>
                <a:cubicBezTo>
                  <a:pt x="3227696" y="1426191"/>
                  <a:pt x="3048001" y="1617260"/>
                  <a:pt x="2986586" y="1774209"/>
                </a:cubicBezTo>
                <a:cubicBezTo>
                  <a:pt x="2925171" y="1931158"/>
                  <a:pt x="3093493" y="2040340"/>
                  <a:pt x="2918347" y="2183641"/>
                </a:cubicBezTo>
                <a:cubicBezTo>
                  <a:pt x="2743201" y="2326942"/>
                  <a:pt x="2290550" y="2547582"/>
                  <a:pt x="1935708" y="2634018"/>
                </a:cubicBezTo>
                <a:cubicBezTo>
                  <a:pt x="1580866" y="2720454"/>
                  <a:pt x="1094096" y="2731826"/>
                  <a:pt x="789296" y="2702256"/>
                </a:cubicBezTo>
                <a:cubicBezTo>
                  <a:pt x="484496" y="2672686"/>
                  <a:pt x="213816" y="2568054"/>
                  <a:pt x="106908" y="2456597"/>
                </a:cubicBezTo>
                <a:cubicBezTo>
                  <a:pt x="0" y="2345140"/>
                  <a:pt x="102359" y="2231409"/>
                  <a:pt x="147851" y="20608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14400" y="3048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371600" y="4724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1242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48000" y="182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029200" y="1447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8288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057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62200" y="3124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209800" y="198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716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514600" y="2286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67000" y="2895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8194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7432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718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191000" y="167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28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362200" y="5410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362200" y="4572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886200" y="3657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9050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276600" y="4114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676400" y="4419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5240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718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50520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24200" y="586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382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954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752600" y="213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858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0574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953000" y="213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242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743200" y="5715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91000" y="2590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0386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819400" y="5257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495800" y="1981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006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638800" y="167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629400" y="182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1628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248400" y="2819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4102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7818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0198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6294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6962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629400" y="4038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924800" y="4191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162800" y="3810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152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334000" y="5562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1910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8674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191000" y="601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1054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572000" y="5562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4958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7244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105400" y="3048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1910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105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191000" y="4114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6388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626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9436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0960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467600" y="4267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553200" y="2286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0772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6388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248400" y="563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010400" y="4495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876800" y="4419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38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>
            <a:stCxn id="58" idx="6"/>
            <a:endCxn id="35" idx="3"/>
          </p:cNvCxnSpPr>
          <p:nvPr/>
        </p:nvCxnSpPr>
        <p:spPr>
          <a:xfrm flipV="1">
            <a:off x="1905000" y="2111282"/>
            <a:ext cx="327118" cy="985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27" idx="6"/>
            <a:endCxn id="57" idx="1"/>
          </p:cNvCxnSpPr>
          <p:nvPr/>
        </p:nvCxnSpPr>
        <p:spPr>
          <a:xfrm>
            <a:off x="1066800" y="3124200"/>
            <a:ext cx="250918" cy="1747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96" idx="4"/>
            <a:endCxn id="46" idx="1"/>
          </p:cNvCxnSpPr>
          <p:nvPr/>
        </p:nvCxnSpPr>
        <p:spPr>
          <a:xfrm rot="16200000" flipH="1">
            <a:off x="3695700" y="3467100"/>
            <a:ext cx="327118" cy="985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96" idx="1"/>
            <a:endCxn id="46" idx="5"/>
          </p:cNvCxnSpPr>
          <p:nvPr/>
        </p:nvCxnSpPr>
        <p:spPr>
          <a:xfrm rot="16200000" flipV="1">
            <a:off x="3940082" y="3863882"/>
            <a:ext cx="3494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52" idx="7"/>
            <a:endCxn id="48" idx="2"/>
          </p:cNvCxnSpPr>
          <p:nvPr/>
        </p:nvCxnSpPr>
        <p:spPr>
          <a:xfrm rot="5400000" flipH="1" flipV="1">
            <a:off x="2987582" y="4076700"/>
            <a:ext cx="1747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88" idx="0"/>
            <a:endCxn id="90" idx="4"/>
          </p:cNvCxnSpPr>
          <p:nvPr/>
        </p:nvCxnSpPr>
        <p:spPr>
          <a:xfrm rot="5400000" flipH="1" flipV="1">
            <a:off x="4457700" y="5219700"/>
            <a:ext cx="533400" cy="1524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86" idx="7"/>
            <a:endCxn id="88" idx="3"/>
          </p:cNvCxnSpPr>
          <p:nvPr/>
        </p:nvCxnSpPr>
        <p:spPr>
          <a:xfrm rot="5400000" flipH="1" flipV="1">
            <a:off x="4282982" y="5730782"/>
            <a:ext cx="3494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84" idx="5"/>
            <a:endCxn id="88" idx="1"/>
          </p:cNvCxnSpPr>
          <p:nvPr/>
        </p:nvCxnSpPr>
        <p:spPr>
          <a:xfrm rot="16200000" flipH="1">
            <a:off x="4130582" y="5121182"/>
            <a:ext cx="654236" cy="2732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87" idx="1"/>
            <a:endCxn id="107" idx="4"/>
          </p:cNvCxnSpPr>
          <p:nvPr/>
        </p:nvCxnSpPr>
        <p:spPr>
          <a:xfrm rot="16200000" flipV="1">
            <a:off x="4876800" y="4648200"/>
            <a:ext cx="327118" cy="1747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07" idx="5"/>
            <a:endCxn id="108" idx="1"/>
          </p:cNvCxnSpPr>
          <p:nvPr/>
        </p:nvCxnSpPr>
        <p:spPr>
          <a:xfrm rot="16200000" flipH="1">
            <a:off x="5235482" y="4321082"/>
            <a:ext cx="197036" cy="6542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83" idx="6"/>
            <a:endCxn id="85" idx="2"/>
          </p:cNvCxnSpPr>
          <p:nvPr/>
        </p:nvCxnSpPr>
        <p:spPr>
          <a:xfrm flipV="1">
            <a:off x="5486400" y="5562600"/>
            <a:ext cx="3810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52" idx="4"/>
            <a:endCxn id="53" idx="1"/>
          </p:cNvCxnSpPr>
          <p:nvPr/>
        </p:nvCxnSpPr>
        <p:spPr>
          <a:xfrm rot="16200000" flipH="1">
            <a:off x="2743200" y="4572000"/>
            <a:ext cx="327118" cy="1747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45" idx="7"/>
            <a:endCxn id="52" idx="3"/>
          </p:cNvCxnSpPr>
          <p:nvPr/>
        </p:nvCxnSpPr>
        <p:spPr>
          <a:xfrm rot="5400000" flipH="1" flipV="1">
            <a:off x="2568482" y="4397282"/>
            <a:ext cx="120836" cy="2732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53" idx="6"/>
            <a:endCxn id="51" idx="3"/>
          </p:cNvCxnSpPr>
          <p:nvPr/>
        </p:nvCxnSpPr>
        <p:spPr>
          <a:xfrm flipV="1">
            <a:off x="3124200" y="4854482"/>
            <a:ext cx="250918" cy="22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62" idx="7"/>
            <a:endCxn id="54" idx="2"/>
          </p:cNvCxnSpPr>
          <p:nvPr/>
        </p:nvCxnSpPr>
        <p:spPr>
          <a:xfrm rot="5400000" flipH="1" flipV="1">
            <a:off x="3330482" y="5334000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46" idx="6"/>
            <a:endCxn id="94" idx="2"/>
          </p:cNvCxnSpPr>
          <p:nvPr/>
        </p:nvCxnSpPr>
        <p:spPr>
          <a:xfrm>
            <a:off x="4038600" y="3733800"/>
            <a:ext cx="152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88" idx="6"/>
            <a:endCxn id="83" idx="2"/>
          </p:cNvCxnSpPr>
          <p:nvPr/>
        </p:nvCxnSpPr>
        <p:spPr>
          <a:xfrm>
            <a:off x="4724400" y="5638800"/>
            <a:ext cx="6096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81" idx="6"/>
            <a:endCxn id="103" idx="2"/>
          </p:cNvCxnSpPr>
          <p:nvPr/>
        </p:nvCxnSpPr>
        <p:spPr>
          <a:xfrm flipV="1">
            <a:off x="7315200" y="3733800"/>
            <a:ext cx="762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01" idx="1"/>
            <a:endCxn id="79" idx="5"/>
          </p:cNvCxnSpPr>
          <p:nvPr/>
        </p:nvCxnSpPr>
        <p:spPr>
          <a:xfrm rot="16200000" flipV="1">
            <a:off x="7064282" y="3863882"/>
            <a:ext cx="120836" cy="730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08" idx="6"/>
            <a:endCxn id="100" idx="2"/>
          </p:cNvCxnSpPr>
          <p:nvPr/>
        </p:nvCxnSpPr>
        <p:spPr>
          <a:xfrm>
            <a:off x="5791200" y="48006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85" idx="5"/>
            <a:endCxn id="105" idx="1"/>
          </p:cNvCxnSpPr>
          <p:nvPr/>
        </p:nvCxnSpPr>
        <p:spPr>
          <a:xfrm rot="16200000" flipH="1">
            <a:off x="6111782" y="5502182"/>
            <a:ext cx="446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04" idx="0"/>
            <a:endCxn id="108" idx="4"/>
          </p:cNvCxnSpPr>
          <p:nvPr/>
        </p:nvCxnSpPr>
        <p:spPr>
          <a:xfrm rot="5400000" flipH="1" flipV="1">
            <a:off x="5600700" y="4991100"/>
            <a:ext cx="228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06" idx="7"/>
            <a:endCxn id="101" idx="2"/>
          </p:cNvCxnSpPr>
          <p:nvPr/>
        </p:nvCxnSpPr>
        <p:spPr>
          <a:xfrm rot="5400000" flipH="1" flipV="1">
            <a:off x="7216682" y="4267200"/>
            <a:ext cx="1747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83" idx="7"/>
            <a:endCxn id="104" idx="3"/>
          </p:cNvCxnSpPr>
          <p:nvPr/>
        </p:nvCxnSpPr>
        <p:spPr>
          <a:xfrm rot="5400000" flipH="1" flipV="1">
            <a:off x="5387882" y="5311682"/>
            <a:ext cx="3494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79" idx="7"/>
            <a:endCxn id="81" idx="2"/>
          </p:cNvCxnSpPr>
          <p:nvPr/>
        </p:nvCxnSpPr>
        <p:spPr>
          <a:xfrm rot="5400000" flipH="1" flipV="1">
            <a:off x="6873782" y="3771900"/>
            <a:ext cx="174718" cy="4033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>
            <a:off x="37338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/>
          <p:cNvCxnSpPr>
            <a:stCxn id="56" idx="0"/>
            <a:endCxn id="27" idx="4"/>
          </p:cNvCxnSpPr>
          <p:nvPr/>
        </p:nvCxnSpPr>
        <p:spPr>
          <a:xfrm rot="5400000" flipH="1" flipV="1">
            <a:off x="723900" y="33909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>
            <a:stCxn id="32" idx="0"/>
            <a:endCxn id="60" idx="3"/>
          </p:cNvCxnSpPr>
          <p:nvPr/>
        </p:nvCxnSpPr>
        <p:spPr>
          <a:xfrm rot="5400000" flipH="1" flipV="1">
            <a:off x="1866900" y="29113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34" idx="7"/>
            <a:endCxn id="38" idx="3"/>
          </p:cNvCxnSpPr>
          <p:nvPr/>
        </p:nvCxnSpPr>
        <p:spPr>
          <a:xfrm rot="5400000" flipH="1" flipV="1">
            <a:off x="2530382" y="2987582"/>
            <a:ext cx="1208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>
            <a:stCxn id="33" idx="7"/>
            <a:endCxn id="34" idx="3"/>
          </p:cNvCxnSpPr>
          <p:nvPr/>
        </p:nvCxnSpPr>
        <p:spPr>
          <a:xfrm rot="5400000" flipH="1" flipV="1">
            <a:off x="2149382" y="3292382"/>
            <a:ext cx="2732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stCxn id="32" idx="5"/>
            <a:endCxn id="33" idx="1"/>
          </p:cNvCxnSpPr>
          <p:nvPr/>
        </p:nvCxnSpPr>
        <p:spPr>
          <a:xfrm rot="16200000" flipH="1">
            <a:off x="1882682" y="3330482"/>
            <a:ext cx="273236" cy="1208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57" idx="7"/>
            <a:endCxn id="32" idx="2"/>
          </p:cNvCxnSpPr>
          <p:nvPr/>
        </p:nvCxnSpPr>
        <p:spPr>
          <a:xfrm rot="5400000" flipH="1" flipV="1">
            <a:off x="1577882" y="3048000"/>
            <a:ext cx="98518" cy="4033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>
            <a:stCxn id="27" idx="7"/>
            <a:endCxn id="36" idx="3"/>
          </p:cNvCxnSpPr>
          <p:nvPr/>
        </p:nvCxnSpPr>
        <p:spPr>
          <a:xfrm rot="5400000" flipH="1" flipV="1">
            <a:off x="968282" y="2644682"/>
            <a:ext cx="501836" cy="3494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>
            <a:stCxn id="37" idx="6"/>
            <a:endCxn id="29" idx="2"/>
          </p:cNvCxnSpPr>
          <p:nvPr/>
        </p:nvCxnSpPr>
        <p:spPr>
          <a:xfrm flipV="1">
            <a:off x="2667000" y="22860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>
            <a:stCxn id="35" idx="5"/>
            <a:endCxn id="37" idx="1"/>
          </p:cNvCxnSpPr>
          <p:nvPr/>
        </p:nvCxnSpPr>
        <p:spPr>
          <a:xfrm rot="16200000" flipH="1">
            <a:off x="2339882" y="2111282"/>
            <a:ext cx="1970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37" idx="5"/>
            <a:endCxn id="39" idx="1"/>
          </p:cNvCxnSpPr>
          <p:nvPr/>
        </p:nvCxnSpPr>
        <p:spPr>
          <a:xfrm rot="16200000" flipH="1">
            <a:off x="2682782" y="2377982"/>
            <a:ext cx="1208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>
            <a:stCxn id="37" idx="7"/>
            <a:endCxn id="30" idx="3"/>
          </p:cNvCxnSpPr>
          <p:nvPr/>
        </p:nvCxnSpPr>
        <p:spPr>
          <a:xfrm rot="5400000" flipH="1" flipV="1">
            <a:off x="2682782" y="1920782"/>
            <a:ext cx="3494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40" idx="7"/>
            <a:endCxn id="41" idx="4"/>
          </p:cNvCxnSpPr>
          <p:nvPr/>
        </p:nvCxnSpPr>
        <p:spPr>
          <a:xfrm rot="5400000" flipH="1" flipV="1">
            <a:off x="2873282" y="3200400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stCxn id="34" idx="5"/>
            <a:endCxn id="40" idx="1"/>
          </p:cNvCxnSpPr>
          <p:nvPr/>
        </p:nvCxnSpPr>
        <p:spPr>
          <a:xfrm rot="16200000" flipH="1">
            <a:off x="2568482" y="31780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64" idx="0"/>
            <a:endCxn id="65" idx="5"/>
          </p:cNvCxnSpPr>
          <p:nvPr/>
        </p:nvCxnSpPr>
        <p:spPr>
          <a:xfrm rot="16200000" flipV="1">
            <a:off x="4092482" y="2416082"/>
            <a:ext cx="2509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stCxn id="64" idx="6"/>
            <a:endCxn id="68" idx="2"/>
          </p:cNvCxnSpPr>
          <p:nvPr/>
        </p:nvCxnSpPr>
        <p:spPr>
          <a:xfrm flipV="1">
            <a:off x="4343400" y="2590800"/>
            <a:ext cx="457200" cy="762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>
            <a:stCxn id="42" idx="6"/>
            <a:endCxn id="31" idx="2"/>
          </p:cNvCxnSpPr>
          <p:nvPr/>
        </p:nvCxnSpPr>
        <p:spPr>
          <a:xfrm flipV="1">
            <a:off x="4343400" y="1524000"/>
            <a:ext cx="6858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>
            <a:stCxn id="68" idx="0"/>
            <a:endCxn id="61" idx="4"/>
          </p:cNvCxnSpPr>
          <p:nvPr/>
        </p:nvCxnSpPr>
        <p:spPr>
          <a:xfrm rot="5400000" flipH="1" flipV="1">
            <a:off x="4838700" y="2324100"/>
            <a:ext cx="228600" cy="1524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61" idx="0"/>
            <a:endCxn id="31" idx="4"/>
          </p:cNvCxnSpPr>
          <p:nvPr/>
        </p:nvCxnSpPr>
        <p:spPr>
          <a:xfrm rot="5400000" flipH="1" flipV="1">
            <a:off x="4800600" y="1828800"/>
            <a:ext cx="533400" cy="762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stCxn id="68" idx="1"/>
            <a:endCxn id="67" idx="4"/>
          </p:cNvCxnSpPr>
          <p:nvPr/>
        </p:nvCxnSpPr>
        <p:spPr>
          <a:xfrm rot="16200000" flipV="1">
            <a:off x="4495800" y="2209800"/>
            <a:ext cx="403318" cy="2509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95" idx="0"/>
            <a:endCxn id="93" idx="4"/>
          </p:cNvCxnSpPr>
          <p:nvPr/>
        </p:nvCxnSpPr>
        <p:spPr>
          <a:xfrm rot="5400000" flipH="1" flipV="1">
            <a:off x="5029200" y="33528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89" idx="6"/>
            <a:endCxn id="93" idx="2"/>
          </p:cNvCxnSpPr>
          <p:nvPr/>
        </p:nvCxnSpPr>
        <p:spPr>
          <a:xfrm>
            <a:off x="4648200" y="3124200"/>
            <a:ext cx="4572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stCxn id="76" idx="6"/>
            <a:endCxn id="102" idx="2"/>
          </p:cNvCxnSpPr>
          <p:nvPr/>
        </p:nvCxnSpPr>
        <p:spPr>
          <a:xfrm flipV="1">
            <a:off x="6172200" y="2362200"/>
            <a:ext cx="381000" cy="1524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stCxn id="102" idx="0"/>
            <a:endCxn id="70" idx="4"/>
          </p:cNvCxnSpPr>
          <p:nvPr/>
        </p:nvCxnSpPr>
        <p:spPr>
          <a:xfrm rot="5400000" flipH="1" flipV="1">
            <a:off x="6515100" y="20955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stCxn id="73" idx="6"/>
            <a:endCxn id="76" idx="2"/>
          </p:cNvCxnSpPr>
          <p:nvPr/>
        </p:nvCxnSpPr>
        <p:spPr>
          <a:xfrm flipV="1">
            <a:off x="5562600" y="2514600"/>
            <a:ext cx="457200" cy="762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stCxn id="72" idx="7"/>
            <a:endCxn id="102" idx="4"/>
          </p:cNvCxnSpPr>
          <p:nvPr/>
        </p:nvCxnSpPr>
        <p:spPr>
          <a:xfrm rot="5400000" flipH="1" flipV="1">
            <a:off x="6302282" y="25146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>
            <a:stCxn id="74" idx="5"/>
            <a:endCxn id="102" idx="1"/>
          </p:cNvCxnSpPr>
          <p:nvPr/>
        </p:nvCxnSpPr>
        <p:spPr>
          <a:xfrm rot="16200000" flipH="1">
            <a:off x="6302282" y="20350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75" idx="0"/>
            <a:endCxn id="102" idx="5"/>
          </p:cNvCxnSpPr>
          <p:nvPr/>
        </p:nvCxnSpPr>
        <p:spPr>
          <a:xfrm rot="16200000" flipV="1">
            <a:off x="6607082" y="2492282"/>
            <a:ext cx="327118" cy="1747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stCxn id="75" idx="7"/>
            <a:endCxn id="71" idx="3"/>
          </p:cNvCxnSpPr>
          <p:nvPr/>
        </p:nvCxnSpPr>
        <p:spPr>
          <a:xfrm rot="5400000" flipH="1" flipV="1">
            <a:off x="6911882" y="2492282"/>
            <a:ext cx="273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stCxn id="98" idx="0"/>
            <a:endCxn id="97" idx="4"/>
          </p:cNvCxnSpPr>
          <p:nvPr/>
        </p:nvCxnSpPr>
        <p:spPr>
          <a:xfrm rot="5400000" flipH="1" flipV="1">
            <a:off x="5524500" y="34671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>
            <a:stCxn id="77" idx="6"/>
            <a:endCxn id="109" idx="3"/>
          </p:cNvCxnSpPr>
          <p:nvPr/>
        </p:nvCxnSpPr>
        <p:spPr>
          <a:xfrm flipV="1">
            <a:off x="6781800" y="3254282"/>
            <a:ext cx="403318" cy="1747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>
            <a:stCxn id="81" idx="7"/>
            <a:endCxn id="78" idx="3"/>
          </p:cNvCxnSpPr>
          <p:nvPr/>
        </p:nvCxnSpPr>
        <p:spPr>
          <a:xfrm rot="5400000" flipH="1" flipV="1">
            <a:off x="7254782" y="3368582"/>
            <a:ext cx="5018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>
            <a:stCxn id="93" idx="6"/>
            <a:endCxn id="97" idx="2"/>
          </p:cNvCxnSpPr>
          <p:nvPr/>
        </p:nvCxnSpPr>
        <p:spPr>
          <a:xfrm>
            <a:off x="5257800" y="3124200"/>
            <a:ext cx="381000" cy="1524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>
            <a:stCxn id="106" idx="5"/>
            <a:endCxn id="82" idx="1"/>
          </p:cNvCxnSpPr>
          <p:nvPr/>
        </p:nvCxnSpPr>
        <p:spPr>
          <a:xfrm rot="16200000" flipH="1">
            <a:off x="7102382" y="46639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>
            <a:stCxn id="97" idx="5"/>
            <a:endCxn id="99" idx="0"/>
          </p:cNvCxnSpPr>
          <p:nvPr/>
        </p:nvCxnSpPr>
        <p:spPr>
          <a:xfrm rot="16200000" flipH="1">
            <a:off x="5768882" y="3330482"/>
            <a:ext cx="250918" cy="2509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>
            <a:stCxn id="79" idx="0"/>
            <a:endCxn id="77" idx="4"/>
          </p:cNvCxnSpPr>
          <p:nvPr/>
        </p:nvCxnSpPr>
        <p:spPr>
          <a:xfrm rot="5400000" flipH="1" flipV="1">
            <a:off x="6438900" y="3771900"/>
            <a:ext cx="5334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>
            <a:stCxn id="101" idx="6"/>
            <a:endCxn id="80" idx="2"/>
          </p:cNvCxnSpPr>
          <p:nvPr/>
        </p:nvCxnSpPr>
        <p:spPr>
          <a:xfrm flipV="1">
            <a:off x="7620000" y="42672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>
            <a:stCxn id="96" idx="6"/>
            <a:endCxn id="107" idx="2"/>
          </p:cNvCxnSpPr>
          <p:nvPr/>
        </p:nvCxnSpPr>
        <p:spPr>
          <a:xfrm>
            <a:off x="4343400" y="4191000"/>
            <a:ext cx="533400" cy="304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>
            <a:stCxn id="28" idx="7"/>
            <a:endCxn id="49" idx="3"/>
          </p:cNvCxnSpPr>
          <p:nvPr/>
        </p:nvCxnSpPr>
        <p:spPr>
          <a:xfrm rot="5400000" flipH="1" flipV="1">
            <a:off x="1501682" y="4549682"/>
            <a:ext cx="1970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>
            <a:stCxn id="36" idx="7"/>
            <a:endCxn id="58" idx="2"/>
          </p:cNvCxnSpPr>
          <p:nvPr/>
        </p:nvCxnSpPr>
        <p:spPr>
          <a:xfrm rot="5400000" flipH="1" flipV="1">
            <a:off x="1501682" y="2209800"/>
            <a:ext cx="250918" cy="2509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>
            <a:stCxn id="28" idx="5"/>
            <a:endCxn id="50" idx="0"/>
          </p:cNvCxnSpPr>
          <p:nvPr/>
        </p:nvCxnSpPr>
        <p:spPr>
          <a:xfrm rot="16200000" flipH="1">
            <a:off x="1463582" y="4892582"/>
            <a:ext cx="1747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28" idx="6"/>
            <a:endCxn id="43" idx="2"/>
          </p:cNvCxnSpPr>
          <p:nvPr/>
        </p:nvCxnSpPr>
        <p:spPr>
          <a:xfrm>
            <a:off x="1524000" y="4800600"/>
            <a:ext cx="3048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44" idx="6"/>
            <a:endCxn id="66" idx="2"/>
          </p:cNvCxnSpPr>
          <p:nvPr/>
        </p:nvCxnSpPr>
        <p:spPr>
          <a:xfrm flipV="1">
            <a:off x="2514600" y="5334000"/>
            <a:ext cx="304800" cy="1524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43" idx="4"/>
            <a:endCxn id="47" idx="0"/>
          </p:cNvCxnSpPr>
          <p:nvPr/>
        </p:nvCxnSpPr>
        <p:spPr>
          <a:xfrm rot="16200000" flipH="1">
            <a:off x="1828800" y="4953000"/>
            <a:ext cx="228600" cy="762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>
            <a:endCxn id="62" idx="3"/>
          </p:cNvCxnSpPr>
          <p:nvPr/>
        </p:nvCxnSpPr>
        <p:spPr>
          <a:xfrm flipV="1">
            <a:off x="2895600" y="56164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47" idx="5"/>
            <a:endCxn id="44" idx="1"/>
          </p:cNvCxnSpPr>
          <p:nvPr/>
        </p:nvCxnSpPr>
        <p:spPr>
          <a:xfrm rot="16200000" flipH="1">
            <a:off x="2111282" y="5159282"/>
            <a:ext cx="197036" cy="3494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>
            <a:stCxn id="43" idx="6"/>
            <a:endCxn id="45" idx="2"/>
          </p:cNvCxnSpPr>
          <p:nvPr/>
        </p:nvCxnSpPr>
        <p:spPr>
          <a:xfrm flipV="1">
            <a:off x="1981200" y="4648200"/>
            <a:ext cx="381000" cy="15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>
            <a:stCxn id="63" idx="0"/>
            <a:endCxn id="66" idx="4"/>
          </p:cNvCxnSpPr>
          <p:nvPr/>
        </p:nvCxnSpPr>
        <p:spPr>
          <a:xfrm rot="5400000" flipH="1" flipV="1">
            <a:off x="2705100" y="5524500"/>
            <a:ext cx="304800" cy="762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>
            <a:stCxn id="59" idx="0"/>
            <a:endCxn id="27" idx="3"/>
          </p:cNvCxnSpPr>
          <p:nvPr/>
        </p:nvCxnSpPr>
        <p:spPr>
          <a:xfrm rot="5400000" flipH="1" flipV="1">
            <a:off x="762000" y="3178082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>
            <a:stCxn id="76" idx="1"/>
            <a:endCxn id="69" idx="5"/>
          </p:cNvCxnSpPr>
          <p:nvPr/>
        </p:nvCxnSpPr>
        <p:spPr>
          <a:xfrm rot="16200000" flipV="1">
            <a:off x="5578382" y="1996982"/>
            <a:ext cx="654236" cy="2732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>
            <a:stCxn id="63" idx="5"/>
            <a:endCxn id="55" idx="2"/>
          </p:cNvCxnSpPr>
          <p:nvPr/>
        </p:nvCxnSpPr>
        <p:spPr>
          <a:xfrm rot="16200000" flipH="1">
            <a:off x="2949482" y="5768882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stCxn id="93" idx="7"/>
            <a:endCxn id="73" idx="3"/>
          </p:cNvCxnSpPr>
          <p:nvPr/>
        </p:nvCxnSpPr>
        <p:spPr>
          <a:xfrm rot="5400000" flipH="1" flipV="1">
            <a:off x="5121182" y="2758982"/>
            <a:ext cx="425636" cy="1970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rot="5400000">
            <a:off x="1562100" y="3848100"/>
            <a:ext cx="76200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>
            <a:off x="3429000" y="4191000"/>
            <a:ext cx="76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flipV="1">
            <a:off x="3886200" y="3124200"/>
            <a:ext cx="609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31" idx="6"/>
            <a:endCxn id="69" idx="1"/>
          </p:cNvCxnSpPr>
          <p:nvPr/>
        </p:nvCxnSpPr>
        <p:spPr>
          <a:xfrm>
            <a:off x="5181600" y="1524000"/>
            <a:ext cx="479518" cy="1747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75" idx="5"/>
            <a:endCxn id="109" idx="6"/>
          </p:cNvCxnSpPr>
          <p:nvPr/>
        </p:nvCxnSpPr>
        <p:spPr>
          <a:xfrm>
            <a:off x="6911882" y="2873282"/>
            <a:ext cx="403318" cy="3271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rot="10800000" flipV="1">
            <a:off x="6096000" y="3429000"/>
            <a:ext cx="533400" cy="2286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H="1">
            <a:off x="2797082" y="2667000"/>
            <a:ext cx="98518" cy="2509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7" y="520264"/>
            <a:ext cx="5485598" cy="394136"/>
          </a:xfrm>
          <a:prstGeom prst="rect">
            <a:avLst/>
          </a:prstGeom>
        </p:spPr>
      </p:pic>
      <p:cxnSp>
        <p:nvCxnSpPr>
          <p:cNvPr id="199" name="Straight Connector 198"/>
          <p:cNvCxnSpPr/>
          <p:nvPr/>
        </p:nvCxnSpPr>
        <p:spPr>
          <a:xfrm flipH="1" flipV="1">
            <a:off x="5083082" y="2263682"/>
            <a:ext cx="349436" cy="2732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 flipH="1" flipV="1">
            <a:off x="6378482" y="2949482"/>
            <a:ext cx="273236" cy="4256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4321082" y="2720882"/>
            <a:ext cx="197036" cy="3494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/>
          <p:cNvSpPr/>
          <p:nvPr/>
        </p:nvSpPr>
        <p:spPr>
          <a:xfrm>
            <a:off x="71628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2" name="Straight Connector 201"/>
          <p:cNvCxnSpPr/>
          <p:nvPr/>
        </p:nvCxnSpPr>
        <p:spPr>
          <a:xfrm flipV="1">
            <a:off x="2895600" y="4930682"/>
            <a:ext cx="98518" cy="3271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flipH="1">
            <a:off x="4876800" y="4953000"/>
            <a:ext cx="228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 flipV="1">
            <a:off x="4267200" y="4267200"/>
            <a:ext cx="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78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8600" y="1143000"/>
            <a:ext cx="8458200" cy="5334000"/>
          </a:xfrm>
          <a:prstGeom prst="ellipse">
            <a:avLst/>
          </a:prstGeom>
          <a:solidFill>
            <a:srgbClr val="FFCCFF">
              <a:alpha val="2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803176" y="1223749"/>
            <a:ext cx="4697104" cy="4160293"/>
          </a:xfrm>
          <a:custGeom>
            <a:avLst/>
            <a:gdLst>
              <a:gd name="connsiteX0" fmla="*/ 1328382 w 4697104"/>
              <a:gd name="connsiteY0" fmla="*/ 2693158 h 4160293"/>
              <a:gd name="connsiteX1" fmla="*/ 209266 w 4697104"/>
              <a:gd name="connsiteY1" fmla="*/ 1642281 h 4160293"/>
              <a:gd name="connsiteX2" fmla="*/ 86436 w 4697104"/>
              <a:gd name="connsiteY2" fmla="*/ 714233 h 4160293"/>
              <a:gd name="connsiteX3" fmla="*/ 727881 w 4697104"/>
              <a:gd name="connsiteY3" fmla="*/ 86436 h 4160293"/>
              <a:gd name="connsiteX4" fmla="*/ 2174543 w 4697104"/>
              <a:gd name="connsiteY4" fmla="*/ 195618 h 4160293"/>
              <a:gd name="connsiteX5" fmla="*/ 3607558 w 4697104"/>
              <a:gd name="connsiteY5" fmla="*/ 878006 h 4160293"/>
              <a:gd name="connsiteX6" fmla="*/ 4644788 w 4697104"/>
              <a:gd name="connsiteY6" fmla="*/ 2529385 h 4160293"/>
              <a:gd name="connsiteX7" fmla="*/ 3921457 w 4697104"/>
              <a:gd name="connsiteY7" fmla="*/ 3866866 h 4160293"/>
              <a:gd name="connsiteX8" fmla="*/ 3061648 w 4697104"/>
              <a:gd name="connsiteY8" fmla="*/ 4044287 h 4160293"/>
              <a:gd name="connsiteX9" fmla="*/ 2583976 w 4697104"/>
              <a:gd name="connsiteY9" fmla="*/ 3170830 h 4160293"/>
              <a:gd name="connsiteX10" fmla="*/ 1328382 w 4697104"/>
              <a:gd name="connsiteY10" fmla="*/ 2693158 h 416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97104" h="4160293">
                <a:moveTo>
                  <a:pt x="1328382" y="2693158"/>
                </a:moveTo>
                <a:cubicBezTo>
                  <a:pt x="932597" y="2438400"/>
                  <a:pt x="416257" y="1972102"/>
                  <a:pt x="209266" y="1642281"/>
                </a:cubicBezTo>
                <a:cubicBezTo>
                  <a:pt x="2275" y="1312460"/>
                  <a:pt x="0" y="973540"/>
                  <a:pt x="86436" y="714233"/>
                </a:cubicBezTo>
                <a:cubicBezTo>
                  <a:pt x="172872" y="454926"/>
                  <a:pt x="379863" y="172872"/>
                  <a:pt x="727881" y="86436"/>
                </a:cubicBezTo>
                <a:cubicBezTo>
                  <a:pt x="1075899" y="0"/>
                  <a:pt x="1694597" y="63690"/>
                  <a:pt x="2174543" y="195618"/>
                </a:cubicBezTo>
                <a:cubicBezTo>
                  <a:pt x="2654489" y="327546"/>
                  <a:pt x="3195851" y="489045"/>
                  <a:pt x="3607558" y="878006"/>
                </a:cubicBezTo>
                <a:cubicBezTo>
                  <a:pt x="4019266" y="1266967"/>
                  <a:pt x="4592472" y="2031242"/>
                  <a:pt x="4644788" y="2529385"/>
                </a:cubicBezTo>
                <a:cubicBezTo>
                  <a:pt x="4697104" y="3027528"/>
                  <a:pt x="4185314" y="3614382"/>
                  <a:pt x="3921457" y="3866866"/>
                </a:cubicBezTo>
                <a:cubicBezTo>
                  <a:pt x="3657600" y="4119350"/>
                  <a:pt x="3284561" y="4160293"/>
                  <a:pt x="3061648" y="4044287"/>
                </a:cubicBezTo>
                <a:cubicBezTo>
                  <a:pt x="2838735" y="3928281"/>
                  <a:pt x="2877403" y="3398293"/>
                  <a:pt x="2583976" y="3170830"/>
                </a:cubicBezTo>
                <a:cubicBezTo>
                  <a:pt x="2290549" y="2943367"/>
                  <a:pt x="1724167" y="2947916"/>
                  <a:pt x="1328382" y="269315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039505" y="3796353"/>
            <a:ext cx="2893325" cy="2522560"/>
          </a:xfrm>
          <a:custGeom>
            <a:avLst/>
            <a:gdLst>
              <a:gd name="connsiteX0" fmla="*/ 1389796 w 2893325"/>
              <a:gd name="connsiteY0" fmla="*/ 2140423 h 2522560"/>
              <a:gd name="connsiteX1" fmla="*/ 216089 w 2893325"/>
              <a:gd name="connsiteY1" fmla="*/ 1512626 h 2522560"/>
              <a:gd name="connsiteX2" fmla="*/ 175146 w 2893325"/>
              <a:gd name="connsiteY2" fmla="*/ 570931 h 2522560"/>
              <a:gd name="connsiteX3" fmla="*/ 1266967 w 2893325"/>
              <a:gd name="connsiteY3" fmla="*/ 557283 h 2522560"/>
              <a:gd name="connsiteX4" fmla="*/ 1935707 w 2893325"/>
              <a:gd name="connsiteY4" fmla="*/ 161498 h 2522560"/>
              <a:gd name="connsiteX5" fmla="*/ 2522561 w 2893325"/>
              <a:gd name="connsiteY5" fmla="*/ 216089 h 2522560"/>
              <a:gd name="connsiteX6" fmla="*/ 2850107 w 2893325"/>
              <a:gd name="connsiteY6" fmla="*/ 1458035 h 2522560"/>
              <a:gd name="connsiteX7" fmla="*/ 2263253 w 2893325"/>
              <a:gd name="connsiteY7" fmla="*/ 2413378 h 2522560"/>
              <a:gd name="connsiteX8" fmla="*/ 1389796 w 2893325"/>
              <a:gd name="connsiteY8" fmla="*/ 2140423 h 252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3325" h="2522560">
                <a:moveTo>
                  <a:pt x="1389796" y="2140423"/>
                </a:moveTo>
                <a:cubicBezTo>
                  <a:pt x="1048602" y="1990298"/>
                  <a:pt x="418531" y="1774208"/>
                  <a:pt x="216089" y="1512626"/>
                </a:cubicBezTo>
                <a:cubicBezTo>
                  <a:pt x="13647" y="1251044"/>
                  <a:pt x="0" y="730155"/>
                  <a:pt x="175146" y="570931"/>
                </a:cubicBezTo>
                <a:cubicBezTo>
                  <a:pt x="350292" y="411707"/>
                  <a:pt x="973540" y="625522"/>
                  <a:pt x="1266967" y="557283"/>
                </a:cubicBezTo>
                <a:cubicBezTo>
                  <a:pt x="1560394" y="489044"/>
                  <a:pt x="1726441" y="218364"/>
                  <a:pt x="1935707" y="161498"/>
                </a:cubicBezTo>
                <a:cubicBezTo>
                  <a:pt x="2144973" y="104632"/>
                  <a:pt x="2370161" y="0"/>
                  <a:pt x="2522561" y="216089"/>
                </a:cubicBezTo>
                <a:cubicBezTo>
                  <a:pt x="2674961" y="432179"/>
                  <a:pt x="2893325" y="1091820"/>
                  <a:pt x="2850107" y="1458035"/>
                </a:cubicBezTo>
                <a:cubicBezTo>
                  <a:pt x="2806889" y="1824250"/>
                  <a:pt x="2508913" y="2304196"/>
                  <a:pt x="2263253" y="2413378"/>
                </a:cubicBezTo>
                <a:cubicBezTo>
                  <a:pt x="2017593" y="2522560"/>
                  <a:pt x="1730990" y="2290548"/>
                  <a:pt x="1389796" y="214042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30221" y="2918346"/>
            <a:ext cx="3063922" cy="3502926"/>
          </a:xfrm>
          <a:custGeom>
            <a:avLst/>
            <a:gdLst>
              <a:gd name="connsiteX0" fmla="*/ 400334 w 3063922"/>
              <a:gd name="connsiteY0" fmla="*/ 3291385 h 3502926"/>
              <a:gd name="connsiteX1" fmla="*/ 441278 w 3063922"/>
              <a:gd name="connsiteY1" fmla="*/ 2445224 h 3502926"/>
              <a:gd name="connsiteX2" fmla="*/ 550460 w 3063922"/>
              <a:gd name="connsiteY2" fmla="*/ 2185917 h 3502926"/>
              <a:gd name="connsiteX3" fmla="*/ 359391 w 3063922"/>
              <a:gd name="connsiteY3" fmla="*/ 1421642 h 3502926"/>
              <a:gd name="connsiteX4" fmla="*/ 45492 w 3063922"/>
              <a:gd name="connsiteY4" fmla="*/ 507242 h 3502926"/>
              <a:gd name="connsiteX5" fmla="*/ 86436 w 3063922"/>
              <a:gd name="connsiteY5" fmla="*/ 43218 h 3502926"/>
              <a:gd name="connsiteX6" fmla="*/ 523164 w 3063922"/>
              <a:gd name="connsiteY6" fmla="*/ 247935 h 3502926"/>
              <a:gd name="connsiteX7" fmla="*/ 1260143 w 3063922"/>
              <a:gd name="connsiteY7" fmla="*/ 1012209 h 3502926"/>
              <a:gd name="connsiteX8" fmla="*/ 1833349 w 3063922"/>
              <a:gd name="connsiteY8" fmla="*/ 1503529 h 3502926"/>
              <a:gd name="connsiteX9" fmla="*/ 2652215 w 3063922"/>
              <a:gd name="connsiteY9" fmla="*/ 1653654 h 3502926"/>
              <a:gd name="connsiteX10" fmla="*/ 3034352 w 3063922"/>
              <a:gd name="connsiteY10" fmla="*/ 2308747 h 3502926"/>
              <a:gd name="connsiteX11" fmla="*/ 2829636 w 3063922"/>
              <a:gd name="connsiteY11" fmla="*/ 3032078 h 3502926"/>
              <a:gd name="connsiteX12" fmla="*/ 1642280 w 3063922"/>
              <a:gd name="connsiteY12" fmla="*/ 3141260 h 3502926"/>
              <a:gd name="connsiteX13" fmla="*/ 987188 w 3063922"/>
              <a:gd name="connsiteY13" fmla="*/ 3441511 h 3502926"/>
              <a:gd name="connsiteX14" fmla="*/ 441278 w 3063922"/>
              <a:gd name="connsiteY14" fmla="*/ 3468806 h 3502926"/>
              <a:gd name="connsiteX15" fmla="*/ 400334 w 3063922"/>
              <a:gd name="connsiteY15" fmla="*/ 3236794 h 3502926"/>
              <a:gd name="connsiteX16" fmla="*/ 400334 w 3063922"/>
              <a:gd name="connsiteY16" fmla="*/ 3291385 h 350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3922" h="3502926">
                <a:moveTo>
                  <a:pt x="400334" y="3291385"/>
                </a:moveTo>
                <a:cubicBezTo>
                  <a:pt x="407158" y="3159457"/>
                  <a:pt x="416257" y="2629469"/>
                  <a:pt x="441278" y="2445224"/>
                </a:cubicBezTo>
                <a:cubicBezTo>
                  <a:pt x="466299" y="2260979"/>
                  <a:pt x="564108" y="2356514"/>
                  <a:pt x="550460" y="2185917"/>
                </a:cubicBezTo>
                <a:cubicBezTo>
                  <a:pt x="536812" y="2015320"/>
                  <a:pt x="443552" y="1701421"/>
                  <a:pt x="359391" y="1421642"/>
                </a:cubicBezTo>
                <a:cubicBezTo>
                  <a:pt x="275230" y="1141863"/>
                  <a:pt x="90984" y="736979"/>
                  <a:pt x="45492" y="507242"/>
                </a:cubicBezTo>
                <a:cubicBezTo>
                  <a:pt x="0" y="277505"/>
                  <a:pt x="6824" y="86436"/>
                  <a:pt x="86436" y="43218"/>
                </a:cubicBezTo>
                <a:cubicBezTo>
                  <a:pt x="166048" y="0"/>
                  <a:pt x="327546" y="86437"/>
                  <a:pt x="523164" y="247935"/>
                </a:cubicBezTo>
                <a:cubicBezTo>
                  <a:pt x="718782" y="409434"/>
                  <a:pt x="1041779" y="802943"/>
                  <a:pt x="1260143" y="1012209"/>
                </a:cubicBezTo>
                <a:cubicBezTo>
                  <a:pt x="1478507" y="1221475"/>
                  <a:pt x="1601337" y="1396622"/>
                  <a:pt x="1833349" y="1503529"/>
                </a:cubicBezTo>
                <a:cubicBezTo>
                  <a:pt x="2065361" y="1610436"/>
                  <a:pt x="2452048" y="1519451"/>
                  <a:pt x="2652215" y="1653654"/>
                </a:cubicBezTo>
                <a:cubicBezTo>
                  <a:pt x="2852382" y="1787857"/>
                  <a:pt x="3004782" y="2079010"/>
                  <a:pt x="3034352" y="2308747"/>
                </a:cubicBezTo>
                <a:cubicBezTo>
                  <a:pt x="3063922" y="2538484"/>
                  <a:pt x="3061648" y="2893326"/>
                  <a:pt x="2829636" y="3032078"/>
                </a:cubicBezTo>
                <a:cubicBezTo>
                  <a:pt x="2597624" y="3170830"/>
                  <a:pt x="1949355" y="3073021"/>
                  <a:pt x="1642280" y="3141260"/>
                </a:cubicBezTo>
                <a:cubicBezTo>
                  <a:pt x="1335205" y="3209499"/>
                  <a:pt x="1187355" y="3386920"/>
                  <a:pt x="987188" y="3441511"/>
                </a:cubicBezTo>
                <a:cubicBezTo>
                  <a:pt x="787021" y="3496102"/>
                  <a:pt x="539087" y="3502926"/>
                  <a:pt x="441278" y="3468806"/>
                </a:cubicBezTo>
                <a:cubicBezTo>
                  <a:pt x="343469" y="3434687"/>
                  <a:pt x="407158" y="3264089"/>
                  <a:pt x="400334" y="3236794"/>
                </a:cubicBezTo>
                <a:cubicBezTo>
                  <a:pt x="393510" y="3209499"/>
                  <a:pt x="393510" y="3423313"/>
                  <a:pt x="400334" y="3291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8877" y="1446663"/>
            <a:ext cx="3389194" cy="2731826"/>
          </a:xfrm>
          <a:custGeom>
            <a:avLst/>
            <a:gdLst>
              <a:gd name="connsiteX0" fmla="*/ 147851 w 3389194"/>
              <a:gd name="connsiteY0" fmla="*/ 2060812 h 2731826"/>
              <a:gd name="connsiteX1" fmla="*/ 379863 w 3389194"/>
              <a:gd name="connsiteY1" fmla="*/ 1433015 h 2731826"/>
              <a:gd name="connsiteX2" fmla="*/ 1212377 w 3389194"/>
              <a:gd name="connsiteY2" fmla="*/ 641444 h 2731826"/>
              <a:gd name="connsiteX3" fmla="*/ 2304198 w 3389194"/>
              <a:gd name="connsiteY3" fmla="*/ 177421 h 2731826"/>
              <a:gd name="connsiteX4" fmla="*/ 3000233 w 3389194"/>
              <a:gd name="connsiteY4" fmla="*/ 81886 h 2731826"/>
              <a:gd name="connsiteX5" fmla="*/ 3341427 w 3389194"/>
              <a:gd name="connsiteY5" fmla="*/ 668740 h 2731826"/>
              <a:gd name="connsiteX6" fmla="*/ 3286836 w 3389194"/>
              <a:gd name="connsiteY6" fmla="*/ 1241946 h 2731826"/>
              <a:gd name="connsiteX7" fmla="*/ 2986586 w 3389194"/>
              <a:gd name="connsiteY7" fmla="*/ 1774209 h 2731826"/>
              <a:gd name="connsiteX8" fmla="*/ 2918347 w 3389194"/>
              <a:gd name="connsiteY8" fmla="*/ 2183641 h 2731826"/>
              <a:gd name="connsiteX9" fmla="*/ 1935708 w 3389194"/>
              <a:gd name="connsiteY9" fmla="*/ 2634018 h 2731826"/>
              <a:gd name="connsiteX10" fmla="*/ 789296 w 3389194"/>
              <a:gd name="connsiteY10" fmla="*/ 2702256 h 2731826"/>
              <a:gd name="connsiteX11" fmla="*/ 106908 w 3389194"/>
              <a:gd name="connsiteY11" fmla="*/ 2456597 h 2731826"/>
              <a:gd name="connsiteX12" fmla="*/ 147851 w 3389194"/>
              <a:gd name="connsiteY12" fmla="*/ 2060812 h 27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9194" h="2731826">
                <a:moveTo>
                  <a:pt x="147851" y="2060812"/>
                </a:moveTo>
                <a:cubicBezTo>
                  <a:pt x="193344" y="1890215"/>
                  <a:pt x="202442" y="1669576"/>
                  <a:pt x="379863" y="1433015"/>
                </a:cubicBezTo>
                <a:cubicBezTo>
                  <a:pt x="557284" y="1196454"/>
                  <a:pt x="891655" y="850710"/>
                  <a:pt x="1212377" y="641444"/>
                </a:cubicBezTo>
                <a:cubicBezTo>
                  <a:pt x="1533100" y="432178"/>
                  <a:pt x="2006222" y="270681"/>
                  <a:pt x="2304198" y="177421"/>
                </a:cubicBezTo>
                <a:cubicBezTo>
                  <a:pt x="2602174" y="84161"/>
                  <a:pt x="2827362" y="0"/>
                  <a:pt x="3000233" y="81886"/>
                </a:cubicBezTo>
                <a:cubicBezTo>
                  <a:pt x="3173104" y="163772"/>
                  <a:pt x="3293660" y="475397"/>
                  <a:pt x="3341427" y="668740"/>
                </a:cubicBezTo>
                <a:cubicBezTo>
                  <a:pt x="3389194" y="862083"/>
                  <a:pt x="3345976" y="1057701"/>
                  <a:pt x="3286836" y="1241946"/>
                </a:cubicBezTo>
                <a:cubicBezTo>
                  <a:pt x="3227696" y="1426191"/>
                  <a:pt x="3048001" y="1617260"/>
                  <a:pt x="2986586" y="1774209"/>
                </a:cubicBezTo>
                <a:cubicBezTo>
                  <a:pt x="2925171" y="1931158"/>
                  <a:pt x="3093493" y="2040340"/>
                  <a:pt x="2918347" y="2183641"/>
                </a:cubicBezTo>
                <a:cubicBezTo>
                  <a:pt x="2743201" y="2326942"/>
                  <a:pt x="2290550" y="2547582"/>
                  <a:pt x="1935708" y="2634018"/>
                </a:cubicBezTo>
                <a:cubicBezTo>
                  <a:pt x="1580866" y="2720454"/>
                  <a:pt x="1094096" y="2731826"/>
                  <a:pt x="789296" y="2702256"/>
                </a:cubicBezTo>
                <a:cubicBezTo>
                  <a:pt x="484496" y="2672686"/>
                  <a:pt x="213816" y="2568054"/>
                  <a:pt x="106908" y="2456597"/>
                </a:cubicBezTo>
                <a:cubicBezTo>
                  <a:pt x="0" y="2345140"/>
                  <a:pt x="102359" y="2231409"/>
                  <a:pt x="147851" y="20608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14400" y="3048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371600" y="4724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1242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48000" y="182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029200" y="1447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8288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057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62200" y="3124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209800" y="198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716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514600" y="2286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67000" y="2895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8194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7432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718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191000" y="167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28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362200" y="5410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362200" y="4572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886200" y="3657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9050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276600" y="4114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676400" y="4419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5240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718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50520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24200" y="586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382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954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752600" y="213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858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0574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953000" y="213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242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743200" y="5715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91000" y="2590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0386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819400" y="5257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495800" y="1981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006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638800" y="167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629400" y="182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1628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248400" y="2819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4102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7818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0198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6294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6962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629400" y="4038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924800" y="4191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162800" y="3810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152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334000" y="5562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1910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8674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191000" y="601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1054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572000" y="5562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4958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7244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105400" y="3048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1910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105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191000" y="4114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6388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626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9436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0960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467600" y="4267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553200" y="2286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0772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6388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248400" y="563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010400" y="4495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876800" y="4419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38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1628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>
            <a:stCxn id="58" idx="6"/>
            <a:endCxn id="35" idx="3"/>
          </p:cNvCxnSpPr>
          <p:nvPr/>
        </p:nvCxnSpPr>
        <p:spPr>
          <a:xfrm flipV="1">
            <a:off x="1905000" y="2111282"/>
            <a:ext cx="327118" cy="985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27" idx="6"/>
            <a:endCxn id="57" idx="1"/>
          </p:cNvCxnSpPr>
          <p:nvPr/>
        </p:nvCxnSpPr>
        <p:spPr>
          <a:xfrm>
            <a:off x="1066800" y="3124200"/>
            <a:ext cx="250918" cy="1747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96" idx="4"/>
            <a:endCxn id="46" idx="1"/>
          </p:cNvCxnSpPr>
          <p:nvPr/>
        </p:nvCxnSpPr>
        <p:spPr>
          <a:xfrm rot="16200000" flipH="1">
            <a:off x="3695700" y="3467100"/>
            <a:ext cx="327118" cy="985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96" idx="1"/>
            <a:endCxn id="46" idx="5"/>
          </p:cNvCxnSpPr>
          <p:nvPr/>
        </p:nvCxnSpPr>
        <p:spPr>
          <a:xfrm rot="16200000" flipV="1">
            <a:off x="3940082" y="3863882"/>
            <a:ext cx="3494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52" idx="7"/>
            <a:endCxn id="48" idx="2"/>
          </p:cNvCxnSpPr>
          <p:nvPr/>
        </p:nvCxnSpPr>
        <p:spPr>
          <a:xfrm rot="5400000" flipH="1" flipV="1">
            <a:off x="2987582" y="4076700"/>
            <a:ext cx="174718" cy="403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88" idx="0"/>
            <a:endCxn id="90" idx="4"/>
          </p:cNvCxnSpPr>
          <p:nvPr/>
        </p:nvCxnSpPr>
        <p:spPr>
          <a:xfrm rot="5400000" flipH="1" flipV="1">
            <a:off x="4457700" y="5219700"/>
            <a:ext cx="5334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86" idx="7"/>
            <a:endCxn id="88" idx="3"/>
          </p:cNvCxnSpPr>
          <p:nvPr/>
        </p:nvCxnSpPr>
        <p:spPr>
          <a:xfrm rot="5400000" flipH="1" flipV="1">
            <a:off x="4282982" y="5730782"/>
            <a:ext cx="3494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84" idx="5"/>
            <a:endCxn id="88" idx="1"/>
          </p:cNvCxnSpPr>
          <p:nvPr/>
        </p:nvCxnSpPr>
        <p:spPr>
          <a:xfrm rot="16200000" flipH="1">
            <a:off x="4130582" y="5121182"/>
            <a:ext cx="654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87" idx="1"/>
            <a:endCxn id="107" idx="4"/>
          </p:cNvCxnSpPr>
          <p:nvPr/>
        </p:nvCxnSpPr>
        <p:spPr>
          <a:xfrm rot="16200000" flipV="1">
            <a:off x="4876800" y="46482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07" idx="5"/>
            <a:endCxn id="108" idx="1"/>
          </p:cNvCxnSpPr>
          <p:nvPr/>
        </p:nvCxnSpPr>
        <p:spPr>
          <a:xfrm rot="16200000" flipH="1">
            <a:off x="5235482" y="4321082"/>
            <a:ext cx="197036" cy="6542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83" idx="6"/>
            <a:endCxn id="85" idx="2"/>
          </p:cNvCxnSpPr>
          <p:nvPr/>
        </p:nvCxnSpPr>
        <p:spPr>
          <a:xfrm flipV="1">
            <a:off x="5486400" y="5562600"/>
            <a:ext cx="3810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52" idx="4"/>
            <a:endCxn id="53" idx="1"/>
          </p:cNvCxnSpPr>
          <p:nvPr/>
        </p:nvCxnSpPr>
        <p:spPr>
          <a:xfrm rot="16200000" flipH="1">
            <a:off x="2743200" y="45720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45" idx="7"/>
            <a:endCxn id="52" idx="3"/>
          </p:cNvCxnSpPr>
          <p:nvPr/>
        </p:nvCxnSpPr>
        <p:spPr>
          <a:xfrm rot="5400000" flipH="1" flipV="1">
            <a:off x="2568482" y="4397282"/>
            <a:ext cx="120836" cy="2732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53" idx="6"/>
            <a:endCxn id="51" idx="3"/>
          </p:cNvCxnSpPr>
          <p:nvPr/>
        </p:nvCxnSpPr>
        <p:spPr>
          <a:xfrm flipV="1">
            <a:off x="3124200" y="4854482"/>
            <a:ext cx="250918" cy="22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62" idx="7"/>
            <a:endCxn id="54" idx="2"/>
          </p:cNvCxnSpPr>
          <p:nvPr/>
        </p:nvCxnSpPr>
        <p:spPr>
          <a:xfrm rot="5400000" flipH="1" flipV="1">
            <a:off x="3330482" y="5334000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46" idx="6"/>
            <a:endCxn id="94" idx="2"/>
          </p:cNvCxnSpPr>
          <p:nvPr/>
        </p:nvCxnSpPr>
        <p:spPr>
          <a:xfrm>
            <a:off x="4038600" y="3733800"/>
            <a:ext cx="152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88" idx="6"/>
            <a:endCxn id="83" idx="2"/>
          </p:cNvCxnSpPr>
          <p:nvPr/>
        </p:nvCxnSpPr>
        <p:spPr>
          <a:xfrm>
            <a:off x="4724400" y="5638800"/>
            <a:ext cx="6096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81" idx="6"/>
            <a:endCxn id="103" idx="2"/>
          </p:cNvCxnSpPr>
          <p:nvPr/>
        </p:nvCxnSpPr>
        <p:spPr>
          <a:xfrm flipV="1">
            <a:off x="7315200" y="3733800"/>
            <a:ext cx="762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01" idx="1"/>
            <a:endCxn id="79" idx="5"/>
          </p:cNvCxnSpPr>
          <p:nvPr/>
        </p:nvCxnSpPr>
        <p:spPr>
          <a:xfrm rot="16200000" flipV="1">
            <a:off x="7064282" y="3863882"/>
            <a:ext cx="120836" cy="730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08" idx="6"/>
            <a:endCxn id="100" idx="2"/>
          </p:cNvCxnSpPr>
          <p:nvPr/>
        </p:nvCxnSpPr>
        <p:spPr>
          <a:xfrm>
            <a:off x="5791200" y="48006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85" idx="5"/>
            <a:endCxn id="105" idx="1"/>
          </p:cNvCxnSpPr>
          <p:nvPr/>
        </p:nvCxnSpPr>
        <p:spPr>
          <a:xfrm rot="16200000" flipH="1">
            <a:off x="6111782" y="5502182"/>
            <a:ext cx="446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04" idx="0"/>
            <a:endCxn id="108" idx="4"/>
          </p:cNvCxnSpPr>
          <p:nvPr/>
        </p:nvCxnSpPr>
        <p:spPr>
          <a:xfrm rot="5400000" flipH="1" flipV="1">
            <a:off x="5600700" y="4991100"/>
            <a:ext cx="228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06" idx="7"/>
            <a:endCxn id="101" idx="2"/>
          </p:cNvCxnSpPr>
          <p:nvPr/>
        </p:nvCxnSpPr>
        <p:spPr>
          <a:xfrm rot="5400000" flipH="1" flipV="1">
            <a:off x="7216682" y="4267200"/>
            <a:ext cx="1747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83" idx="7"/>
            <a:endCxn id="104" idx="3"/>
          </p:cNvCxnSpPr>
          <p:nvPr/>
        </p:nvCxnSpPr>
        <p:spPr>
          <a:xfrm rot="5400000" flipH="1" flipV="1">
            <a:off x="5387882" y="5311682"/>
            <a:ext cx="3494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79" idx="7"/>
            <a:endCxn id="81" idx="2"/>
          </p:cNvCxnSpPr>
          <p:nvPr/>
        </p:nvCxnSpPr>
        <p:spPr>
          <a:xfrm rot="5400000" flipH="1" flipV="1">
            <a:off x="6873782" y="3771900"/>
            <a:ext cx="174718" cy="4033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>
            <a:off x="37338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/>
          <p:cNvCxnSpPr>
            <a:stCxn id="56" idx="0"/>
            <a:endCxn id="27" idx="4"/>
          </p:cNvCxnSpPr>
          <p:nvPr/>
        </p:nvCxnSpPr>
        <p:spPr>
          <a:xfrm rot="5400000" flipH="1" flipV="1">
            <a:off x="723900" y="33909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>
            <a:stCxn id="32" idx="0"/>
            <a:endCxn id="60" idx="3"/>
          </p:cNvCxnSpPr>
          <p:nvPr/>
        </p:nvCxnSpPr>
        <p:spPr>
          <a:xfrm rot="5400000" flipH="1" flipV="1">
            <a:off x="1866900" y="29113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34" idx="7"/>
            <a:endCxn id="38" idx="3"/>
          </p:cNvCxnSpPr>
          <p:nvPr/>
        </p:nvCxnSpPr>
        <p:spPr>
          <a:xfrm rot="5400000" flipH="1" flipV="1">
            <a:off x="2530382" y="29875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>
            <a:stCxn id="33" idx="7"/>
            <a:endCxn id="34" idx="3"/>
          </p:cNvCxnSpPr>
          <p:nvPr/>
        </p:nvCxnSpPr>
        <p:spPr>
          <a:xfrm rot="5400000" flipH="1" flipV="1">
            <a:off x="2149382" y="3292382"/>
            <a:ext cx="2732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stCxn id="32" idx="5"/>
            <a:endCxn id="33" idx="1"/>
          </p:cNvCxnSpPr>
          <p:nvPr/>
        </p:nvCxnSpPr>
        <p:spPr>
          <a:xfrm rot="16200000" flipH="1">
            <a:off x="1882682" y="3330482"/>
            <a:ext cx="273236" cy="1208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57" idx="7"/>
            <a:endCxn id="32" idx="2"/>
          </p:cNvCxnSpPr>
          <p:nvPr/>
        </p:nvCxnSpPr>
        <p:spPr>
          <a:xfrm rot="5400000" flipH="1" flipV="1">
            <a:off x="1577882" y="3048000"/>
            <a:ext cx="98518" cy="4033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>
            <a:stCxn id="27" idx="7"/>
            <a:endCxn id="36" idx="3"/>
          </p:cNvCxnSpPr>
          <p:nvPr/>
        </p:nvCxnSpPr>
        <p:spPr>
          <a:xfrm rot="5400000" flipH="1" flipV="1">
            <a:off x="968282" y="2644682"/>
            <a:ext cx="501836" cy="3494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>
            <a:stCxn id="37" idx="6"/>
            <a:endCxn id="29" idx="2"/>
          </p:cNvCxnSpPr>
          <p:nvPr/>
        </p:nvCxnSpPr>
        <p:spPr>
          <a:xfrm flipV="1">
            <a:off x="2667000" y="22860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>
            <a:stCxn id="35" idx="5"/>
            <a:endCxn id="37" idx="1"/>
          </p:cNvCxnSpPr>
          <p:nvPr/>
        </p:nvCxnSpPr>
        <p:spPr>
          <a:xfrm rot="16200000" flipH="1">
            <a:off x="2339882" y="2111282"/>
            <a:ext cx="1970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37" idx="5"/>
            <a:endCxn id="39" idx="1"/>
          </p:cNvCxnSpPr>
          <p:nvPr/>
        </p:nvCxnSpPr>
        <p:spPr>
          <a:xfrm rot="16200000" flipH="1">
            <a:off x="2682782" y="23779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>
            <a:stCxn id="37" idx="7"/>
            <a:endCxn id="30" idx="3"/>
          </p:cNvCxnSpPr>
          <p:nvPr/>
        </p:nvCxnSpPr>
        <p:spPr>
          <a:xfrm rot="5400000" flipH="1" flipV="1">
            <a:off x="2682782" y="1920782"/>
            <a:ext cx="3494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40" idx="7"/>
            <a:endCxn id="41" idx="4"/>
          </p:cNvCxnSpPr>
          <p:nvPr/>
        </p:nvCxnSpPr>
        <p:spPr>
          <a:xfrm rot="5400000" flipH="1" flipV="1">
            <a:off x="2873282" y="3200400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stCxn id="34" idx="5"/>
            <a:endCxn id="40" idx="1"/>
          </p:cNvCxnSpPr>
          <p:nvPr/>
        </p:nvCxnSpPr>
        <p:spPr>
          <a:xfrm rot="16200000" flipH="1">
            <a:off x="2568482" y="31780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64" idx="0"/>
            <a:endCxn id="65" idx="5"/>
          </p:cNvCxnSpPr>
          <p:nvPr/>
        </p:nvCxnSpPr>
        <p:spPr>
          <a:xfrm rot="16200000" flipV="1">
            <a:off x="4092482" y="2416082"/>
            <a:ext cx="2509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stCxn id="64" idx="6"/>
            <a:endCxn id="68" idx="2"/>
          </p:cNvCxnSpPr>
          <p:nvPr/>
        </p:nvCxnSpPr>
        <p:spPr>
          <a:xfrm flipV="1">
            <a:off x="4343400" y="25908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>
            <a:stCxn id="42" idx="6"/>
            <a:endCxn id="31" idx="2"/>
          </p:cNvCxnSpPr>
          <p:nvPr/>
        </p:nvCxnSpPr>
        <p:spPr>
          <a:xfrm flipV="1">
            <a:off x="4343400" y="1524000"/>
            <a:ext cx="6858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>
            <a:stCxn id="68" idx="0"/>
            <a:endCxn id="61" idx="4"/>
          </p:cNvCxnSpPr>
          <p:nvPr/>
        </p:nvCxnSpPr>
        <p:spPr>
          <a:xfrm rot="5400000" flipH="1" flipV="1">
            <a:off x="4838700" y="2324100"/>
            <a:ext cx="228600" cy="1524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61" idx="0"/>
            <a:endCxn id="31" idx="4"/>
          </p:cNvCxnSpPr>
          <p:nvPr/>
        </p:nvCxnSpPr>
        <p:spPr>
          <a:xfrm rot="5400000" flipH="1" flipV="1">
            <a:off x="4800600" y="1828800"/>
            <a:ext cx="533400" cy="762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stCxn id="68" idx="1"/>
            <a:endCxn id="67" idx="4"/>
          </p:cNvCxnSpPr>
          <p:nvPr/>
        </p:nvCxnSpPr>
        <p:spPr>
          <a:xfrm rot="16200000" flipV="1">
            <a:off x="4495800" y="2209800"/>
            <a:ext cx="403318" cy="2509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95" idx="0"/>
            <a:endCxn id="93" idx="4"/>
          </p:cNvCxnSpPr>
          <p:nvPr/>
        </p:nvCxnSpPr>
        <p:spPr>
          <a:xfrm rot="5400000" flipH="1" flipV="1">
            <a:off x="5029200" y="33528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89" idx="6"/>
            <a:endCxn id="93" idx="2"/>
          </p:cNvCxnSpPr>
          <p:nvPr/>
        </p:nvCxnSpPr>
        <p:spPr>
          <a:xfrm>
            <a:off x="4648200" y="3124200"/>
            <a:ext cx="45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stCxn id="76" idx="6"/>
            <a:endCxn id="102" idx="2"/>
          </p:cNvCxnSpPr>
          <p:nvPr/>
        </p:nvCxnSpPr>
        <p:spPr>
          <a:xfrm flipV="1">
            <a:off x="6172200" y="2362200"/>
            <a:ext cx="381000" cy="1524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stCxn id="102" idx="0"/>
            <a:endCxn id="70" idx="4"/>
          </p:cNvCxnSpPr>
          <p:nvPr/>
        </p:nvCxnSpPr>
        <p:spPr>
          <a:xfrm rot="5400000" flipH="1" flipV="1">
            <a:off x="6515100" y="20955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stCxn id="73" idx="6"/>
            <a:endCxn id="76" idx="2"/>
          </p:cNvCxnSpPr>
          <p:nvPr/>
        </p:nvCxnSpPr>
        <p:spPr>
          <a:xfrm flipV="1">
            <a:off x="5562600" y="2514600"/>
            <a:ext cx="457200" cy="762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stCxn id="72" idx="7"/>
            <a:endCxn id="102" idx="4"/>
          </p:cNvCxnSpPr>
          <p:nvPr/>
        </p:nvCxnSpPr>
        <p:spPr>
          <a:xfrm rot="5400000" flipH="1" flipV="1">
            <a:off x="6302282" y="25146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>
            <a:stCxn id="74" idx="5"/>
            <a:endCxn id="102" idx="1"/>
          </p:cNvCxnSpPr>
          <p:nvPr/>
        </p:nvCxnSpPr>
        <p:spPr>
          <a:xfrm rot="16200000" flipH="1">
            <a:off x="6302282" y="20350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75" idx="0"/>
            <a:endCxn id="102" idx="5"/>
          </p:cNvCxnSpPr>
          <p:nvPr/>
        </p:nvCxnSpPr>
        <p:spPr>
          <a:xfrm rot="16200000" flipV="1">
            <a:off x="6607082" y="2492282"/>
            <a:ext cx="327118" cy="1747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stCxn id="75" idx="7"/>
            <a:endCxn id="71" idx="3"/>
          </p:cNvCxnSpPr>
          <p:nvPr/>
        </p:nvCxnSpPr>
        <p:spPr>
          <a:xfrm rot="5400000" flipH="1" flipV="1">
            <a:off x="6911882" y="2492282"/>
            <a:ext cx="273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stCxn id="98" idx="0"/>
            <a:endCxn id="97" idx="4"/>
          </p:cNvCxnSpPr>
          <p:nvPr/>
        </p:nvCxnSpPr>
        <p:spPr>
          <a:xfrm rot="5400000" flipH="1" flipV="1">
            <a:off x="5524500" y="34671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>
            <a:stCxn id="77" idx="6"/>
            <a:endCxn id="109" idx="3"/>
          </p:cNvCxnSpPr>
          <p:nvPr/>
        </p:nvCxnSpPr>
        <p:spPr>
          <a:xfrm flipV="1">
            <a:off x="6781800" y="3254282"/>
            <a:ext cx="403318" cy="1747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>
            <a:stCxn id="81" idx="7"/>
            <a:endCxn id="78" idx="3"/>
          </p:cNvCxnSpPr>
          <p:nvPr/>
        </p:nvCxnSpPr>
        <p:spPr>
          <a:xfrm rot="5400000" flipH="1" flipV="1">
            <a:off x="7254782" y="3368582"/>
            <a:ext cx="5018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>
            <a:stCxn id="93" idx="6"/>
            <a:endCxn id="97" idx="2"/>
          </p:cNvCxnSpPr>
          <p:nvPr/>
        </p:nvCxnSpPr>
        <p:spPr>
          <a:xfrm>
            <a:off x="5257800" y="31242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>
            <a:stCxn id="106" idx="5"/>
            <a:endCxn id="82" idx="1"/>
          </p:cNvCxnSpPr>
          <p:nvPr/>
        </p:nvCxnSpPr>
        <p:spPr>
          <a:xfrm rot="16200000" flipH="1">
            <a:off x="7102382" y="46639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>
            <a:stCxn id="97" idx="5"/>
            <a:endCxn id="99" idx="0"/>
          </p:cNvCxnSpPr>
          <p:nvPr/>
        </p:nvCxnSpPr>
        <p:spPr>
          <a:xfrm rot="16200000" flipH="1">
            <a:off x="5768882" y="3330482"/>
            <a:ext cx="2509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>
            <a:stCxn id="79" idx="0"/>
            <a:endCxn id="77" idx="4"/>
          </p:cNvCxnSpPr>
          <p:nvPr/>
        </p:nvCxnSpPr>
        <p:spPr>
          <a:xfrm rot="5400000" flipH="1" flipV="1">
            <a:off x="6438900" y="3771900"/>
            <a:ext cx="5334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>
            <a:stCxn id="101" idx="6"/>
            <a:endCxn id="80" idx="2"/>
          </p:cNvCxnSpPr>
          <p:nvPr/>
        </p:nvCxnSpPr>
        <p:spPr>
          <a:xfrm flipV="1">
            <a:off x="7620000" y="42672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>
            <a:stCxn id="96" idx="6"/>
            <a:endCxn id="107" idx="2"/>
          </p:cNvCxnSpPr>
          <p:nvPr/>
        </p:nvCxnSpPr>
        <p:spPr>
          <a:xfrm>
            <a:off x="4343400" y="4191000"/>
            <a:ext cx="533400" cy="304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>
            <a:stCxn id="28" idx="7"/>
            <a:endCxn id="49" idx="3"/>
          </p:cNvCxnSpPr>
          <p:nvPr/>
        </p:nvCxnSpPr>
        <p:spPr>
          <a:xfrm rot="5400000" flipH="1" flipV="1">
            <a:off x="1501682" y="4549682"/>
            <a:ext cx="1970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>
            <a:stCxn id="36" idx="7"/>
            <a:endCxn id="58" idx="2"/>
          </p:cNvCxnSpPr>
          <p:nvPr/>
        </p:nvCxnSpPr>
        <p:spPr>
          <a:xfrm rot="5400000" flipH="1" flipV="1">
            <a:off x="1501682" y="2209800"/>
            <a:ext cx="250918" cy="2509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>
            <a:stCxn id="28" idx="5"/>
            <a:endCxn id="50" idx="0"/>
          </p:cNvCxnSpPr>
          <p:nvPr/>
        </p:nvCxnSpPr>
        <p:spPr>
          <a:xfrm rot="16200000" flipH="1">
            <a:off x="1463582" y="4892582"/>
            <a:ext cx="1747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28" idx="6"/>
            <a:endCxn id="43" idx="2"/>
          </p:cNvCxnSpPr>
          <p:nvPr/>
        </p:nvCxnSpPr>
        <p:spPr>
          <a:xfrm>
            <a:off x="1524000" y="4800600"/>
            <a:ext cx="3048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44" idx="6"/>
            <a:endCxn id="66" idx="2"/>
          </p:cNvCxnSpPr>
          <p:nvPr/>
        </p:nvCxnSpPr>
        <p:spPr>
          <a:xfrm flipV="1">
            <a:off x="2514600" y="5334000"/>
            <a:ext cx="304800" cy="1524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43" idx="4"/>
            <a:endCxn id="47" idx="0"/>
          </p:cNvCxnSpPr>
          <p:nvPr/>
        </p:nvCxnSpPr>
        <p:spPr>
          <a:xfrm rot="16200000" flipH="1">
            <a:off x="1828800" y="4953000"/>
            <a:ext cx="228600" cy="762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>
            <a:endCxn id="62" idx="3"/>
          </p:cNvCxnSpPr>
          <p:nvPr/>
        </p:nvCxnSpPr>
        <p:spPr>
          <a:xfrm flipV="1">
            <a:off x="2895600" y="56164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47" idx="5"/>
            <a:endCxn id="44" idx="1"/>
          </p:cNvCxnSpPr>
          <p:nvPr/>
        </p:nvCxnSpPr>
        <p:spPr>
          <a:xfrm rot="16200000" flipH="1">
            <a:off x="2111282" y="5159282"/>
            <a:ext cx="197036" cy="3494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>
            <a:stCxn id="43" idx="6"/>
            <a:endCxn id="45" idx="2"/>
          </p:cNvCxnSpPr>
          <p:nvPr/>
        </p:nvCxnSpPr>
        <p:spPr>
          <a:xfrm flipV="1">
            <a:off x="1981200" y="4648200"/>
            <a:ext cx="381000" cy="1524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>
            <a:stCxn id="63" idx="0"/>
            <a:endCxn id="66" idx="4"/>
          </p:cNvCxnSpPr>
          <p:nvPr/>
        </p:nvCxnSpPr>
        <p:spPr>
          <a:xfrm rot="5400000" flipH="1" flipV="1">
            <a:off x="2705100" y="5524500"/>
            <a:ext cx="304800" cy="762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>
            <a:stCxn id="59" idx="0"/>
            <a:endCxn id="27" idx="3"/>
          </p:cNvCxnSpPr>
          <p:nvPr/>
        </p:nvCxnSpPr>
        <p:spPr>
          <a:xfrm rot="5400000" flipH="1" flipV="1">
            <a:off x="762000" y="3178082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>
            <a:stCxn id="76" idx="1"/>
            <a:endCxn id="69" idx="5"/>
          </p:cNvCxnSpPr>
          <p:nvPr/>
        </p:nvCxnSpPr>
        <p:spPr>
          <a:xfrm rot="16200000" flipV="1">
            <a:off x="5578382" y="1996982"/>
            <a:ext cx="654236" cy="2732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>
            <a:stCxn id="63" idx="5"/>
            <a:endCxn id="55" idx="2"/>
          </p:cNvCxnSpPr>
          <p:nvPr/>
        </p:nvCxnSpPr>
        <p:spPr>
          <a:xfrm rot="16200000" flipH="1">
            <a:off x="2949482" y="5768882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stCxn id="93" idx="7"/>
            <a:endCxn id="73" idx="3"/>
          </p:cNvCxnSpPr>
          <p:nvPr/>
        </p:nvCxnSpPr>
        <p:spPr>
          <a:xfrm rot="5400000" flipH="1" flipV="1">
            <a:off x="5121182" y="2758982"/>
            <a:ext cx="425636" cy="1970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rot="5400000">
            <a:off x="1562100" y="3848100"/>
            <a:ext cx="76200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>
            <a:off x="3429000" y="4191000"/>
            <a:ext cx="76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flipV="1">
            <a:off x="3886200" y="3124200"/>
            <a:ext cx="6096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31" idx="6"/>
            <a:endCxn id="69" idx="1"/>
          </p:cNvCxnSpPr>
          <p:nvPr/>
        </p:nvCxnSpPr>
        <p:spPr>
          <a:xfrm>
            <a:off x="5181600" y="1524000"/>
            <a:ext cx="479518" cy="1747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75" idx="5"/>
            <a:endCxn id="109" idx="6"/>
          </p:cNvCxnSpPr>
          <p:nvPr/>
        </p:nvCxnSpPr>
        <p:spPr>
          <a:xfrm>
            <a:off x="6911882" y="2873282"/>
            <a:ext cx="403318" cy="3271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rot="10800000" flipV="1">
            <a:off x="6096000" y="3429000"/>
            <a:ext cx="5334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7" y="520266"/>
            <a:ext cx="5877149" cy="3179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1" y="3542002"/>
            <a:ext cx="645432" cy="290315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84" y="5142203"/>
            <a:ext cx="645432" cy="290315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968" y="4912475"/>
            <a:ext cx="645432" cy="290315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116099"/>
            <a:ext cx="645432" cy="29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8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8600" y="1143000"/>
            <a:ext cx="8458200" cy="5334000"/>
          </a:xfrm>
          <a:prstGeom prst="ellipse">
            <a:avLst/>
          </a:prstGeom>
          <a:solidFill>
            <a:srgbClr val="FFCCFF">
              <a:alpha val="2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14400" y="3048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371600" y="4724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1242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48000" y="182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029200" y="1447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8288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057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62200" y="3124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209800" y="198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716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514600" y="2286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67000" y="2895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8194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7432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718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191000" y="167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28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362200" y="5410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362200" y="4572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886200" y="3657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9050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276600" y="4114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676400" y="4419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5240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718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50520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24200" y="5867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382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95400" y="3276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752600" y="213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858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0574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953000" y="2133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242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743200" y="5715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91000" y="2590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0386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819400" y="5257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495800" y="1981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006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638800" y="167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629400" y="182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162800" y="2362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248400" y="2819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4102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7818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019800" y="2438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629400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6962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629400" y="4038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924800" y="4191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162800" y="3810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152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334000" y="5562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1910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867400" y="5486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191000" y="601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1054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572000" y="5562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495800" y="3048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724400" y="4876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105400" y="3048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1910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105400" y="3505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191000" y="4114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6388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626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9436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096000" y="480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467600" y="4267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553200" y="2286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077200" y="3657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6388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248400" y="5638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010400" y="4495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876800" y="4419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38800" y="4724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1628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>
            <a:stCxn id="58" idx="6"/>
            <a:endCxn id="35" idx="3"/>
          </p:cNvCxnSpPr>
          <p:nvPr/>
        </p:nvCxnSpPr>
        <p:spPr>
          <a:xfrm flipV="1">
            <a:off x="1905000" y="2111282"/>
            <a:ext cx="327118" cy="985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27" idx="6"/>
            <a:endCxn id="57" idx="1"/>
          </p:cNvCxnSpPr>
          <p:nvPr/>
        </p:nvCxnSpPr>
        <p:spPr>
          <a:xfrm>
            <a:off x="1066800" y="3124200"/>
            <a:ext cx="250918" cy="1747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96" idx="4"/>
            <a:endCxn id="46" idx="1"/>
          </p:cNvCxnSpPr>
          <p:nvPr/>
        </p:nvCxnSpPr>
        <p:spPr>
          <a:xfrm rot="16200000" flipH="1">
            <a:off x="3695700" y="3467100"/>
            <a:ext cx="327118" cy="985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96" idx="1"/>
            <a:endCxn id="46" idx="5"/>
          </p:cNvCxnSpPr>
          <p:nvPr/>
        </p:nvCxnSpPr>
        <p:spPr>
          <a:xfrm rot="16200000" flipV="1">
            <a:off x="3940082" y="3863882"/>
            <a:ext cx="3494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52" idx="7"/>
            <a:endCxn id="48" idx="2"/>
          </p:cNvCxnSpPr>
          <p:nvPr/>
        </p:nvCxnSpPr>
        <p:spPr>
          <a:xfrm rot="5400000" flipH="1" flipV="1">
            <a:off x="2987582" y="4076700"/>
            <a:ext cx="174718" cy="4033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88" idx="0"/>
            <a:endCxn id="90" idx="4"/>
          </p:cNvCxnSpPr>
          <p:nvPr/>
        </p:nvCxnSpPr>
        <p:spPr>
          <a:xfrm rot="5400000" flipH="1" flipV="1">
            <a:off x="4457700" y="5219700"/>
            <a:ext cx="5334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86" idx="7"/>
            <a:endCxn id="88" idx="3"/>
          </p:cNvCxnSpPr>
          <p:nvPr/>
        </p:nvCxnSpPr>
        <p:spPr>
          <a:xfrm rot="5400000" flipH="1" flipV="1">
            <a:off x="4282982" y="5730782"/>
            <a:ext cx="3494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84" idx="5"/>
            <a:endCxn id="88" idx="1"/>
          </p:cNvCxnSpPr>
          <p:nvPr/>
        </p:nvCxnSpPr>
        <p:spPr>
          <a:xfrm rot="16200000" flipH="1">
            <a:off x="4130582" y="5121182"/>
            <a:ext cx="654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87" idx="1"/>
            <a:endCxn id="107" idx="4"/>
          </p:cNvCxnSpPr>
          <p:nvPr/>
        </p:nvCxnSpPr>
        <p:spPr>
          <a:xfrm rot="16200000" flipV="1">
            <a:off x="4876800" y="46482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07" idx="5"/>
            <a:endCxn id="108" idx="1"/>
          </p:cNvCxnSpPr>
          <p:nvPr/>
        </p:nvCxnSpPr>
        <p:spPr>
          <a:xfrm rot="16200000" flipH="1">
            <a:off x="5235482" y="4321082"/>
            <a:ext cx="197036" cy="6542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83" idx="6"/>
            <a:endCxn id="85" idx="2"/>
          </p:cNvCxnSpPr>
          <p:nvPr/>
        </p:nvCxnSpPr>
        <p:spPr>
          <a:xfrm flipV="1">
            <a:off x="5486400" y="5562600"/>
            <a:ext cx="3810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52" idx="4"/>
            <a:endCxn id="53" idx="1"/>
          </p:cNvCxnSpPr>
          <p:nvPr/>
        </p:nvCxnSpPr>
        <p:spPr>
          <a:xfrm rot="16200000" flipH="1">
            <a:off x="2743200" y="4572000"/>
            <a:ext cx="3271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45" idx="7"/>
            <a:endCxn id="52" idx="3"/>
          </p:cNvCxnSpPr>
          <p:nvPr/>
        </p:nvCxnSpPr>
        <p:spPr>
          <a:xfrm rot="5400000" flipH="1" flipV="1">
            <a:off x="2568482" y="4397282"/>
            <a:ext cx="120836" cy="2732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53" idx="6"/>
            <a:endCxn id="51" idx="3"/>
          </p:cNvCxnSpPr>
          <p:nvPr/>
        </p:nvCxnSpPr>
        <p:spPr>
          <a:xfrm flipV="1">
            <a:off x="3124200" y="4854482"/>
            <a:ext cx="250918" cy="22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62" idx="7"/>
            <a:endCxn id="54" idx="2"/>
          </p:cNvCxnSpPr>
          <p:nvPr/>
        </p:nvCxnSpPr>
        <p:spPr>
          <a:xfrm rot="5400000" flipH="1" flipV="1">
            <a:off x="3330482" y="5334000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46" idx="6"/>
            <a:endCxn id="94" idx="2"/>
          </p:cNvCxnSpPr>
          <p:nvPr/>
        </p:nvCxnSpPr>
        <p:spPr>
          <a:xfrm>
            <a:off x="4038600" y="3733800"/>
            <a:ext cx="1524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88" idx="6"/>
            <a:endCxn id="83" idx="2"/>
          </p:cNvCxnSpPr>
          <p:nvPr/>
        </p:nvCxnSpPr>
        <p:spPr>
          <a:xfrm>
            <a:off x="4724400" y="5638800"/>
            <a:ext cx="6096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81" idx="6"/>
            <a:endCxn id="103" idx="2"/>
          </p:cNvCxnSpPr>
          <p:nvPr/>
        </p:nvCxnSpPr>
        <p:spPr>
          <a:xfrm flipV="1">
            <a:off x="7315200" y="3733800"/>
            <a:ext cx="762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01" idx="1"/>
            <a:endCxn id="79" idx="5"/>
          </p:cNvCxnSpPr>
          <p:nvPr/>
        </p:nvCxnSpPr>
        <p:spPr>
          <a:xfrm rot="16200000" flipV="1">
            <a:off x="7064282" y="3863882"/>
            <a:ext cx="120836" cy="730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08" idx="6"/>
            <a:endCxn id="100" idx="2"/>
          </p:cNvCxnSpPr>
          <p:nvPr/>
        </p:nvCxnSpPr>
        <p:spPr>
          <a:xfrm>
            <a:off x="5791200" y="48006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85" idx="5"/>
            <a:endCxn id="105" idx="1"/>
          </p:cNvCxnSpPr>
          <p:nvPr/>
        </p:nvCxnSpPr>
        <p:spPr>
          <a:xfrm rot="16200000" flipH="1">
            <a:off x="6111782" y="5502182"/>
            <a:ext cx="446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04" idx="0"/>
            <a:endCxn id="108" idx="4"/>
          </p:cNvCxnSpPr>
          <p:nvPr/>
        </p:nvCxnSpPr>
        <p:spPr>
          <a:xfrm rot="5400000" flipH="1" flipV="1">
            <a:off x="5600700" y="4991100"/>
            <a:ext cx="2286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06" idx="7"/>
            <a:endCxn id="101" idx="2"/>
          </p:cNvCxnSpPr>
          <p:nvPr/>
        </p:nvCxnSpPr>
        <p:spPr>
          <a:xfrm rot="5400000" flipH="1" flipV="1">
            <a:off x="7216682" y="4267200"/>
            <a:ext cx="174718" cy="327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83" idx="7"/>
            <a:endCxn id="104" idx="3"/>
          </p:cNvCxnSpPr>
          <p:nvPr/>
        </p:nvCxnSpPr>
        <p:spPr>
          <a:xfrm rot="5400000" flipH="1" flipV="1">
            <a:off x="5387882" y="5311682"/>
            <a:ext cx="3494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79" idx="7"/>
            <a:endCxn id="81" idx="2"/>
          </p:cNvCxnSpPr>
          <p:nvPr/>
        </p:nvCxnSpPr>
        <p:spPr>
          <a:xfrm rot="5400000" flipH="1" flipV="1">
            <a:off x="6873782" y="3771900"/>
            <a:ext cx="174718" cy="4033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>
            <a:off x="37338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/>
          <p:cNvCxnSpPr>
            <a:stCxn id="56" idx="0"/>
            <a:endCxn id="27" idx="4"/>
          </p:cNvCxnSpPr>
          <p:nvPr/>
        </p:nvCxnSpPr>
        <p:spPr>
          <a:xfrm rot="5400000" flipH="1" flipV="1">
            <a:off x="723900" y="33909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>
            <a:stCxn id="32" idx="0"/>
            <a:endCxn id="60" idx="3"/>
          </p:cNvCxnSpPr>
          <p:nvPr/>
        </p:nvCxnSpPr>
        <p:spPr>
          <a:xfrm rot="5400000" flipH="1" flipV="1">
            <a:off x="1866900" y="29113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34" idx="7"/>
            <a:endCxn id="38" idx="3"/>
          </p:cNvCxnSpPr>
          <p:nvPr/>
        </p:nvCxnSpPr>
        <p:spPr>
          <a:xfrm rot="5400000" flipH="1" flipV="1">
            <a:off x="2530382" y="29875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>
            <a:stCxn id="33" idx="7"/>
            <a:endCxn id="34" idx="3"/>
          </p:cNvCxnSpPr>
          <p:nvPr/>
        </p:nvCxnSpPr>
        <p:spPr>
          <a:xfrm rot="5400000" flipH="1" flipV="1">
            <a:off x="2149382" y="3292382"/>
            <a:ext cx="2732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stCxn id="32" idx="5"/>
            <a:endCxn id="33" idx="1"/>
          </p:cNvCxnSpPr>
          <p:nvPr/>
        </p:nvCxnSpPr>
        <p:spPr>
          <a:xfrm rot="16200000" flipH="1">
            <a:off x="1882682" y="3330482"/>
            <a:ext cx="273236" cy="1208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57" idx="7"/>
            <a:endCxn id="32" idx="2"/>
          </p:cNvCxnSpPr>
          <p:nvPr/>
        </p:nvCxnSpPr>
        <p:spPr>
          <a:xfrm rot="5400000" flipH="1" flipV="1">
            <a:off x="1577882" y="3048000"/>
            <a:ext cx="98518" cy="4033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>
            <a:stCxn id="27" idx="7"/>
            <a:endCxn id="36" idx="3"/>
          </p:cNvCxnSpPr>
          <p:nvPr/>
        </p:nvCxnSpPr>
        <p:spPr>
          <a:xfrm rot="5400000" flipH="1" flipV="1">
            <a:off x="968282" y="2644682"/>
            <a:ext cx="501836" cy="3494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>
            <a:stCxn id="37" idx="6"/>
            <a:endCxn id="29" idx="2"/>
          </p:cNvCxnSpPr>
          <p:nvPr/>
        </p:nvCxnSpPr>
        <p:spPr>
          <a:xfrm flipV="1">
            <a:off x="2667000" y="22860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>
            <a:stCxn id="35" idx="5"/>
            <a:endCxn id="37" idx="1"/>
          </p:cNvCxnSpPr>
          <p:nvPr/>
        </p:nvCxnSpPr>
        <p:spPr>
          <a:xfrm rot="16200000" flipH="1">
            <a:off x="2339882" y="2111282"/>
            <a:ext cx="1970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37" idx="5"/>
            <a:endCxn id="39" idx="1"/>
          </p:cNvCxnSpPr>
          <p:nvPr/>
        </p:nvCxnSpPr>
        <p:spPr>
          <a:xfrm rot="16200000" flipH="1">
            <a:off x="2682782" y="2377982"/>
            <a:ext cx="1208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>
            <a:stCxn id="37" idx="7"/>
            <a:endCxn id="30" idx="3"/>
          </p:cNvCxnSpPr>
          <p:nvPr/>
        </p:nvCxnSpPr>
        <p:spPr>
          <a:xfrm rot="5400000" flipH="1" flipV="1">
            <a:off x="2682782" y="1920782"/>
            <a:ext cx="3494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40" idx="7"/>
            <a:endCxn id="41" idx="4"/>
          </p:cNvCxnSpPr>
          <p:nvPr/>
        </p:nvCxnSpPr>
        <p:spPr>
          <a:xfrm rot="5400000" flipH="1" flipV="1">
            <a:off x="2873282" y="3200400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stCxn id="34" idx="5"/>
            <a:endCxn id="40" idx="1"/>
          </p:cNvCxnSpPr>
          <p:nvPr/>
        </p:nvCxnSpPr>
        <p:spPr>
          <a:xfrm rot="16200000" flipH="1">
            <a:off x="2568482" y="3178082"/>
            <a:ext cx="1208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64" idx="0"/>
            <a:endCxn id="65" idx="5"/>
          </p:cNvCxnSpPr>
          <p:nvPr/>
        </p:nvCxnSpPr>
        <p:spPr>
          <a:xfrm rot="16200000" flipV="1">
            <a:off x="4092482" y="2416082"/>
            <a:ext cx="2509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stCxn id="64" idx="6"/>
            <a:endCxn id="68" idx="2"/>
          </p:cNvCxnSpPr>
          <p:nvPr/>
        </p:nvCxnSpPr>
        <p:spPr>
          <a:xfrm flipV="1">
            <a:off x="4343400" y="25908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>
            <a:stCxn id="42" idx="6"/>
            <a:endCxn id="31" idx="2"/>
          </p:cNvCxnSpPr>
          <p:nvPr/>
        </p:nvCxnSpPr>
        <p:spPr>
          <a:xfrm flipV="1">
            <a:off x="4343400" y="1524000"/>
            <a:ext cx="6858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>
            <a:stCxn id="68" idx="0"/>
            <a:endCxn id="61" idx="4"/>
          </p:cNvCxnSpPr>
          <p:nvPr/>
        </p:nvCxnSpPr>
        <p:spPr>
          <a:xfrm rot="5400000" flipH="1" flipV="1">
            <a:off x="4838700" y="2324100"/>
            <a:ext cx="228600" cy="1524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61" idx="0"/>
            <a:endCxn id="31" idx="4"/>
          </p:cNvCxnSpPr>
          <p:nvPr/>
        </p:nvCxnSpPr>
        <p:spPr>
          <a:xfrm rot="5400000" flipH="1" flipV="1">
            <a:off x="4800600" y="1828800"/>
            <a:ext cx="533400" cy="762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stCxn id="68" idx="1"/>
            <a:endCxn id="67" idx="4"/>
          </p:cNvCxnSpPr>
          <p:nvPr/>
        </p:nvCxnSpPr>
        <p:spPr>
          <a:xfrm rot="16200000" flipV="1">
            <a:off x="4495800" y="2209800"/>
            <a:ext cx="403318" cy="2509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95" idx="0"/>
            <a:endCxn id="93" idx="4"/>
          </p:cNvCxnSpPr>
          <p:nvPr/>
        </p:nvCxnSpPr>
        <p:spPr>
          <a:xfrm rot="5400000" flipH="1" flipV="1">
            <a:off x="5029200" y="3352800"/>
            <a:ext cx="30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89" idx="6"/>
            <a:endCxn id="93" idx="2"/>
          </p:cNvCxnSpPr>
          <p:nvPr/>
        </p:nvCxnSpPr>
        <p:spPr>
          <a:xfrm>
            <a:off x="4648200" y="3124200"/>
            <a:ext cx="4572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stCxn id="76" idx="6"/>
            <a:endCxn id="102" idx="2"/>
          </p:cNvCxnSpPr>
          <p:nvPr/>
        </p:nvCxnSpPr>
        <p:spPr>
          <a:xfrm flipV="1">
            <a:off x="6172200" y="2362200"/>
            <a:ext cx="381000" cy="1524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stCxn id="102" idx="0"/>
            <a:endCxn id="70" idx="4"/>
          </p:cNvCxnSpPr>
          <p:nvPr/>
        </p:nvCxnSpPr>
        <p:spPr>
          <a:xfrm rot="5400000" flipH="1" flipV="1">
            <a:off x="6515100" y="20955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stCxn id="73" idx="6"/>
            <a:endCxn id="76" idx="2"/>
          </p:cNvCxnSpPr>
          <p:nvPr/>
        </p:nvCxnSpPr>
        <p:spPr>
          <a:xfrm flipV="1">
            <a:off x="5562600" y="2514600"/>
            <a:ext cx="457200" cy="762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stCxn id="72" idx="7"/>
            <a:endCxn id="102" idx="4"/>
          </p:cNvCxnSpPr>
          <p:nvPr/>
        </p:nvCxnSpPr>
        <p:spPr>
          <a:xfrm rot="5400000" flipH="1" flipV="1">
            <a:off x="6302282" y="2514600"/>
            <a:ext cx="4033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>
            <a:stCxn id="74" idx="5"/>
            <a:endCxn id="102" idx="1"/>
          </p:cNvCxnSpPr>
          <p:nvPr/>
        </p:nvCxnSpPr>
        <p:spPr>
          <a:xfrm rot="16200000" flipH="1">
            <a:off x="6302282" y="2035082"/>
            <a:ext cx="197036" cy="349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75" idx="0"/>
            <a:endCxn id="102" idx="5"/>
          </p:cNvCxnSpPr>
          <p:nvPr/>
        </p:nvCxnSpPr>
        <p:spPr>
          <a:xfrm rot="16200000" flipV="1">
            <a:off x="6607082" y="2492282"/>
            <a:ext cx="327118" cy="1747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stCxn id="75" idx="7"/>
            <a:endCxn id="71" idx="3"/>
          </p:cNvCxnSpPr>
          <p:nvPr/>
        </p:nvCxnSpPr>
        <p:spPr>
          <a:xfrm rot="5400000" flipH="1" flipV="1">
            <a:off x="6911882" y="2492282"/>
            <a:ext cx="273236" cy="2732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stCxn id="98" idx="0"/>
            <a:endCxn id="97" idx="4"/>
          </p:cNvCxnSpPr>
          <p:nvPr/>
        </p:nvCxnSpPr>
        <p:spPr>
          <a:xfrm rot="5400000" flipH="1" flipV="1">
            <a:off x="5524500" y="34671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>
            <a:stCxn id="77" idx="6"/>
            <a:endCxn id="109" idx="3"/>
          </p:cNvCxnSpPr>
          <p:nvPr/>
        </p:nvCxnSpPr>
        <p:spPr>
          <a:xfrm flipV="1">
            <a:off x="6781800" y="3254282"/>
            <a:ext cx="403318" cy="1747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>
            <a:stCxn id="81" idx="7"/>
            <a:endCxn id="78" idx="3"/>
          </p:cNvCxnSpPr>
          <p:nvPr/>
        </p:nvCxnSpPr>
        <p:spPr>
          <a:xfrm rot="5400000" flipH="1" flipV="1">
            <a:off x="7254782" y="3368582"/>
            <a:ext cx="501836" cy="425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>
            <a:stCxn id="93" idx="6"/>
            <a:endCxn id="97" idx="2"/>
          </p:cNvCxnSpPr>
          <p:nvPr/>
        </p:nvCxnSpPr>
        <p:spPr>
          <a:xfrm>
            <a:off x="5257800" y="3124200"/>
            <a:ext cx="38100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>
            <a:stCxn id="106" idx="5"/>
            <a:endCxn id="82" idx="1"/>
          </p:cNvCxnSpPr>
          <p:nvPr/>
        </p:nvCxnSpPr>
        <p:spPr>
          <a:xfrm rot="16200000" flipH="1">
            <a:off x="7102382" y="4663982"/>
            <a:ext cx="273236" cy="197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>
            <a:stCxn id="97" idx="5"/>
            <a:endCxn id="99" idx="0"/>
          </p:cNvCxnSpPr>
          <p:nvPr/>
        </p:nvCxnSpPr>
        <p:spPr>
          <a:xfrm rot="16200000" flipH="1">
            <a:off x="5768882" y="3330482"/>
            <a:ext cx="2509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>
            <a:stCxn id="79" idx="0"/>
            <a:endCxn id="77" idx="4"/>
          </p:cNvCxnSpPr>
          <p:nvPr/>
        </p:nvCxnSpPr>
        <p:spPr>
          <a:xfrm rot="5400000" flipH="1" flipV="1">
            <a:off x="6438900" y="3771900"/>
            <a:ext cx="5334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>
            <a:stCxn id="101" idx="6"/>
            <a:endCxn id="80" idx="2"/>
          </p:cNvCxnSpPr>
          <p:nvPr/>
        </p:nvCxnSpPr>
        <p:spPr>
          <a:xfrm flipV="1">
            <a:off x="7620000" y="4267200"/>
            <a:ext cx="3048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>
            <a:stCxn id="96" idx="6"/>
            <a:endCxn id="107" idx="2"/>
          </p:cNvCxnSpPr>
          <p:nvPr/>
        </p:nvCxnSpPr>
        <p:spPr>
          <a:xfrm>
            <a:off x="4343400" y="4191000"/>
            <a:ext cx="533400" cy="3048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>
            <a:stCxn id="28" idx="7"/>
            <a:endCxn id="49" idx="3"/>
          </p:cNvCxnSpPr>
          <p:nvPr/>
        </p:nvCxnSpPr>
        <p:spPr>
          <a:xfrm rot="5400000" flipH="1" flipV="1">
            <a:off x="1501682" y="4549682"/>
            <a:ext cx="1970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>
            <a:stCxn id="36" idx="7"/>
            <a:endCxn id="58" idx="2"/>
          </p:cNvCxnSpPr>
          <p:nvPr/>
        </p:nvCxnSpPr>
        <p:spPr>
          <a:xfrm rot="5400000" flipH="1" flipV="1">
            <a:off x="1501682" y="2209800"/>
            <a:ext cx="250918" cy="2509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>
            <a:stCxn id="28" idx="5"/>
            <a:endCxn id="50" idx="0"/>
          </p:cNvCxnSpPr>
          <p:nvPr/>
        </p:nvCxnSpPr>
        <p:spPr>
          <a:xfrm rot="16200000" flipH="1">
            <a:off x="1463582" y="4892582"/>
            <a:ext cx="174718" cy="98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28" idx="6"/>
            <a:endCxn id="43" idx="2"/>
          </p:cNvCxnSpPr>
          <p:nvPr/>
        </p:nvCxnSpPr>
        <p:spPr>
          <a:xfrm>
            <a:off x="1524000" y="4800600"/>
            <a:ext cx="3048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44" idx="6"/>
            <a:endCxn id="66" idx="2"/>
          </p:cNvCxnSpPr>
          <p:nvPr/>
        </p:nvCxnSpPr>
        <p:spPr>
          <a:xfrm flipV="1">
            <a:off x="2514600" y="5334000"/>
            <a:ext cx="304800" cy="1524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>
            <a:stCxn id="43" idx="4"/>
            <a:endCxn id="47" idx="0"/>
          </p:cNvCxnSpPr>
          <p:nvPr/>
        </p:nvCxnSpPr>
        <p:spPr>
          <a:xfrm rot="16200000" flipH="1">
            <a:off x="1828800" y="4953000"/>
            <a:ext cx="228600" cy="762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>
            <a:endCxn id="62" idx="3"/>
          </p:cNvCxnSpPr>
          <p:nvPr/>
        </p:nvCxnSpPr>
        <p:spPr>
          <a:xfrm flipV="1">
            <a:off x="2895600" y="5616482"/>
            <a:ext cx="2509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47" idx="5"/>
            <a:endCxn id="44" idx="1"/>
          </p:cNvCxnSpPr>
          <p:nvPr/>
        </p:nvCxnSpPr>
        <p:spPr>
          <a:xfrm rot="16200000" flipH="1">
            <a:off x="2111282" y="5159282"/>
            <a:ext cx="197036" cy="3494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>
            <a:stCxn id="43" idx="6"/>
            <a:endCxn id="45" idx="2"/>
          </p:cNvCxnSpPr>
          <p:nvPr/>
        </p:nvCxnSpPr>
        <p:spPr>
          <a:xfrm flipV="1">
            <a:off x="1981200" y="4648200"/>
            <a:ext cx="381000" cy="1524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>
            <a:stCxn id="63" idx="0"/>
            <a:endCxn id="66" idx="4"/>
          </p:cNvCxnSpPr>
          <p:nvPr/>
        </p:nvCxnSpPr>
        <p:spPr>
          <a:xfrm rot="5400000" flipH="1" flipV="1">
            <a:off x="2705100" y="5524500"/>
            <a:ext cx="304800" cy="762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>
            <a:stCxn id="59" idx="0"/>
            <a:endCxn id="27" idx="3"/>
          </p:cNvCxnSpPr>
          <p:nvPr/>
        </p:nvCxnSpPr>
        <p:spPr>
          <a:xfrm rot="5400000" flipH="1" flipV="1">
            <a:off x="762000" y="3178082"/>
            <a:ext cx="174718" cy="1747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>
            <a:stCxn id="76" idx="1"/>
            <a:endCxn id="69" idx="5"/>
          </p:cNvCxnSpPr>
          <p:nvPr/>
        </p:nvCxnSpPr>
        <p:spPr>
          <a:xfrm rot="16200000" flipV="1">
            <a:off x="5578382" y="1996982"/>
            <a:ext cx="654236" cy="2732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>
            <a:stCxn id="63" idx="5"/>
            <a:endCxn id="55" idx="2"/>
          </p:cNvCxnSpPr>
          <p:nvPr/>
        </p:nvCxnSpPr>
        <p:spPr>
          <a:xfrm rot="16200000" flipH="1">
            <a:off x="2949482" y="5768882"/>
            <a:ext cx="98518" cy="25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stCxn id="93" idx="7"/>
            <a:endCxn id="73" idx="3"/>
          </p:cNvCxnSpPr>
          <p:nvPr/>
        </p:nvCxnSpPr>
        <p:spPr>
          <a:xfrm rot="5400000" flipH="1" flipV="1">
            <a:off x="5121182" y="2758982"/>
            <a:ext cx="425636" cy="1970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rot="5400000">
            <a:off x="1562100" y="3848100"/>
            <a:ext cx="762000" cy="381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>
            <a:off x="3429000" y="4191000"/>
            <a:ext cx="76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flipV="1">
            <a:off x="3886200" y="3124200"/>
            <a:ext cx="609600" cy="15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31" idx="6"/>
            <a:endCxn id="69" idx="1"/>
          </p:cNvCxnSpPr>
          <p:nvPr/>
        </p:nvCxnSpPr>
        <p:spPr>
          <a:xfrm>
            <a:off x="5181600" y="1524000"/>
            <a:ext cx="479518" cy="1747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75" idx="5"/>
            <a:endCxn id="109" idx="6"/>
          </p:cNvCxnSpPr>
          <p:nvPr/>
        </p:nvCxnSpPr>
        <p:spPr>
          <a:xfrm>
            <a:off x="6911882" y="2873282"/>
            <a:ext cx="403318" cy="32711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rot="10800000" flipV="1">
            <a:off x="6096000" y="3429000"/>
            <a:ext cx="5334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6" y="520266"/>
            <a:ext cx="2327731" cy="3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2"/>
            <a:ext cx="4778541" cy="533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5" y="1752600"/>
            <a:ext cx="8309610" cy="451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7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87" name="Oval 67"/>
          <p:cNvSpPr>
            <a:spLocks noChangeArrowheads="1"/>
          </p:cNvSpPr>
          <p:nvPr/>
        </p:nvSpPr>
        <p:spPr bwMode="auto">
          <a:xfrm>
            <a:off x="609600" y="6324600"/>
            <a:ext cx="228600" cy="2286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7" name="AutoShape 7"/>
          <p:cNvCxnSpPr>
            <a:cxnSpLocks noChangeAspect="1" noChangeShapeType="1"/>
            <a:stCxn id="146" idx="5"/>
            <a:endCxn id="134" idx="2"/>
          </p:cNvCxnSpPr>
          <p:nvPr/>
        </p:nvCxnSpPr>
        <p:spPr bwMode="auto">
          <a:xfrm>
            <a:off x="3352800" y="5289550"/>
            <a:ext cx="398463" cy="182563"/>
          </a:xfrm>
          <a:prstGeom prst="straightConnector1">
            <a:avLst/>
          </a:prstGeom>
          <a:noFill/>
          <a:ln w="101600">
            <a:solidFill>
              <a:srgbClr val="FFC000"/>
            </a:solidFill>
            <a:round/>
            <a:headEnd/>
            <a:tailEnd/>
          </a:ln>
          <a:effectLst/>
        </p:spPr>
      </p:cxnSp>
      <p:cxnSp>
        <p:nvCxnSpPr>
          <p:cNvPr id="80" name="AutoShape 9"/>
          <p:cNvCxnSpPr>
            <a:cxnSpLocks noChangeAspect="1" noChangeShapeType="1"/>
            <a:stCxn id="131" idx="5"/>
            <a:endCxn id="149" idx="2"/>
          </p:cNvCxnSpPr>
          <p:nvPr/>
        </p:nvCxnSpPr>
        <p:spPr bwMode="auto">
          <a:xfrm>
            <a:off x="1681163" y="4422775"/>
            <a:ext cx="460375" cy="306388"/>
          </a:xfrm>
          <a:prstGeom prst="straightConnector1">
            <a:avLst/>
          </a:prstGeom>
          <a:noFill/>
          <a:ln w="101600">
            <a:solidFill>
              <a:srgbClr val="FFC000"/>
            </a:solidFill>
            <a:round/>
            <a:headEnd/>
            <a:tailEnd/>
          </a:ln>
          <a:effectLst/>
        </p:spPr>
      </p:cxnSp>
      <p:cxnSp>
        <p:nvCxnSpPr>
          <p:cNvPr id="82" name="AutoShape 14"/>
          <p:cNvCxnSpPr>
            <a:cxnSpLocks noChangeAspect="1" noChangeShapeType="1"/>
            <a:stCxn id="132" idx="5"/>
            <a:endCxn id="140" idx="2"/>
          </p:cNvCxnSpPr>
          <p:nvPr/>
        </p:nvCxnSpPr>
        <p:spPr bwMode="auto">
          <a:xfrm>
            <a:off x="2857500" y="3802063"/>
            <a:ext cx="274638" cy="18256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84" name="AutoShape 15"/>
          <p:cNvCxnSpPr>
            <a:cxnSpLocks noChangeAspect="1" noChangeShapeType="1"/>
            <a:stCxn id="140" idx="7"/>
            <a:endCxn id="137" idx="3"/>
          </p:cNvCxnSpPr>
          <p:nvPr/>
        </p:nvCxnSpPr>
        <p:spPr bwMode="auto">
          <a:xfrm flipV="1">
            <a:off x="3290888" y="3616325"/>
            <a:ext cx="239712" cy="30162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85" name="AutoShape 20"/>
          <p:cNvCxnSpPr>
            <a:cxnSpLocks noChangeAspect="1" noChangeShapeType="1"/>
            <a:stCxn id="140" idx="5"/>
            <a:endCxn id="144" idx="1"/>
          </p:cNvCxnSpPr>
          <p:nvPr/>
        </p:nvCxnSpPr>
        <p:spPr bwMode="auto">
          <a:xfrm>
            <a:off x="3290888" y="4049713"/>
            <a:ext cx="363537" cy="36512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87" name="AutoShape 23"/>
          <p:cNvCxnSpPr>
            <a:cxnSpLocks noChangeAspect="1" noChangeShapeType="1"/>
            <a:stCxn id="145" idx="6"/>
            <a:endCxn id="132" idx="2"/>
          </p:cNvCxnSpPr>
          <p:nvPr/>
        </p:nvCxnSpPr>
        <p:spPr bwMode="auto">
          <a:xfrm>
            <a:off x="2203450" y="3736975"/>
            <a:ext cx="495300" cy="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88" name="AutoShape 24"/>
          <p:cNvCxnSpPr>
            <a:cxnSpLocks noChangeAspect="1" noChangeShapeType="1"/>
            <a:stCxn id="135" idx="6"/>
            <a:endCxn id="136" idx="3"/>
          </p:cNvCxnSpPr>
          <p:nvPr/>
        </p:nvCxnSpPr>
        <p:spPr bwMode="auto">
          <a:xfrm flipV="1">
            <a:off x="1212850" y="5227638"/>
            <a:ext cx="336550" cy="18256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89" name="AutoShape 28"/>
          <p:cNvCxnSpPr>
            <a:cxnSpLocks noChangeAspect="1" noChangeShapeType="1"/>
            <a:stCxn id="131" idx="4"/>
            <a:endCxn id="136" idx="0"/>
          </p:cNvCxnSpPr>
          <p:nvPr/>
        </p:nvCxnSpPr>
        <p:spPr bwMode="auto">
          <a:xfrm>
            <a:off x="1616075" y="4449763"/>
            <a:ext cx="0" cy="61912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92" name="AutoShape 30"/>
          <p:cNvCxnSpPr>
            <a:cxnSpLocks noChangeAspect="1" noChangeShapeType="1"/>
            <a:stCxn id="128" idx="5"/>
            <a:endCxn id="150" idx="2"/>
          </p:cNvCxnSpPr>
          <p:nvPr/>
        </p:nvCxnSpPr>
        <p:spPr bwMode="auto">
          <a:xfrm>
            <a:off x="938213" y="3368675"/>
            <a:ext cx="460375" cy="182563"/>
          </a:xfrm>
          <a:prstGeom prst="straightConnector1">
            <a:avLst/>
          </a:prstGeom>
          <a:noFill/>
          <a:ln w="114300">
            <a:solidFill>
              <a:srgbClr val="FFC000"/>
            </a:solidFill>
            <a:round/>
            <a:headEnd/>
            <a:tailEnd/>
          </a:ln>
          <a:effectLst/>
        </p:spPr>
      </p:cxnSp>
      <p:cxnSp>
        <p:nvCxnSpPr>
          <p:cNvPr id="93" name="AutoShape 33"/>
          <p:cNvCxnSpPr>
            <a:cxnSpLocks noChangeAspect="1" noChangeShapeType="1"/>
            <a:stCxn id="143" idx="6"/>
            <a:endCxn id="130" idx="1"/>
          </p:cNvCxnSpPr>
          <p:nvPr/>
        </p:nvCxnSpPr>
        <p:spPr bwMode="auto">
          <a:xfrm>
            <a:off x="593725" y="4108450"/>
            <a:ext cx="398463" cy="119063"/>
          </a:xfrm>
          <a:prstGeom prst="straightConnector1">
            <a:avLst/>
          </a:prstGeom>
          <a:noFill/>
          <a:ln w="101600">
            <a:solidFill>
              <a:srgbClr val="FFC000"/>
            </a:solidFill>
            <a:round/>
            <a:headEnd/>
            <a:tailEnd/>
          </a:ln>
          <a:effectLst/>
        </p:spPr>
      </p:cxnSp>
      <p:cxnSp>
        <p:nvCxnSpPr>
          <p:cNvPr id="94" name="AutoShape 38"/>
          <p:cNvCxnSpPr>
            <a:cxnSpLocks noChangeAspect="1" noChangeShapeType="1"/>
            <a:stCxn id="128" idx="7"/>
            <a:endCxn id="129" idx="2"/>
          </p:cNvCxnSpPr>
          <p:nvPr/>
        </p:nvCxnSpPr>
        <p:spPr bwMode="auto">
          <a:xfrm flipV="1">
            <a:off x="938213" y="2900363"/>
            <a:ext cx="809625" cy="33655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95" name="AutoShape 39"/>
          <p:cNvCxnSpPr>
            <a:cxnSpLocks noChangeAspect="1" noChangeShapeType="1"/>
            <a:stCxn id="129" idx="4"/>
            <a:endCxn id="145" idx="0"/>
          </p:cNvCxnSpPr>
          <p:nvPr/>
        </p:nvCxnSpPr>
        <p:spPr bwMode="auto">
          <a:xfrm>
            <a:off x="1893888" y="3046413"/>
            <a:ext cx="217487" cy="59690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96" name="AutoShape 41"/>
          <p:cNvCxnSpPr>
            <a:cxnSpLocks noChangeAspect="1" noChangeShapeType="1"/>
            <a:stCxn id="149" idx="5"/>
            <a:endCxn id="146" idx="2"/>
          </p:cNvCxnSpPr>
          <p:nvPr/>
        </p:nvCxnSpPr>
        <p:spPr bwMode="auto">
          <a:xfrm>
            <a:off x="2300288" y="4794250"/>
            <a:ext cx="893762" cy="43021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97" name="AutoShape 86"/>
          <p:cNvCxnSpPr>
            <a:cxnSpLocks noChangeShapeType="1"/>
            <a:stCxn id="145" idx="0"/>
            <a:endCxn id="129" idx="4"/>
          </p:cNvCxnSpPr>
          <p:nvPr/>
        </p:nvCxnSpPr>
        <p:spPr bwMode="auto">
          <a:xfrm flipH="1" flipV="1">
            <a:off x="1893888" y="3046413"/>
            <a:ext cx="217487" cy="596900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98" name="AutoShape 87"/>
          <p:cNvCxnSpPr>
            <a:cxnSpLocks noChangeShapeType="1"/>
            <a:stCxn id="132" idx="2"/>
            <a:endCxn id="145" idx="6"/>
          </p:cNvCxnSpPr>
          <p:nvPr/>
        </p:nvCxnSpPr>
        <p:spPr bwMode="auto">
          <a:xfrm flipH="1">
            <a:off x="2203450" y="3736975"/>
            <a:ext cx="495300" cy="0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99" name="AutoShape 88"/>
          <p:cNvCxnSpPr>
            <a:cxnSpLocks noChangeShapeType="1"/>
            <a:stCxn id="137" idx="3"/>
            <a:endCxn id="140" idx="7"/>
          </p:cNvCxnSpPr>
          <p:nvPr/>
        </p:nvCxnSpPr>
        <p:spPr bwMode="auto">
          <a:xfrm flipH="1">
            <a:off x="3290888" y="3616325"/>
            <a:ext cx="239712" cy="301625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100" name="AutoShape 89"/>
          <p:cNvCxnSpPr>
            <a:cxnSpLocks noChangeShapeType="1"/>
            <a:stCxn id="140" idx="2"/>
            <a:endCxn id="132" idx="5"/>
          </p:cNvCxnSpPr>
          <p:nvPr/>
        </p:nvCxnSpPr>
        <p:spPr bwMode="auto">
          <a:xfrm flipH="1" flipV="1">
            <a:off x="2857500" y="3802063"/>
            <a:ext cx="274638" cy="182562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101" name="AutoShape 92"/>
          <p:cNvCxnSpPr>
            <a:cxnSpLocks noChangeShapeType="1"/>
            <a:stCxn id="135" idx="6"/>
            <a:endCxn id="136" idx="3"/>
          </p:cNvCxnSpPr>
          <p:nvPr/>
        </p:nvCxnSpPr>
        <p:spPr bwMode="auto">
          <a:xfrm flipV="1">
            <a:off x="1212850" y="5227638"/>
            <a:ext cx="336550" cy="182562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102" name="AutoShape 93"/>
          <p:cNvCxnSpPr>
            <a:cxnSpLocks noChangeShapeType="1"/>
            <a:stCxn id="136" idx="0"/>
            <a:endCxn id="131" idx="4"/>
          </p:cNvCxnSpPr>
          <p:nvPr/>
        </p:nvCxnSpPr>
        <p:spPr bwMode="auto">
          <a:xfrm flipV="1">
            <a:off x="1616075" y="4449763"/>
            <a:ext cx="0" cy="619125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103" name="AutoShape 94"/>
          <p:cNvCxnSpPr>
            <a:cxnSpLocks noChangeShapeType="1"/>
            <a:stCxn id="144" idx="1"/>
            <a:endCxn id="140" idx="5"/>
          </p:cNvCxnSpPr>
          <p:nvPr/>
        </p:nvCxnSpPr>
        <p:spPr bwMode="auto">
          <a:xfrm flipH="1" flipV="1">
            <a:off x="3290888" y="4049713"/>
            <a:ext cx="363537" cy="365125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104" name="AutoShape 5"/>
          <p:cNvCxnSpPr>
            <a:cxnSpLocks noChangeAspect="1" noChangeShapeType="1"/>
            <a:stCxn id="138" idx="7"/>
            <a:endCxn id="146" idx="3"/>
          </p:cNvCxnSpPr>
          <p:nvPr/>
        </p:nvCxnSpPr>
        <p:spPr bwMode="auto">
          <a:xfrm flipV="1">
            <a:off x="2981325" y="5289550"/>
            <a:ext cx="239713" cy="23971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05" name="AutoShape 6"/>
          <p:cNvCxnSpPr>
            <a:cxnSpLocks noChangeAspect="1" noChangeShapeType="1"/>
            <a:stCxn id="146" idx="4"/>
            <a:endCxn id="142" idx="1"/>
          </p:cNvCxnSpPr>
          <p:nvPr/>
        </p:nvCxnSpPr>
        <p:spPr bwMode="auto">
          <a:xfrm>
            <a:off x="3287713" y="5316538"/>
            <a:ext cx="180975" cy="460375"/>
          </a:xfrm>
          <a:prstGeom prst="straightConnector1">
            <a:avLst/>
          </a:prstGeom>
          <a:noFill/>
          <a:ln w="101600">
            <a:solidFill>
              <a:srgbClr val="FFC000"/>
            </a:solidFill>
            <a:round/>
            <a:headEnd/>
            <a:tailEnd/>
          </a:ln>
          <a:effectLst/>
        </p:spPr>
      </p:cxnSp>
      <p:cxnSp>
        <p:nvCxnSpPr>
          <p:cNvPr id="106" name="AutoShape 8"/>
          <p:cNvCxnSpPr>
            <a:cxnSpLocks noChangeAspect="1" noChangeShapeType="1"/>
            <a:stCxn id="136" idx="7"/>
            <a:endCxn id="149" idx="3"/>
          </p:cNvCxnSpPr>
          <p:nvPr/>
        </p:nvCxnSpPr>
        <p:spPr bwMode="auto">
          <a:xfrm flipV="1">
            <a:off x="1681163" y="4794250"/>
            <a:ext cx="487362" cy="30162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07" name="AutoShape 10"/>
          <p:cNvCxnSpPr>
            <a:cxnSpLocks noChangeAspect="1" noChangeShapeType="1"/>
            <a:stCxn id="149" idx="7"/>
            <a:endCxn id="147" idx="3"/>
          </p:cNvCxnSpPr>
          <p:nvPr/>
        </p:nvCxnSpPr>
        <p:spPr bwMode="auto">
          <a:xfrm flipV="1">
            <a:off x="2300288" y="4422775"/>
            <a:ext cx="425450" cy="23971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08" name="AutoShape 11"/>
          <p:cNvCxnSpPr>
            <a:cxnSpLocks noChangeAspect="1" noChangeShapeType="1"/>
            <a:stCxn id="149" idx="5"/>
            <a:endCxn id="138" idx="1"/>
          </p:cNvCxnSpPr>
          <p:nvPr/>
        </p:nvCxnSpPr>
        <p:spPr bwMode="auto">
          <a:xfrm>
            <a:off x="2300288" y="4794250"/>
            <a:ext cx="549275" cy="735013"/>
          </a:xfrm>
          <a:prstGeom prst="straightConnector1">
            <a:avLst/>
          </a:prstGeom>
          <a:noFill/>
          <a:ln w="101600">
            <a:solidFill>
              <a:srgbClr val="FFC000"/>
            </a:solidFill>
            <a:round/>
            <a:headEnd/>
            <a:tailEnd/>
          </a:ln>
          <a:effectLst/>
        </p:spPr>
      </p:cxnSp>
      <p:cxnSp>
        <p:nvCxnSpPr>
          <p:cNvPr id="109" name="AutoShape 12"/>
          <p:cNvCxnSpPr>
            <a:cxnSpLocks noChangeAspect="1" noChangeShapeType="1"/>
            <a:stCxn id="147" idx="5"/>
            <a:endCxn id="146" idx="1"/>
          </p:cNvCxnSpPr>
          <p:nvPr/>
        </p:nvCxnSpPr>
        <p:spPr bwMode="auto">
          <a:xfrm>
            <a:off x="2857500" y="4422775"/>
            <a:ext cx="363538" cy="735013"/>
          </a:xfrm>
          <a:prstGeom prst="straightConnector1">
            <a:avLst/>
          </a:prstGeom>
          <a:noFill/>
          <a:ln w="101600">
            <a:solidFill>
              <a:srgbClr val="FFC000"/>
            </a:solidFill>
            <a:round/>
            <a:headEnd/>
            <a:tailEnd/>
          </a:ln>
          <a:effectLst/>
        </p:spPr>
      </p:cxnSp>
      <p:cxnSp>
        <p:nvCxnSpPr>
          <p:cNvPr id="110" name="AutoShape 13"/>
          <p:cNvCxnSpPr>
            <a:cxnSpLocks noChangeAspect="1" noChangeShapeType="1"/>
            <a:stCxn id="147" idx="6"/>
            <a:endCxn id="144" idx="2"/>
          </p:cNvCxnSpPr>
          <p:nvPr/>
        </p:nvCxnSpPr>
        <p:spPr bwMode="auto">
          <a:xfrm>
            <a:off x="2884488" y="4356100"/>
            <a:ext cx="742950" cy="12541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11" name="AutoShape 16"/>
          <p:cNvCxnSpPr>
            <a:cxnSpLocks noChangeAspect="1" noChangeShapeType="1"/>
            <a:stCxn id="129" idx="5"/>
            <a:endCxn id="151" idx="2"/>
          </p:cNvCxnSpPr>
          <p:nvPr/>
        </p:nvCxnSpPr>
        <p:spPr bwMode="auto">
          <a:xfrm>
            <a:off x="1981200" y="3009900"/>
            <a:ext cx="593725" cy="46038"/>
          </a:xfrm>
          <a:prstGeom prst="straightConnector1">
            <a:avLst/>
          </a:prstGeom>
          <a:noFill/>
          <a:ln w="101600">
            <a:solidFill>
              <a:srgbClr val="FFC000"/>
            </a:solidFill>
            <a:round/>
            <a:headEnd/>
            <a:tailEnd/>
          </a:ln>
          <a:effectLst/>
        </p:spPr>
      </p:cxnSp>
      <p:cxnSp>
        <p:nvCxnSpPr>
          <p:cNvPr id="112" name="AutoShape 17"/>
          <p:cNvCxnSpPr>
            <a:cxnSpLocks noChangeAspect="1" noChangeShapeType="1"/>
            <a:stCxn id="145" idx="7"/>
            <a:endCxn id="151" idx="3"/>
          </p:cNvCxnSpPr>
          <p:nvPr/>
        </p:nvCxnSpPr>
        <p:spPr bwMode="auto">
          <a:xfrm flipV="1">
            <a:off x="2176463" y="3121025"/>
            <a:ext cx="425450" cy="5492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13" name="AutoShape 18"/>
          <p:cNvCxnSpPr>
            <a:cxnSpLocks noChangeAspect="1" noChangeShapeType="1"/>
            <a:stCxn id="151" idx="5"/>
            <a:endCxn id="140" idx="1"/>
          </p:cNvCxnSpPr>
          <p:nvPr/>
        </p:nvCxnSpPr>
        <p:spPr bwMode="auto">
          <a:xfrm>
            <a:off x="2733675" y="3121025"/>
            <a:ext cx="425450" cy="79692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14" name="AutoShape 19"/>
          <p:cNvCxnSpPr>
            <a:cxnSpLocks noChangeAspect="1" noChangeShapeType="1"/>
            <a:stCxn id="140" idx="5"/>
            <a:endCxn id="139" idx="2"/>
          </p:cNvCxnSpPr>
          <p:nvPr/>
        </p:nvCxnSpPr>
        <p:spPr bwMode="auto">
          <a:xfrm>
            <a:off x="3290888" y="4049713"/>
            <a:ext cx="398462" cy="120650"/>
          </a:xfrm>
          <a:prstGeom prst="straightConnector1">
            <a:avLst/>
          </a:prstGeom>
          <a:noFill/>
          <a:ln w="101600">
            <a:solidFill>
              <a:srgbClr val="FFC000"/>
            </a:solidFill>
            <a:round/>
            <a:headEnd/>
            <a:tailEnd/>
          </a:ln>
          <a:effectLst/>
        </p:spPr>
      </p:cxnSp>
      <p:cxnSp>
        <p:nvCxnSpPr>
          <p:cNvPr id="115" name="AutoShape 21"/>
          <p:cNvCxnSpPr>
            <a:cxnSpLocks noChangeAspect="1" noChangeShapeType="1"/>
            <a:stCxn id="147" idx="7"/>
            <a:endCxn id="140" idx="3"/>
          </p:cNvCxnSpPr>
          <p:nvPr/>
        </p:nvCxnSpPr>
        <p:spPr bwMode="auto">
          <a:xfrm flipV="1">
            <a:off x="2857500" y="4049713"/>
            <a:ext cx="301625" cy="239712"/>
          </a:xfrm>
          <a:prstGeom prst="straightConnector1">
            <a:avLst/>
          </a:prstGeom>
          <a:noFill/>
          <a:ln w="101600">
            <a:solidFill>
              <a:srgbClr val="FFC000"/>
            </a:solidFill>
            <a:round/>
            <a:headEnd/>
            <a:tailEnd/>
          </a:ln>
          <a:effectLst/>
        </p:spPr>
      </p:cxnSp>
      <p:cxnSp>
        <p:nvCxnSpPr>
          <p:cNvPr id="116" name="AutoShape 22"/>
          <p:cNvCxnSpPr>
            <a:cxnSpLocks noChangeAspect="1" noChangeShapeType="1"/>
            <a:stCxn id="147" idx="1"/>
            <a:endCxn id="145" idx="5"/>
          </p:cNvCxnSpPr>
          <p:nvPr/>
        </p:nvCxnSpPr>
        <p:spPr bwMode="auto">
          <a:xfrm flipH="1" flipV="1">
            <a:off x="2176463" y="3802063"/>
            <a:ext cx="549275" cy="48736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17" name="AutoShape 25"/>
          <p:cNvCxnSpPr>
            <a:cxnSpLocks noChangeAspect="1" noChangeShapeType="1"/>
            <a:stCxn id="136" idx="4"/>
            <a:endCxn id="141" idx="0"/>
          </p:cNvCxnSpPr>
          <p:nvPr/>
        </p:nvCxnSpPr>
        <p:spPr bwMode="auto">
          <a:xfrm>
            <a:off x="1616075" y="5254625"/>
            <a:ext cx="123825" cy="371475"/>
          </a:xfrm>
          <a:prstGeom prst="straightConnector1">
            <a:avLst/>
          </a:prstGeom>
          <a:noFill/>
          <a:ln w="101600">
            <a:solidFill>
              <a:srgbClr val="FFC000"/>
            </a:solidFill>
            <a:round/>
            <a:headEnd/>
            <a:tailEnd/>
          </a:ln>
          <a:effectLst/>
        </p:spPr>
      </p:cxnSp>
      <p:cxnSp>
        <p:nvCxnSpPr>
          <p:cNvPr id="118" name="AutoShape 26"/>
          <p:cNvCxnSpPr>
            <a:cxnSpLocks noChangeAspect="1" noChangeShapeType="1"/>
            <a:stCxn id="136" idx="5"/>
            <a:endCxn id="148" idx="2"/>
          </p:cNvCxnSpPr>
          <p:nvPr/>
        </p:nvCxnSpPr>
        <p:spPr bwMode="auto">
          <a:xfrm>
            <a:off x="1681163" y="5227638"/>
            <a:ext cx="212725" cy="120650"/>
          </a:xfrm>
          <a:prstGeom prst="straightConnector1">
            <a:avLst/>
          </a:prstGeom>
          <a:noFill/>
          <a:ln w="101600">
            <a:solidFill>
              <a:srgbClr val="FFC000"/>
            </a:solidFill>
            <a:round/>
            <a:headEnd/>
            <a:tailEnd/>
          </a:ln>
          <a:effectLst/>
        </p:spPr>
      </p:cxnSp>
      <p:cxnSp>
        <p:nvCxnSpPr>
          <p:cNvPr id="119" name="AutoShape 27"/>
          <p:cNvCxnSpPr>
            <a:cxnSpLocks noChangeAspect="1" noChangeShapeType="1"/>
            <a:stCxn id="148" idx="7"/>
            <a:endCxn id="149" idx="4"/>
          </p:cNvCxnSpPr>
          <p:nvPr/>
        </p:nvCxnSpPr>
        <p:spPr bwMode="auto">
          <a:xfrm flipV="1">
            <a:off x="2052638" y="4821238"/>
            <a:ext cx="182562" cy="4603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20" name="AutoShape 29"/>
          <p:cNvCxnSpPr>
            <a:cxnSpLocks noChangeAspect="1" noChangeShapeType="1"/>
            <a:stCxn id="131" idx="0"/>
            <a:endCxn id="150" idx="4"/>
          </p:cNvCxnSpPr>
          <p:nvPr/>
        </p:nvCxnSpPr>
        <p:spPr bwMode="auto">
          <a:xfrm flipH="1" flipV="1">
            <a:off x="1492250" y="3643313"/>
            <a:ext cx="123825" cy="61912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21" name="AutoShape 31"/>
          <p:cNvCxnSpPr>
            <a:cxnSpLocks noChangeAspect="1" noChangeShapeType="1"/>
            <a:stCxn id="150" idx="5"/>
            <a:endCxn id="145" idx="2"/>
          </p:cNvCxnSpPr>
          <p:nvPr/>
        </p:nvCxnSpPr>
        <p:spPr bwMode="auto">
          <a:xfrm>
            <a:off x="1557338" y="3616325"/>
            <a:ext cx="460375" cy="120650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22" name="AutoShape 32"/>
          <p:cNvCxnSpPr>
            <a:cxnSpLocks noChangeAspect="1" noChangeShapeType="1"/>
            <a:stCxn id="133" idx="7"/>
            <a:endCxn id="130" idx="3"/>
          </p:cNvCxnSpPr>
          <p:nvPr/>
        </p:nvCxnSpPr>
        <p:spPr bwMode="auto">
          <a:xfrm flipV="1">
            <a:off x="566738" y="4360863"/>
            <a:ext cx="425450" cy="115887"/>
          </a:xfrm>
          <a:prstGeom prst="straightConnector1">
            <a:avLst/>
          </a:prstGeom>
          <a:noFill/>
          <a:ln w="101600">
            <a:solidFill>
              <a:srgbClr val="FFC000"/>
            </a:solidFill>
            <a:round/>
            <a:headEnd/>
            <a:tailEnd/>
          </a:ln>
          <a:effectLst/>
        </p:spPr>
      </p:cxnSp>
      <p:cxnSp>
        <p:nvCxnSpPr>
          <p:cNvPr id="123" name="AutoShape 34"/>
          <p:cNvCxnSpPr>
            <a:cxnSpLocks noChangeAspect="1" noChangeShapeType="1"/>
            <a:stCxn id="130" idx="7"/>
            <a:endCxn id="150" idx="3"/>
          </p:cNvCxnSpPr>
          <p:nvPr/>
        </p:nvCxnSpPr>
        <p:spPr bwMode="auto">
          <a:xfrm flipV="1">
            <a:off x="1123950" y="3616325"/>
            <a:ext cx="301625" cy="611188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24" name="AutoShape 35"/>
          <p:cNvCxnSpPr>
            <a:cxnSpLocks noChangeAspect="1" noChangeShapeType="1"/>
            <a:stCxn id="130" idx="6"/>
            <a:endCxn id="131" idx="2"/>
          </p:cNvCxnSpPr>
          <p:nvPr/>
        </p:nvCxnSpPr>
        <p:spPr bwMode="auto">
          <a:xfrm>
            <a:off x="1150938" y="4294188"/>
            <a:ext cx="371475" cy="6191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25" name="AutoShape 36"/>
          <p:cNvCxnSpPr>
            <a:cxnSpLocks noChangeAspect="1" noChangeShapeType="1"/>
            <a:stCxn id="135" idx="5"/>
            <a:endCxn id="141" idx="2"/>
          </p:cNvCxnSpPr>
          <p:nvPr/>
        </p:nvCxnSpPr>
        <p:spPr bwMode="auto">
          <a:xfrm>
            <a:off x="1185863" y="5475288"/>
            <a:ext cx="460375" cy="244475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26" name="AutoShape 37"/>
          <p:cNvCxnSpPr>
            <a:cxnSpLocks noChangeAspect="1" noChangeShapeType="1"/>
            <a:stCxn id="148" idx="5"/>
            <a:endCxn id="138" idx="2"/>
          </p:cNvCxnSpPr>
          <p:nvPr/>
        </p:nvCxnSpPr>
        <p:spPr bwMode="auto">
          <a:xfrm>
            <a:off x="2052638" y="5413375"/>
            <a:ext cx="769937" cy="182563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cxnSp>
        <p:nvCxnSpPr>
          <p:cNvPr id="127" name="AutoShape 40"/>
          <p:cNvCxnSpPr>
            <a:cxnSpLocks noChangeAspect="1" noChangeShapeType="1"/>
            <a:stCxn id="131" idx="7"/>
            <a:endCxn id="145" idx="3"/>
          </p:cNvCxnSpPr>
          <p:nvPr/>
        </p:nvCxnSpPr>
        <p:spPr bwMode="auto">
          <a:xfrm flipV="1">
            <a:off x="1681163" y="3802063"/>
            <a:ext cx="363537" cy="487362"/>
          </a:xfrm>
          <a:prstGeom prst="straightConnector1">
            <a:avLst/>
          </a:prstGeom>
          <a:noFill/>
          <a:ln w="50800">
            <a:solidFill>
              <a:srgbClr val="DDDDDD"/>
            </a:solidFill>
            <a:round/>
            <a:headEnd/>
            <a:tailEnd/>
          </a:ln>
          <a:effectLst/>
        </p:spPr>
      </p:cxnSp>
      <p:sp>
        <p:nvSpPr>
          <p:cNvPr id="128" name="Oval 42"/>
          <p:cNvSpPr>
            <a:spLocks noChangeAspect="1" noChangeArrowheads="1"/>
          </p:cNvSpPr>
          <p:nvPr/>
        </p:nvSpPr>
        <p:spPr bwMode="auto">
          <a:xfrm>
            <a:off x="779463" y="3209925"/>
            <a:ext cx="185737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Oval 43"/>
          <p:cNvSpPr>
            <a:spLocks noChangeAspect="1" noChangeArrowheads="1"/>
          </p:cNvSpPr>
          <p:nvPr/>
        </p:nvSpPr>
        <p:spPr bwMode="auto">
          <a:xfrm>
            <a:off x="1770063" y="2776538"/>
            <a:ext cx="247650" cy="247650"/>
          </a:xfrm>
          <a:prstGeom prst="ellipse">
            <a:avLst/>
          </a:prstGeom>
          <a:solidFill>
            <a:srgbClr val="FFCC99"/>
          </a:solidFill>
          <a:ln w="444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Oval 44"/>
          <p:cNvSpPr>
            <a:spLocks noChangeAspect="1" noChangeArrowheads="1"/>
          </p:cNvSpPr>
          <p:nvPr/>
        </p:nvSpPr>
        <p:spPr bwMode="auto">
          <a:xfrm>
            <a:off x="965200" y="4200525"/>
            <a:ext cx="185738" cy="18732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Oval 45"/>
          <p:cNvSpPr>
            <a:spLocks noChangeAspect="1" noChangeArrowheads="1"/>
          </p:cNvSpPr>
          <p:nvPr/>
        </p:nvSpPr>
        <p:spPr bwMode="auto">
          <a:xfrm>
            <a:off x="1522413" y="4262438"/>
            <a:ext cx="185737" cy="1873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2" name="Oval 46"/>
          <p:cNvSpPr>
            <a:spLocks noChangeAspect="1" noChangeArrowheads="1"/>
          </p:cNvSpPr>
          <p:nvPr/>
        </p:nvSpPr>
        <p:spPr bwMode="auto">
          <a:xfrm>
            <a:off x="2698750" y="3643313"/>
            <a:ext cx="185738" cy="185737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Oval 47"/>
          <p:cNvSpPr>
            <a:spLocks noChangeAspect="1" noChangeArrowheads="1"/>
          </p:cNvSpPr>
          <p:nvPr/>
        </p:nvSpPr>
        <p:spPr bwMode="auto">
          <a:xfrm>
            <a:off x="407988" y="4449763"/>
            <a:ext cx="185737" cy="1857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Oval 48"/>
          <p:cNvSpPr>
            <a:spLocks noChangeAspect="1" noChangeArrowheads="1"/>
          </p:cNvSpPr>
          <p:nvPr/>
        </p:nvSpPr>
        <p:spPr bwMode="auto">
          <a:xfrm>
            <a:off x="3751263" y="5378450"/>
            <a:ext cx="185737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" name="Oval 49"/>
          <p:cNvSpPr>
            <a:spLocks noChangeAspect="1" noChangeArrowheads="1"/>
          </p:cNvSpPr>
          <p:nvPr/>
        </p:nvSpPr>
        <p:spPr bwMode="auto">
          <a:xfrm>
            <a:off x="1027113" y="5316538"/>
            <a:ext cx="185737" cy="185737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Oval 50"/>
          <p:cNvSpPr>
            <a:spLocks noChangeAspect="1" noChangeArrowheads="1"/>
          </p:cNvSpPr>
          <p:nvPr/>
        </p:nvSpPr>
        <p:spPr bwMode="auto">
          <a:xfrm>
            <a:off x="1522413" y="5068888"/>
            <a:ext cx="185737" cy="1857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7" name="Oval 51"/>
          <p:cNvSpPr>
            <a:spLocks noChangeAspect="1" noChangeArrowheads="1"/>
          </p:cNvSpPr>
          <p:nvPr/>
        </p:nvSpPr>
        <p:spPr bwMode="auto">
          <a:xfrm>
            <a:off x="3503613" y="3457575"/>
            <a:ext cx="185737" cy="1857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Oval 52"/>
          <p:cNvSpPr>
            <a:spLocks noChangeAspect="1" noChangeArrowheads="1"/>
          </p:cNvSpPr>
          <p:nvPr/>
        </p:nvSpPr>
        <p:spPr bwMode="auto">
          <a:xfrm>
            <a:off x="2822575" y="5502275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Oval 53"/>
          <p:cNvSpPr>
            <a:spLocks noChangeAspect="1" noChangeArrowheads="1"/>
          </p:cNvSpPr>
          <p:nvPr/>
        </p:nvSpPr>
        <p:spPr bwMode="auto">
          <a:xfrm>
            <a:off x="3689350" y="4076700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Oval 54"/>
          <p:cNvSpPr>
            <a:spLocks noChangeAspect="1" noChangeArrowheads="1"/>
          </p:cNvSpPr>
          <p:nvPr/>
        </p:nvSpPr>
        <p:spPr bwMode="auto">
          <a:xfrm>
            <a:off x="3132138" y="3890963"/>
            <a:ext cx="185737" cy="1857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Oval 55"/>
          <p:cNvSpPr>
            <a:spLocks noChangeAspect="1" noChangeArrowheads="1"/>
          </p:cNvSpPr>
          <p:nvPr/>
        </p:nvSpPr>
        <p:spPr bwMode="auto">
          <a:xfrm>
            <a:off x="1646238" y="5626100"/>
            <a:ext cx="185737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" name="Oval 56"/>
          <p:cNvSpPr>
            <a:spLocks noChangeAspect="1" noChangeArrowheads="1"/>
          </p:cNvSpPr>
          <p:nvPr/>
        </p:nvSpPr>
        <p:spPr bwMode="auto">
          <a:xfrm>
            <a:off x="3441700" y="5749925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Oval 57"/>
          <p:cNvSpPr>
            <a:spLocks noChangeAspect="1" noChangeArrowheads="1"/>
          </p:cNvSpPr>
          <p:nvPr/>
        </p:nvSpPr>
        <p:spPr bwMode="auto">
          <a:xfrm>
            <a:off x="407988" y="4014788"/>
            <a:ext cx="185737" cy="1857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Oval 58"/>
          <p:cNvSpPr>
            <a:spLocks noChangeAspect="1" noChangeArrowheads="1"/>
          </p:cNvSpPr>
          <p:nvPr/>
        </p:nvSpPr>
        <p:spPr bwMode="auto">
          <a:xfrm>
            <a:off x="3627438" y="4387850"/>
            <a:ext cx="185737" cy="1857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Oval 59"/>
          <p:cNvSpPr>
            <a:spLocks noChangeAspect="1" noChangeArrowheads="1"/>
          </p:cNvSpPr>
          <p:nvPr/>
        </p:nvSpPr>
        <p:spPr bwMode="auto">
          <a:xfrm>
            <a:off x="2017713" y="3643313"/>
            <a:ext cx="185737" cy="1857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Oval 60"/>
          <p:cNvSpPr>
            <a:spLocks noChangeAspect="1" noChangeArrowheads="1"/>
          </p:cNvSpPr>
          <p:nvPr/>
        </p:nvSpPr>
        <p:spPr bwMode="auto">
          <a:xfrm>
            <a:off x="3194050" y="5130800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Oval 61"/>
          <p:cNvSpPr>
            <a:spLocks noChangeAspect="1" noChangeArrowheads="1"/>
          </p:cNvSpPr>
          <p:nvPr/>
        </p:nvSpPr>
        <p:spPr bwMode="auto">
          <a:xfrm>
            <a:off x="2698750" y="4262438"/>
            <a:ext cx="185738" cy="1873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Oval 62"/>
          <p:cNvSpPr>
            <a:spLocks noChangeAspect="1" noChangeArrowheads="1"/>
          </p:cNvSpPr>
          <p:nvPr/>
        </p:nvSpPr>
        <p:spPr bwMode="auto">
          <a:xfrm>
            <a:off x="1893888" y="5254625"/>
            <a:ext cx="185737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Oval 63"/>
          <p:cNvSpPr>
            <a:spLocks noChangeAspect="1" noChangeArrowheads="1"/>
          </p:cNvSpPr>
          <p:nvPr/>
        </p:nvSpPr>
        <p:spPr bwMode="auto">
          <a:xfrm>
            <a:off x="2141538" y="4635500"/>
            <a:ext cx="185737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Oval 64"/>
          <p:cNvSpPr>
            <a:spLocks noChangeAspect="1" noChangeArrowheads="1"/>
          </p:cNvSpPr>
          <p:nvPr/>
        </p:nvSpPr>
        <p:spPr bwMode="auto">
          <a:xfrm>
            <a:off x="1398588" y="3457575"/>
            <a:ext cx="185737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Oval 65"/>
          <p:cNvSpPr>
            <a:spLocks noChangeAspect="1" noChangeArrowheads="1"/>
          </p:cNvSpPr>
          <p:nvPr/>
        </p:nvSpPr>
        <p:spPr bwMode="auto">
          <a:xfrm>
            <a:off x="2574925" y="2962275"/>
            <a:ext cx="185738" cy="1857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52" name="AutoShape 81"/>
          <p:cNvCxnSpPr>
            <a:cxnSpLocks noChangeShapeType="1"/>
            <a:stCxn id="130" idx="7"/>
            <a:endCxn id="150" idx="3"/>
          </p:cNvCxnSpPr>
          <p:nvPr/>
        </p:nvCxnSpPr>
        <p:spPr bwMode="auto">
          <a:xfrm flipV="1">
            <a:off x="1123950" y="3616325"/>
            <a:ext cx="301625" cy="611188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153" name="AutoShape 84"/>
          <p:cNvCxnSpPr>
            <a:cxnSpLocks noChangeShapeType="1"/>
            <a:stCxn id="131" idx="0"/>
            <a:endCxn id="150" idx="4"/>
          </p:cNvCxnSpPr>
          <p:nvPr/>
        </p:nvCxnSpPr>
        <p:spPr bwMode="auto">
          <a:xfrm flipH="1" flipV="1">
            <a:off x="1492250" y="3643313"/>
            <a:ext cx="123825" cy="619125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cxnSp>
        <p:nvCxnSpPr>
          <p:cNvPr id="154" name="AutoShape 85"/>
          <p:cNvCxnSpPr>
            <a:cxnSpLocks noChangeShapeType="1"/>
            <a:stCxn id="150" idx="5"/>
            <a:endCxn id="145" idx="2"/>
          </p:cNvCxnSpPr>
          <p:nvPr/>
        </p:nvCxnSpPr>
        <p:spPr bwMode="auto">
          <a:xfrm>
            <a:off x="1557338" y="3616325"/>
            <a:ext cx="460375" cy="120650"/>
          </a:xfrm>
          <a:prstGeom prst="straightConnector1">
            <a:avLst/>
          </a:prstGeom>
          <a:noFill/>
          <a:ln w="114300">
            <a:solidFill>
              <a:srgbClr val="33CC33"/>
            </a:solidFill>
            <a:round/>
            <a:headEnd/>
            <a:tailEnd/>
          </a:ln>
          <a:effectLst/>
        </p:spPr>
      </p:cxnSp>
      <p:pic>
        <p:nvPicPr>
          <p:cNvPr id="90" name="Picture 89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649730" y="457200"/>
            <a:ext cx="5741670" cy="457200"/>
          </a:xfrm>
          <a:prstGeom prst="rect">
            <a:avLst/>
          </a:prstGeom>
        </p:spPr>
      </p:pic>
      <p:pic>
        <p:nvPicPr>
          <p:cNvPr id="159" name="Picture 15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4495800" y="1981200"/>
            <a:ext cx="3699510" cy="226695"/>
          </a:xfrm>
          <a:prstGeom prst="rect">
            <a:avLst/>
          </a:prstGeom>
        </p:spPr>
      </p:pic>
      <p:pic>
        <p:nvPicPr>
          <p:cNvPr id="163" name="Picture 162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4495800" y="2667000"/>
            <a:ext cx="1788795" cy="179070"/>
          </a:xfrm>
          <a:prstGeom prst="rect">
            <a:avLst/>
          </a:prstGeom>
        </p:spPr>
      </p:pic>
      <p:pic>
        <p:nvPicPr>
          <p:cNvPr id="81" name="Picture 80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4495800" y="4648200"/>
            <a:ext cx="4133850" cy="535305"/>
          </a:xfrm>
          <a:prstGeom prst="rect">
            <a:avLst/>
          </a:prstGeom>
        </p:spPr>
      </p:pic>
      <p:pic>
        <p:nvPicPr>
          <p:cNvPr id="83" name="Picture 82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990599" y="6395544"/>
            <a:ext cx="1066801" cy="157656"/>
          </a:xfrm>
          <a:prstGeom prst="rect">
            <a:avLst/>
          </a:prstGeom>
        </p:spPr>
      </p:pic>
      <p:pic>
        <p:nvPicPr>
          <p:cNvPr id="165" name="Picture 164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4343400" y="5943600"/>
            <a:ext cx="4602480" cy="485775"/>
          </a:xfrm>
          <a:prstGeom prst="rect">
            <a:avLst/>
          </a:prstGeom>
        </p:spPr>
      </p:pic>
      <p:pic>
        <p:nvPicPr>
          <p:cNvPr id="161" name="Picture 160" descr="addin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685801" y="1676400"/>
            <a:ext cx="2545080" cy="609600"/>
          </a:xfrm>
          <a:prstGeom prst="rect">
            <a:avLst/>
          </a:prstGeom>
        </p:spPr>
      </p:pic>
      <p:pic>
        <p:nvPicPr>
          <p:cNvPr id="86" name="Picture 85" descr="addin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5181600" y="3581400"/>
            <a:ext cx="2438400" cy="439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609600" y="2983174"/>
            <a:ext cx="3389194" cy="2960426"/>
          </a:xfrm>
          <a:custGeom>
            <a:avLst/>
            <a:gdLst>
              <a:gd name="connsiteX0" fmla="*/ 147851 w 3389194"/>
              <a:gd name="connsiteY0" fmla="*/ 2060812 h 2731826"/>
              <a:gd name="connsiteX1" fmla="*/ 379863 w 3389194"/>
              <a:gd name="connsiteY1" fmla="*/ 1433015 h 2731826"/>
              <a:gd name="connsiteX2" fmla="*/ 1212377 w 3389194"/>
              <a:gd name="connsiteY2" fmla="*/ 641444 h 2731826"/>
              <a:gd name="connsiteX3" fmla="*/ 2304198 w 3389194"/>
              <a:gd name="connsiteY3" fmla="*/ 177421 h 2731826"/>
              <a:gd name="connsiteX4" fmla="*/ 3000233 w 3389194"/>
              <a:gd name="connsiteY4" fmla="*/ 81886 h 2731826"/>
              <a:gd name="connsiteX5" fmla="*/ 3341427 w 3389194"/>
              <a:gd name="connsiteY5" fmla="*/ 668740 h 2731826"/>
              <a:gd name="connsiteX6" fmla="*/ 3286836 w 3389194"/>
              <a:gd name="connsiteY6" fmla="*/ 1241946 h 2731826"/>
              <a:gd name="connsiteX7" fmla="*/ 2986586 w 3389194"/>
              <a:gd name="connsiteY7" fmla="*/ 1774209 h 2731826"/>
              <a:gd name="connsiteX8" fmla="*/ 2918347 w 3389194"/>
              <a:gd name="connsiteY8" fmla="*/ 2183641 h 2731826"/>
              <a:gd name="connsiteX9" fmla="*/ 1935708 w 3389194"/>
              <a:gd name="connsiteY9" fmla="*/ 2634018 h 2731826"/>
              <a:gd name="connsiteX10" fmla="*/ 789296 w 3389194"/>
              <a:gd name="connsiteY10" fmla="*/ 2702256 h 2731826"/>
              <a:gd name="connsiteX11" fmla="*/ 106908 w 3389194"/>
              <a:gd name="connsiteY11" fmla="*/ 2456597 h 2731826"/>
              <a:gd name="connsiteX12" fmla="*/ 147851 w 3389194"/>
              <a:gd name="connsiteY12" fmla="*/ 2060812 h 27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9194" h="2731826">
                <a:moveTo>
                  <a:pt x="147851" y="2060812"/>
                </a:moveTo>
                <a:cubicBezTo>
                  <a:pt x="193344" y="1890215"/>
                  <a:pt x="202442" y="1669576"/>
                  <a:pt x="379863" y="1433015"/>
                </a:cubicBezTo>
                <a:cubicBezTo>
                  <a:pt x="557284" y="1196454"/>
                  <a:pt x="891655" y="850710"/>
                  <a:pt x="1212377" y="641444"/>
                </a:cubicBezTo>
                <a:cubicBezTo>
                  <a:pt x="1533100" y="432178"/>
                  <a:pt x="2006222" y="270681"/>
                  <a:pt x="2304198" y="177421"/>
                </a:cubicBezTo>
                <a:cubicBezTo>
                  <a:pt x="2602174" y="84161"/>
                  <a:pt x="2827362" y="0"/>
                  <a:pt x="3000233" y="81886"/>
                </a:cubicBezTo>
                <a:cubicBezTo>
                  <a:pt x="3173104" y="163772"/>
                  <a:pt x="3293660" y="475397"/>
                  <a:pt x="3341427" y="668740"/>
                </a:cubicBezTo>
                <a:cubicBezTo>
                  <a:pt x="3389194" y="862083"/>
                  <a:pt x="3345976" y="1057701"/>
                  <a:pt x="3286836" y="1241946"/>
                </a:cubicBezTo>
                <a:cubicBezTo>
                  <a:pt x="3227696" y="1426191"/>
                  <a:pt x="3048001" y="1617260"/>
                  <a:pt x="2986586" y="1774209"/>
                </a:cubicBezTo>
                <a:cubicBezTo>
                  <a:pt x="2925171" y="1931158"/>
                  <a:pt x="3093493" y="2040340"/>
                  <a:pt x="2918347" y="2183641"/>
                </a:cubicBezTo>
                <a:cubicBezTo>
                  <a:pt x="2743201" y="2326942"/>
                  <a:pt x="2290550" y="2547582"/>
                  <a:pt x="1935708" y="2634018"/>
                </a:cubicBezTo>
                <a:cubicBezTo>
                  <a:pt x="1580866" y="2720454"/>
                  <a:pt x="1094096" y="2731826"/>
                  <a:pt x="789296" y="2702256"/>
                </a:cubicBezTo>
                <a:cubicBezTo>
                  <a:pt x="484496" y="2672686"/>
                  <a:pt x="213816" y="2568054"/>
                  <a:pt x="106908" y="2456597"/>
                </a:cubicBezTo>
                <a:cubicBezTo>
                  <a:pt x="0" y="2345140"/>
                  <a:pt x="102359" y="2231409"/>
                  <a:pt x="147851" y="20608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28800" y="4270691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95600" y="4964374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447360" y="3821374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66800" y="5040574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98918" y="4430974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304197" y="5345374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24828" y="316174"/>
            <a:ext cx="3389972" cy="2522560"/>
          </a:xfrm>
          <a:custGeom>
            <a:avLst/>
            <a:gdLst>
              <a:gd name="connsiteX0" fmla="*/ 1389796 w 2893325"/>
              <a:gd name="connsiteY0" fmla="*/ 2140423 h 2522560"/>
              <a:gd name="connsiteX1" fmla="*/ 216089 w 2893325"/>
              <a:gd name="connsiteY1" fmla="*/ 1512626 h 2522560"/>
              <a:gd name="connsiteX2" fmla="*/ 175146 w 2893325"/>
              <a:gd name="connsiteY2" fmla="*/ 570931 h 2522560"/>
              <a:gd name="connsiteX3" fmla="*/ 1266967 w 2893325"/>
              <a:gd name="connsiteY3" fmla="*/ 557283 h 2522560"/>
              <a:gd name="connsiteX4" fmla="*/ 1935707 w 2893325"/>
              <a:gd name="connsiteY4" fmla="*/ 161498 h 2522560"/>
              <a:gd name="connsiteX5" fmla="*/ 2522561 w 2893325"/>
              <a:gd name="connsiteY5" fmla="*/ 216089 h 2522560"/>
              <a:gd name="connsiteX6" fmla="*/ 2850107 w 2893325"/>
              <a:gd name="connsiteY6" fmla="*/ 1458035 h 2522560"/>
              <a:gd name="connsiteX7" fmla="*/ 2263253 w 2893325"/>
              <a:gd name="connsiteY7" fmla="*/ 2413378 h 2522560"/>
              <a:gd name="connsiteX8" fmla="*/ 1389796 w 2893325"/>
              <a:gd name="connsiteY8" fmla="*/ 2140423 h 252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3325" h="2522560">
                <a:moveTo>
                  <a:pt x="1389796" y="2140423"/>
                </a:moveTo>
                <a:cubicBezTo>
                  <a:pt x="1048602" y="1990298"/>
                  <a:pt x="418531" y="1774208"/>
                  <a:pt x="216089" y="1512626"/>
                </a:cubicBezTo>
                <a:cubicBezTo>
                  <a:pt x="13647" y="1251044"/>
                  <a:pt x="0" y="730155"/>
                  <a:pt x="175146" y="570931"/>
                </a:cubicBezTo>
                <a:cubicBezTo>
                  <a:pt x="350292" y="411707"/>
                  <a:pt x="973540" y="625522"/>
                  <a:pt x="1266967" y="557283"/>
                </a:cubicBezTo>
                <a:cubicBezTo>
                  <a:pt x="1560394" y="489044"/>
                  <a:pt x="1726441" y="218364"/>
                  <a:pt x="1935707" y="161498"/>
                </a:cubicBezTo>
                <a:cubicBezTo>
                  <a:pt x="2144973" y="104632"/>
                  <a:pt x="2370161" y="0"/>
                  <a:pt x="2522561" y="216089"/>
                </a:cubicBezTo>
                <a:cubicBezTo>
                  <a:pt x="2674961" y="432179"/>
                  <a:pt x="2893325" y="1091820"/>
                  <a:pt x="2850107" y="1458035"/>
                </a:cubicBezTo>
                <a:cubicBezTo>
                  <a:pt x="2806889" y="1824250"/>
                  <a:pt x="2508913" y="2304196"/>
                  <a:pt x="2263253" y="2413378"/>
                </a:cubicBezTo>
                <a:cubicBezTo>
                  <a:pt x="2017593" y="2522560"/>
                  <a:pt x="1730990" y="2290548"/>
                  <a:pt x="1389796" y="214042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398203" y="3461395"/>
            <a:ext cx="423825" cy="1103586"/>
          </a:xfrm>
          <a:custGeom>
            <a:avLst/>
            <a:gdLst>
              <a:gd name="connsiteX0" fmla="*/ 423825 w 423825"/>
              <a:gd name="connsiteY0" fmla="*/ 0 h 1103586"/>
              <a:gd name="connsiteX1" fmla="*/ 13921 w 423825"/>
              <a:gd name="connsiteY1" fmla="*/ 394138 h 1103586"/>
              <a:gd name="connsiteX2" fmla="*/ 92749 w 423825"/>
              <a:gd name="connsiteY2" fmla="*/ 835572 h 1103586"/>
              <a:gd name="connsiteX3" fmla="*/ 61218 w 423825"/>
              <a:gd name="connsiteY3" fmla="*/ 1103586 h 1103586"/>
              <a:gd name="connsiteX4" fmla="*/ 61218 w 423825"/>
              <a:gd name="connsiteY4" fmla="*/ 1103586 h 1103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25" h="1103586">
                <a:moveTo>
                  <a:pt x="423825" y="0"/>
                </a:moveTo>
                <a:cubicBezTo>
                  <a:pt x="246462" y="127438"/>
                  <a:pt x="69100" y="254876"/>
                  <a:pt x="13921" y="394138"/>
                </a:cubicBezTo>
                <a:cubicBezTo>
                  <a:pt x="-41258" y="533400"/>
                  <a:pt x="84866" y="717331"/>
                  <a:pt x="92749" y="835572"/>
                </a:cubicBezTo>
                <a:cubicBezTo>
                  <a:pt x="100632" y="953813"/>
                  <a:pt x="61218" y="1103586"/>
                  <a:pt x="61218" y="1103586"/>
                </a:cubicBezTo>
                <a:lnTo>
                  <a:pt x="61218" y="1103586"/>
                </a:lnTo>
              </a:path>
            </a:pathLst>
          </a:custGeom>
          <a:ln w="76200" cmpd="sng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939159" y="4329803"/>
            <a:ext cx="488731" cy="250943"/>
          </a:xfrm>
          <a:custGeom>
            <a:avLst/>
            <a:gdLst>
              <a:gd name="connsiteX0" fmla="*/ 0 w 488731"/>
              <a:gd name="connsiteY0" fmla="*/ 45992 h 250943"/>
              <a:gd name="connsiteX1" fmla="*/ 331075 w 488731"/>
              <a:gd name="connsiteY1" fmla="*/ 14461 h 250943"/>
              <a:gd name="connsiteX2" fmla="*/ 488731 w 488731"/>
              <a:gd name="connsiteY2" fmla="*/ 250943 h 25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731" h="250943">
                <a:moveTo>
                  <a:pt x="0" y="45992"/>
                </a:moveTo>
                <a:cubicBezTo>
                  <a:pt x="124810" y="13147"/>
                  <a:pt x="249620" y="-19698"/>
                  <a:pt x="331075" y="14461"/>
                </a:cubicBezTo>
                <a:cubicBezTo>
                  <a:pt x="412530" y="48620"/>
                  <a:pt x="450630" y="149781"/>
                  <a:pt x="488731" y="250943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182414" y="4612277"/>
            <a:ext cx="1245476" cy="536136"/>
          </a:xfrm>
          <a:custGeom>
            <a:avLst/>
            <a:gdLst>
              <a:gd name="connsiteX0" fmla="*/ 0 w 1245476"/>
              <a:gd name="connsiteY0" fmla="*/ 488731 h 536136"/>
              <a:gd name="connsiteX1" fmla="*/ 346841 w 1245476"/>
              <a:gd name="connsiteY1" fmla="*/ 520263 h 536136"/>
              <a:gd name="connsiteX2" fmla="*/ 536027 w 1245476"/>
              <a:gd name="connsiteY2" fmla="*/ 268014 h 536136"/>
              <a:gd name="connsiteX3" fmla="*/ 882869 w 1245476"/>
              <a:gd name="connsiteY3" fmla="*/ 236483 h 536136"/>
              <a:gd name="connsiteX4" fmla="*/ 1245476 w 1245476"/>
              <a:gd name="connsiteY4" fmla="*/ 0 h 53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5476" h="536136">
                <a:moveTo>
                  <a:pt x="0" y="488731"/>
                </a:moveTo>
                <a:cubicBezTo>
                  <a:pt x="128751" y="522890"/>
                  <a:pt x="257503" y="557049"/>
                  <a:pt x="346841" y="520263"/>
                </a:cubicBezTo>
                <a:cubicBezTo>
                  <a:pt x="436179" y="483477"/>
                  <a:pt x="446689" y="315311"/>
                  <a:pt x="536027" y="268014"/>
                </a:cubicBezTo>
                <a:cubicBezTo>
                  <a:pt x="625365" y="220717"/>
                  <a:pt x="764628" y="281152"/>
                  <a:pt x="882869" y="236483"/>
                </a:cubicBezTo>
                <a:cubicBezTo>
                  <a:pt x="1001110" y="191814"/>
                  <a:pt x="1123293" y="95907"/>
                  <a:pt x="1245476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143298" y="4643808"/>
            <a:ext cx="377521" cy="819807"/>
          </a:xfrm>
          <a:custGeom>
            <a:avLst/>
            <a:gdLst>
              <a:gd name="connsiteX0" fmla="*/ 268826 w 377521"/>
              <a:gd name="connsiteY0" fmla="*/ 819807 h 819807"/>
              <a:gd name="connsiteX1" fmla="*/ 363419 w 377521"/>
              <a:gd name="connsiteY1" fmla="*/ 425669 h 819807"/>
              <a:gd name="connsiteX2" fmla="*/ 812 w 377521"/>
              <a:gd name="connsiteY2" fmla="*/ 394138 h 819807"/>
              <a:gd name="connsiteX3" fmla="*/ 284592 w 377521"/>
              <a:gd name="connsiteY3" fmla="*/ 0 h 81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21" h="819807">
                <a:moveTo>
                  <a:pt x="268826" y="819807"/>
                </a:moveTo>
                <a:cubicBezTo>
                  <a:pt x="338457" y="658210"/>
                  <a:pt x="408088" y="496614"/>
                  <a:pt x="363419" y="425669"/>
                </a:cubicBezTo>
                <a:cubicBezTo>
                  <a:pt x="318750" y="354724"/>
                  <a:pt x="13950" y="465083"/>
                  <a:pt x="812" y="394138"/>
                </a:cubicBezTo>
                <a:cubicBezTo>
                  <a:pt x="-12326" y="323193"/>
                  <a:pt x="136133" y="161596"/>
                  <a:pt x="284592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459421" y="4612277"/>
            <a:ext cx="524375" cy="409904"/>
          </a:xfrm>
          <a:custGeom>
            <a:avLst/>
            <a:gdLst>
              <a:gd name="connsiteX0" fmla="*/ 520262 w 524375"/>
              <a:gd name="connsiteY0" fmla="*/ 409904 h 409904"/>
              <a:gd name="connsiteX1" fmla="*/ 472965 w 524375"/>
              <a:gd name="connsiteY1" fmla="*/ 189187 h 409904"/>
              <a:gd name="connsiteX2" fmla="*/ 157655 w 524375"/>
              <a:gd name="connsiteY2" fmla="*/ 220718 h 409904"/>
              <a:gd name="connsiteX3" fmla="*/ 0 w 524375"/>
              <a:gd name="connsiteY3" fmla="*/ 0 h 409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375" h="409904">
                <a:moveTo>
                  <a:pt x="520262" y="409904"/>
                </a:moveTo>
                <a:cubicBezTo>
                  <a:pt x="526830" y="315311"/>
                  <a:pt x="533399" y="220718"/>
                  <a:pt x="472965" y="189187"/>
                </a:cubicBezTo>
                <a:cubicBezTo>
                  <a:pt x="412531" y="157656"/>
                  <a:pt x="236483" y="252249"/>
                  <a:pt x="157655" y="220718"/>
                </a:cubicBezTo>
                <a:cubicBezTo>
                  <a:pt x="78827" y="189187"/>
                  <a:pt x="39413" y="94593"/>
                  <a:pt x="0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475186" y="4265260"/>
            <a:ext cx="882869" cy="331252"/>
          </a:xfrm>
          <a:custGeom>
            <a:avLst/>
            <a:gdLst>
              <a:gd name="connsiteX0" fmla="*/ 882869 w 882869"/>
              <a:gd name="connsiteY0" fmla="*/ 220893 h 331252"/>
              <a:gd name="connsiteX1" fmla="*/ 646386 w 882869"/>
              <a:gd name="connsiteY1" fmla="*/ 176 h 331252"/>
              <a:gd name="connsiteX2" fmla="*/ 378373 w 882869"/>
              <a:gd name="connsiteY2" fmla="*/ 252424 h 331252"/>
              <a:gd name="connsiteX3" fmla="*/ 0 w 882869"/>
              <a:gd name="connsiteY3" fmla="*/ 331252 h 33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2869" h="331252">
                <a:moveTo>
                  <a:pt x="882869" y="220893"/>
                </a:moveTo>
                <a:cubicBezTo>
                  <a:pt x="806668" y="107907"/>
                  <a:pt x="730468" y="-5079"/>
                  <a:pt x="646386" y="176"/>
                </a:cubicBezTo>
                <a:cubicBezTo>
                  <a:pt x="562304" y="5431"/>
                  <a:pt x="486104" y="197245"/>
                  <a:pt x="378373" y="252424"/>
                </a:cubicBezTo>
                <a:cubicBezTo>
                  <a:pt x="270642" y="307603"/>
                  <a:pt x="135321" y="319427"/>
                  <a:pt x="0" y="331252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475186" y="3911157"/>
            <a:ext cx="1024759" cy="669589"/>
          </a:xfrm>
          <a:custGeom>
            <a:avLst/>
            <a:gdLst>
              <a:gd name="connsiteX0" fmla="*/ 1024759 w 1024759"/>
              <a:gd name="connsiteY0" fmla="*/ 23203 h 669589"/>
              <a:gd name="connsiteX1" fmla="*/ 536028 w 1024759"/>
              <a:gd name="connsiteY1" fmla="*/ 38969 h 669589"/>
              <a:gd name="connsiteX2" fmla="*/ 346842 w 1024759"/>
              <a:gd name="connsiteY2" fmla="*/ 385810 h 669589"/>
              <a:gd name="connsiteX3" fmla="*/ 0 w 1024759"/>
              <a:gd name="connsiteY3" fmla="*/ 669589 h 66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4759" h="669589">
                <a:moveTo>
                  <a:pt x="1024759" y="23203"/>
                </a:moveTo>
                <a:cubicBezTo>
                  <a:pt x="836886" y="868"/>
                  <a:pt x="649014" y="-21466"/>
                  <a:pt x="536028" y="38969"/>
                </a:cubicBezTo>
                <a:cubicBezTo>
                  <a:pt x="423042" y="99404"/>
                  <a:pt x="436180" y="280707"/>
                  <a:pt x="346842" y="385810"/>
                </a:cubicBezTo>
                <a:cubicBezTo>
                  <a:pt x="257504" y="490913"/>
                  <a:pt x="128752" y="580251"/>
                  <a:pt x="0" y="669589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489161" y="1616829"/>
            <a:ext cx="580380" cy="1828800"/>
          </a:xfrm>
          <a:custGeom>
            <a:avLst/>
            <a:gdLst>
              <a:gd name="connsiteX0" fmla="*/ 332867 w 580380"/>
              <a:gd name="connsiteY0" fmla="*/ 1828800 h 1828800"/>
              <a:gd name="connsiteX1" fmla="*/ 569349 w 580380"/>
              <a:gd name="connsiteY1" fmla="*/ 1355835 h 1828800"/>
              <a:gd name="connsiteX2" fmla="*/ 17556 w 580380"/>
              <a:gd name="connsiteY2" fmla="*/ 756745 h 1828800"/>
              <a:gd name="connsiteX3" fmla="*/ 190977 w 58038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80" h="1828800">
                <a:moveTo>
                  <a:pt x="332867" y="1828800"/>
                </a:moveTo>
                <a:cubicBezTo>
                  <a:pt x="477384" y="1681655"/>
                  <a:pt x="621901" y="1534511"/>
                  <a:pt x="569349" y="1355835"/>
                </a:cubicBezTo>
                <a:cubicBezTo>
                  <a:pt x="516797" y="1177159"/>
                  <a:pt x="80618" y="982717"/>
                  <a:pt x="17556" y="756745"/>
                </a:cubicBezTo>
                <a:cubicBezTo>
                  <a:pt x="-45506" y="530773"/>
                  <a:pt x="72735" y="265386"/>
                  <a:pt x="190977" y="0"/>
                </a:cubicBez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35317" y="3364174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62200" y="4507174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590800" y="1535374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304197" y="3516574"/>
            <a:ext cx="94006" cy="72937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610115" y="3668974"/>
            <a:ext cx="111493" cy="57697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2520819" y="2678374"/>
            <a:ext cx="290698" cy="38188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5029200" y="3048000"/>
            <a:ext cx="3389194" cy="2960426"/>
          </a:xfrm>
          <a:custGeom>
            <a:avLst/>
            <a:gdLst>
              <a:gd name="connsiteX0" fmla="*/ 147851 w 3389194"/>
              <a:gd name="connsiteY0" fmla="*/ 2060812 h 2731826"/>
              <a:gd name="connsiteX1" fmla="*/ 379863 w 3389194"/>
              <a:gd name="connsiteY1" fmla="*/ 1433015 h 2731826"/>
              <a:gd name="connsiteX2" fmla="*/ 1212377 w 3389194"/>
              <a:gd name="connsiteY2" fmla="*/ 641444 h 2731826"/>
              <a:gd name="connsiteX3" fmla="*/ 2304198 w 3389194"/>
              <a:gd name="connsiteY3" fmla="*/ 177421 h 2731826"/>
              <a:gd name="connsiteX4" fmla="*/ 3000233 w 3389194"/>
              <a:gd name="connsiteY4" fmla="*/ 81886 h 2731826"/>
              <a:gd name="connsiteX5" fmla="*/ 3341427 w 3389194"/>
              <a:gd name="connsiteY5" fmla="*/ 668740 h 2731826"/>
              <a:gd name="connsiteX6" fmla="*/ 3286836 w 3389194"/>
              <a:gd name="connsiteY6" fmla="*/ 1241946 h 2731826"/>
              <a:gd name="connsiteX7" fmla="*/ 2986586 w 3389194"/>
              <a:gd name="connsiteY7" fmla="*/ 1774209 h 2731826"/>
              <a:gd name="connsiteX8" fmla="*/ 2918347 w 3389194"/>
              <a:gd name="connsiteY8" fmla="*/ 2183641 h 2731826"/>
              <a:gd name="connsiteX9" fmla="*/ 1935708 w 3389194"/>
              <a:gd name="connsiteY9" fmla="*/ 2634018 h 2731826"/>
              <a:gd name="connsiteX10" fmla="*/ 789296 w 3389194"/>
              <a:gd name="connsiteY10" fmla="*/ 2702256 h 2731826"/>
              <a:gd name="connsiteX11" fmla="*/ 106908 w 3389194"/>
              <a:gd name="connsiteY11" fmla="*/ 2456597 h 2731826"/>
              <a:gd name="connsiteX12" fmla="*/ 147851 w 3389194"/>
              <a:gd name="connsiteY12" fmla="*/ 2060812 h 27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9194" h="2731826">
                <a:moveTo>
                  <a:pt x="147851" y="2060812"/>
                </a:moveTo>
                <a:cubicBezTo>
                  <a:pt x="193344" y="1890215"/>
                  <a:pt x="202442" y="1669576"/>
                  <a:pt x="379863" y="1433015"/>
                </a:cubicBezTo>
                <a:cubicBezTo>
                  <a:pt x="557284" y="1196454"/>
                  <a:pt x="891655" y="850710"/>
                  <a:pt x="1212377" y="641444"/>
                </a:cubicBezTo>
                <a:cubicBezTo>
                  <a:pt x="1533100" y="432178"/>
                  <a:pt x="2006222" y="270681"/>
                  <a:pt x="2304198" y="177421"/>
                </a:cubicBezTo>
                <a:cubicBezTo>
                  <a:pt x="2602174" y="84161"/>
                  <a:pt x="2827362" y="0"/>
                  <a:pt x="3000233" y="81886"/>
                </a:cubicBezTo>
                <a:cubicBezTo>
                  <a:pt x="3173104" y="163772"/>
                  <a:pt x="3293660" y="475397"/>
                  <a:pt x="3341427" y="668740"/>
                </a:cubicBezTo>
                <a:cubicBezTo>
                  <a:pt x="3389194" y="862083"/>
                  <a:pt x="3345976" y="1057701"/>
                  <a:pt x="3286836" y="1241946"/>
                </a:cubicBezTo>
                <a:cubicBezTo>
                  <a:pt x="3227696" y="1426191"/>
                  <a:pt x="3048001" y="1617260"/>
                  <a:pt x="2986586" y="1774209"/>
                </a:cubicBezTo>
                <a:cubicBezTo>
                  <a:pt x="2925171" y="1931158"/>
                  <a:pt x="3093493" y="2040340"/>
                  <a:pt x="2918347" y="2183641"/>
                </a:cubicBezTo>
                <a:cubicBezTo>
                  <a:pt x="2743201" y="2326942"/>
                  <a:pt x="2290550" y="2547582"/>
                  <a:pt x="1935708" y="2634018"/>
                </a:cubicBezTo>
                <a:cubicBezTo>
                  <a:pt x="1580866" y="2720454"/>
                  <a:pt x="1094096" y="2731826"/>
                  <a:pt x="789296" y="2702256"/>
                </a:cubicBezTo>
                <a:cubicBezTo>
                  <a:pt x="484496" y="2672686"/>
                  <a:pt x="213816" y="2568054"/>
                  <a:pt x="106908" y="2456597"/>
                </a:cubicBezTo>
                <a:cubicBezTo>
                  <a:pt x="0" y="2345140"/>
                  <a:pt x="102359" y="2231409"/>
                  <a:pt x="147851" y="20608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248400" y="4335517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3152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866960" y="3886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86400" y="5105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718518" y="4495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723797" y="5410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5144428" y="381000"/>
            <a:ext cx="3389972" cy="2522560"/>
          </a:xfrm>
          <a:custGeom>
            <a:avLst/>
            <a:gdLst>
              <a:gd name="connsiteX0" fmla="*/ 1389796 w 2893325"/>
              <a:gd name="connsiteY0" fmla="*/ 2140423 h 2522560"/>
              <a:gd name="connsiteX1" fmla="*/ 216089 w 2893325"/>
              <a:gd name="connsiteY1" fmla="*/ 1512626 h 2522560"/>
              <a:gd name="connsiteX2" fmla="*/ 175146 w 2893325"/>
              <a:gd name="connsiteY2" fmla="*/ 570931 h 2522560"/>
              <a:gd name="connsiteX3" fmla="*/ 1266967 w 2893325"/>
              <a:gd name="connsiteY3" fmla="*/ 557283 h 2522560"/>
              <a:gd name="connsiteX4" fmla="*/ 1935707 w 2893325"/>
              <a:gd name="connsiteY4" fmla="*/ 161498 h 2522560"/>
              <a:gd name="connsiteX5" fmla="*/ 2522561 w 2893325"/>
              <a:gd name="connsiteY5" fmla="*/ 216089 h 2522560"/>
              <a:gd name="connsiteX6" fmla="*/ 2850107 w 2893325"/>
              <a:gd name="connsiteY6" fmla="*/ 1458035 h 2522560"/>
              <a:gd name="connsiteX7" fmla="*/ 2263253 w 2893325"/>
              <a:gd name="connsiteY7" fmla="*/ 2413378 h 2522560"/>
              <a:gd name="connsiteX8" fmla="*/ 1389796 w 2893325"/>
              <a:gd name="connsiteY8" fmla="*/ 2140423 h 252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3325" h="2522560">
                <a:moveTo>
                  <a:pt x="1389796" y="2140423"/>
                </a:moveTo>
                <a:cubicBezTo>
                  <a:pt x="1048602" y="1990298"/>
                  <a:pt x="418531" y="1774208"/>
                  <a:pt x="216089" y="1512626"/>
                </a:cubicBezTo>
                <a:cubicBezTo>
                  <a:pt x="13647" y="1251044"/>
                  <a:pt x="0" y="730155"/>
                  <a:pt x="175146" y="570931"/>
                </a:cubicBezTo>
                <a:cubicBezTo>
                  <a:pt x="350292" y="411707"/>
                  <a:pt x="973540" y="625522"/>
                  <a:pt x="1266967" y="557283"/>
                </a:cubicBezTo>
                <a:cubicBezTo>
                  <a:pt x="1560394" y="489044"/>
                  <a:pt x="1726441" y="218364"/>
                  <a:pt x="1935707" y="161498"/>
                </a:cubicBezTo>
                <a:cubicBezTo>
                  <a:pt x="2144973" y="104632"/>
                  <a:pt x="2370161" y="0"/>
                  <a:pt x="2522561" y="216089"/>
                </a:cubicBezTo>
                <a:cubicBezTo>
                  <a:pt x="2674961" y="432179"/>
                  <a:pt x="2893325" y="1091820"/>
                  <a:pt x="2850107" y="1458035"/>
                </a:cubicBezTo>
                <a:cubicBezTo>
                  <a:pt x="2806889" y="1824250"/>
                  <a:pt x="2508913" y="2304196"/>
                  <a:pt x="2263253" y="2413378"/>
                </a:cubicBezTo>
                <a:cubicBezTo>
                  <a:pt x="2017593" y="2522560"/>
                  <a:pt x="1730990" y="2290548"/>
                  <a:pt x="1389796" y="214042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6817803" y="3526221"/>
            <a:ext cx="423825" cy="1103586"/>
          </a:xfrm>
          <a:custGeom>
            <a:avLst/>
            <a:gdLst>
              <a:gd name="connsiteX0" fmla="*/ 423825 w 423825"/>
              <a:gd name="connsiteY0" fmla="*/ 0 h 1103586"/>
              <a:gd name="connsiteX1" fmla="*/ 13921 w 423825"/>
              <a:gd name="connsiteY1" fmla="*/ 394138 h 1103586"/>
              <a:gd name="connsiteX2" fmla="*/ 92749 w 423825"/>
              <a:gd name="connsiteY2" fmla="*/ 835572 h 1103586"/>
              <a:gd name="connsiteX3" fmla="*/ 61218 w 423825"/>
              <a:gd name="connsiteY3" fmla="*/ 1103586 h 1103586"/>
              <a:gd name="connsiteX4" fmla="*/ 61218 w 423825"/>
              <a:gd name="connsiteY4" fmla="*/ 1103586 h 1103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25" h="1103586">
                <a:moveTo>
                  <a:pt x="423825" y="0"/>
                </a:moveTo>
                <a:cubicBezTo>
                  <a:pt x="246462" y="127438"/>
                  <a:pt x="69100" y="254876"/>
                  <a:pt x="13921" y="394138"/>
                </a:cubicBezTo>
                <a:cubicBezTo>
                  <a:pt x="-41258" y="533400"/>
                  <a:pt x="84866" y="717331"/>
                  <a:pt x="92749" y="835572"/>
                </a:cubicBezTo>
                <a:cubicBezTo>
                  <a:pt x="100632" y="953813"/>
                  <a:pt x="61218" y="1103586"/>
                  <a:pt x="61218" y="1103586"/>
                </a:cubicBezTo>
                <a:lnTo>
                  <a:pt x="61218" y="1103586"/>
                </a:lnTo>
              </a:path>
            </a:pathLst>
          </a:cu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6358759" y="4394629"/>
            <a:ext cx="488731" cy="250943"/>
          </a:xfrm>
          <a:custGeom>
            <a:avLst/>
            <a:gdLst>
              <a:gd name="connsiteX0" fmla="*/ 0 w 488731"/>
              <a:gd name="connsiteY0" fmla="*/ 45992 h 250943"/>
              <a:gd name="connsiteX1" fmla="*/ 331075 w 488731"/>
              <a:gd name="connsiteY1" fmla="*/ 14461 h 250943"/>
              <a:gd name="connsiteX2" fmla="*/ 488731 w 488731"/>
              <a:gd name="connsiteY2" fmla="*/ 250943 h 25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731" h="250943">
                <a:moveTo>
                  <a:pt x="0" y="45992"/>
                </a:moveTo>
                <a:cubicBezTo>
                  <a:pt x="124810" y="13147"/>
                  <a:pt x="249620" y="-19698"/>
                  <a:pt x="331075" y="14461"/>
                </a:cubicBezTo>
                <a:cubicBezTo>
                  <a:pt x="412530" y="48620"/>
                  <a:pt x="450630" y="149781"/>
                  <a:pt x="488731" y="250943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5602014" y="4677103"/>
            <a:ext cx="1245476" cy="536136"/>
          </a:xfrm>
          <a:custGeom>
            <a:avLst/>
            <a:gdLst>
              <a:gd name="connsiteX0" fmla="*/ 0 w 1245476"/>
              <a:gd name="connsiteY0" fmla="*/ 488731 h 536136"/>
              <a:gd name="connsiteX1" fmla="*/ 346841 w 1245476"/>
              <a:gd name="connsiteY1" fmla="*/ 520263 h 536136"/>
              <a:gd name="connsiteX2" fmla="*/ 536027 w 1245476"/>
              <a:gd name="connsiteY2" fmla="*/ 268014 h 536136"/>
              <a:gd name="connsiteX3" fmla="*/ 882869 w 1245476"/>
              <a:gd name="connsiteY3" fmla="*/ 236483 h 536136"/>
              <a:gd name="connsiteX4" fmla="*/ 1245476 w 1245476"/>
              <a:gd name="connsiteY4" fmla="*/ 0 h 53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5476" h="536136">
                <a:moveTo>
                  <a:pt x="0" y="488731"/>
                </a:moveTo>
                <a:cubicBezTo>
                  <a:pt x="128751" y="522890"/>
                  <a:pt x="257503" y="557049"/>
                  <a:pt x="346841" y="520263"/>
                </a:cubicBezTo>
                <a:cubicBezTo>
                  <a:pt x="436179" y="483477"/>
                  <a:pt x="446689" y="315311"/>
                  <a:pt x="536027" y="268014"/>
                </a:cubicBezTo>
                <a:cubicBezTo>
                  <a:pt x="625365" y="220717"/>
                  <a:pt x="764628" y="281152"/>
                  <a:pt x="882869" y="236483"/>
                </a:cubicBezTo>
                <a:cubicBezTo>
                  <a:pt x="1001110" y="191814"/>
                  <a:pt x="1123293" y="95907"/>
                  <a:pt x="1245476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562898" y="4708634"/>
            <a:ext cx="377521" cy="819807"/>
          </a:xfrm>
          <a:custGeom>
            <a:avLst/>
            <a:gdLst>
              <a:gd name="connsiteX0" fmla="*/ 268826 w 377521"/>
              <a:gd name="connsiteY0" fmla="*/ 819807 h 819807"/>
              <a:gd name="connsiteX1" fmla="*/ 363419 w 377521"/>
              <a:gd name="connsiteY1" fmla="*/ 425669 h 819807"/>
              <a:gd name="connsiteX2" fmla="*/ 812 w 377521"/>
              <a:gd name="connsiteY2" fmla="*/ 394138 h 819807"/>
              <a:gd name="connsiteX3" fmla="*/ 284592 w 377521"/>
              <a:gd name="connsiteY3" fmla="*/ 0 h 81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21" h="819807">
                <a:moveTo>
                  <a:pt x="268826" y="819807"/>
                </a:moveTo>
                <a:cubicBezTo>
                  <a:pt x="338457" y="658210"/>
                  <a:pt x="408088" y="496614"/>
                  <a:pt x="363419" y="425669"/>
                </a:cubicBezTo>
                <a:cubicBezTo>
                  <a:pt x="318750" y="354724"/>
                  <a:pt x="13950" y="465083"/>
                  <a:pt x="812" y="394138"/>
                </a:cubicBezTo>
                <a:cubicBezTo>
                  <a:pt x="-12326" y="323193"/>
                  <a:pt x="136133" y="161596"/>
                  <a:pt x="284592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6879021" y="4677103"/>
            <a:ext cx="524375" cy="409904"/>
          </a:xfrm>
          <a:custGeom>
            <a:avLst/>
            <a:gdLst>
              <a:gd name="connsiteX0" fmla="*/ 520262 w 524375"/>
              <a:gd name="connsiteY0" fmla="*/ 409904 h 409904"/>
              <a:gd name="connsiteX1" fmla="*/ 472965 w 524375"/>
              <a:gd name="connsiteY1" fmla="*/ 189187 h 409904"/>
              <a:gd name="connsiteX2" fmla="*/ 157655 w 524375"/>
              <a:gd name="connsiteY2" fmla="*/ 220718 h 409904"/>
              <a:gd name="connsiteX3" fmla="*/ 0 w 524375"/>
              <a:gd name="connsiteY3" fmla="*/ 0 h 409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375" h="409904">
                <a:moveTo>
                  <a:pt x="520262" y="409904"/>
                </a:moveTo>
                <a:cubicBezTo>
                  <a:pt x="526830" y="315311"/>
                  <a:pt x="533399" y="220718"/>
                  <a:pt x="472965" y="189187"/>
                </a:cubicBezTo>
                <a:cubicBezTo>
                  <a:pt x="412531" y="157656"/>
                  <a:pt x="236483" y="252249"/>
                  <a:pt x="157655" y="220718"/>
                </a:cubicBezTo>
                <a:cubicBezTo>
                  <a:pt x="78827" y="189187"/>
                  <a:pt x="39413" y="94593"/>
                  <a:pt x="0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6894786" y="4330086"/>
            <a:ext cx="882869" cy="331252"/>
          </a:xfrm>
          <a:custGeom>
            <a:avLst/>
            <a:gdLst>
              <a:gd name="connsiteX0" fmla="*/ 882869 w 882869"/>
              <a:gd name="connsiteY0" fmla="*/ 220893 h 331252"/>
              <a:gd name="connsiteX1" fmla="*/ 646386 w 882869"/>
              <a:gd name="connsiteY1" fmla="*/ 176 h 331252"/>
              <a:gd name="connsiteX2" fmla="*/ 378373 w 882869"/>
              <a:gd name="connsiteY2" fmla="*/ 252424 h 331252"/>
              <a:gd name="connsiteX3" fmla="*/ 0 w 882869"/>
              <a:gd name="connsiteY3" fmla="*/ 331252 h 33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2869" h="331252">
                <a:moveTo>
                  <a:pt x="882869" y="220893"/>
                </a:moveTo>
                <a:cubicBezTo>
                  <a:pt x="806668" y="107907"/>
                  <a:pt x="730468" y="-5079"/>
                  <a:pt x="646386" y="176"/>
                </a:cubicBezTo>
                <a:cubicBezTo>
                  <a:pt x="562304" y="5431"/>
                  <a:pt x="486104" y="197245"/>
                  <a:pt x="378373" y="252424"/>
                </a:cubicBezTo>
                <a:cubicBezTo>
                  <a:pt x="270642" y="307603"/>
                  <a:pt x="135321" y="319427"/>
                  <a:pt x="0" y="331252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6894786" y="3975983"/>
            <a:ext cx="1024759" cy="669589"/>
          </a:xfrm>
          <a:custGeom>
            <a:avLst/>
            <a:gdLst>
              <a:gd name="connsiteX0" fmla="*/ 1024759 w 1024759"/>
              <a:gd name="connsiteY0" fmla="*/ 23203 h 669589"/>
              <a:gd name="connsiteX1" fmla="*/ 536028 w 1024759"/>
              <a:gd name="connsiteY1" fmla="*/ 38969 h 669589"/>
              <a:gd name="connsiteX2" fmla="*/ 346842 w 1024759"/>
              <a:gd name="connsiteY2" fmla="*/ 385810 h 669589"/>
              <a:gd name="connsiteX3" fmla="*/ 0 w 1024759"/>
              <a:gd name="connsiteY3" fmla="*/ 669589 h 66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4759" h="669589">
                <a:moveTo>
                  <a:pt x="1024759" y="23203"/>
                </a:moveTo>
                <a:cubicBezTo>
                  <a:pt x="836886" y="868"/>
                  <a:pt x="649014" y="-21466"/>
                  <a:pt x="536028" y="38969"/>
                </a:cubicBezTo>
                <a:cubicBezTo>
                  <a:pt x="423042" y="99404"/>
                  <a:pt x="436180" y="280707"/>
                  <a:pt x="346842" y="385810"/>
                </a:cubicBezTo>
                <a:cubicBezTo>
                  <a:pt x="257504" y="490913"/>
                  <a:pt x="128752" y="580251"/>
                  <a:pt x="0" y="669589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6908761" y="1681655"/>
            <a:ext cx="580380" cy="1828800"/>
          </a:xfrm>
          <a:custGeom>
            <a:avLst/>
            <a:gdLst>
              <a:gd name="connsiteX0" fmla="*/ 332867 w 580380"/>
              <a:gd name="connsiteY0" fmla="*/ 1828800 h 1828800"/>
              <a:gd name="connsiteX1" fmla="*/ 569349 w 580380"/>
              <a:gd name="connsiteY1" fmla="*/ 1355835 h 1828800"/>
              <a:gd name="connsiteX2" fmla="*/ 17556 w 580380"/>
              <a:gd name="connsiteY2" fmla="*/ 756745 h 1828800"/>
              <a:gd name="connsiteX3" fmla="*/ 190977 w 58038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80" h="1828800">
                <a:moveTo>
                  <a:pt x="332867" y="1828800"/>
                </a:moveTo>
                <a:cubicBezTo>
                  <a:pt x="477384" y="1681655"/>
                  <a:pt x="621901" y="1534511"/>
                  <a:pt x="569349" y="1355835"/>
                </a:cubicBezTo>
                <a:cubicBezTo>
                  <a:pt x="516797" y="1177159"/>
                  <a:pt x="80618" y="982717"/>
                  <a:pt x="17556" y="756745"/>
                </a:cubicBezTo>
                <a:cubicBezTo>
                  <a:pt x="-45506" y="530773"/>
                  <a:pt x="72735" y="265386"/>
                  <a:pt x="190977" y="0"/>
                </a:cubicBez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154917" y="3429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781800" y="45720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010400" y="1600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7029715" y="3733800"/>
            <a:ext cx="111493" cy="57697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6940419" y="2743200"/>
            <a:ext cx="290698" cy="38188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42742"/>
            <a:ext cx="3773805" cy="23431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95" y="6277984"/>
            <a:ext cx="2783205" cy="25527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79" y="4411717"/>
            <a:ext cx="383833" cy="4465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67" y="1354204"/>
            <a:ext cx="404854" cy="45696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80" y="1459292"/>
            <a:ext cx="404854" cy="45696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64" y="4528213"/>
            <a:ext cx="383833" cy="446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565" y="3341963"/>
            <a:ext cx="337356" cy="32647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02" y="3407326"/>
            <a:ext cx="337356" cy="3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4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97" y="2085023"/>
            <a:ext cx="5730240" cy="3232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33400"/>
            <a:ext cx="558963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0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00" y="304800"/>
            <a:ext cx="7416165" cy="4810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7" y="5587366"/>
            <a:ext cx="819721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1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27835" y="2590800"/>
            <a:ext cx="4596765" cy="1762125"/>
          </a:xfrm>
          <a:prstGeom prst="rect">
            <a:avLst/>
          </a:prstGeom>
        </p:spPr>
      </p:pic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743200" y="457200"/>
            <a:ext cx="35147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895600" y="2895600"/>
            <a:ext cx="3543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7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743200" y="2895600"/>
            <a:ext cx="3879273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914400" y="609600"/>
            <a:ext cx="7315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</a:pPr>
            <a:r>
              <a:rPr lang="en-US" sz="2400" b="1">
                <a:solidFill>
                  <a:schemeClr val="tx1"/>
                </a:solidFill>
              </a:rPr>
              <a:t>Step 1:</a:t>
            </a:r>
            <a:r>
              <a:rPr lang="en-US" sz="2400">
                <a:solidFill>
                  <a:schemeClr val="tx1"/>
                </a:solidFill>
              </a:rPr>
              <a:t> Take a shortest path (initially a single node)</a:t>
            </a:r>
          </a:p>
          <a:p>
            <a:pPr algn="l">
              <a:lnSpc>
                <a:spcPct val="100000"/>
              </a:lnSpc>
              <a:buClrTx/>
            </a:pPr>
            <a:r>
              <a:rPr lang="en-US" sz="2400" b="1">
                <a:solidFill>
                  <a:schemeClr val="tx1"/>
                </a:solidFill>
              </a:rPr>
              <a:t>Step 2:</a:t>
            </a:r>
            <a:r>
              <a:rPr lang="en-US" sz="2400">
                <a:solidFill>
                  <a:schemeClr val="tx1"/>
                </a:solidFill>
              </a:rPr>
              <a:t> 4k-satisfy it</a:t>
            </a:r>
          </a:p>
          <a:p>
            <a:pPr algn="l">
              <a:lnSpc>
                <a:spcPct val="100000"/>
              </a:lnSpc>
              <a:buClrTx/>
            </a:pPr>
            <a:r>
              <a:rPr lang="en-US" sz="2400" b="1">
                <a:solidFill>
                  <a:schemeClr val="tx1"/>
                </a:solidFill>
              </a:rPr>
              <a:t>Step 3:</a:t>
            </a:r>
            <a:r>
              <a:rPr lang="en-US" sz="2400">
                <a:solidFill>
                  <a:schemeClr val="tx1"/>
                </a:solidFill>
              </a:rPr>
              <a:t> Remove the 2k-neighborhood</a:t>
            </a:r>
            <a:endParaRPr lang="en-US" sz="2400" b="1">
              <a:solidFill>
                <a:schemeClr val="tx1"/>
              </a:solidFill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725613" y="2811463"/>
            <a:ext cx="5602287" cy="3386137"/>
            <a:chOff x="1087" y="1771"/>
            <a:chExt cx="3529" cy="2133"/>
          </a:xfrm>
        </p:grpSpPr>
        <p:sp>
          <p:nvSpPr>
            <p:cNvPr id="158727" name="Oval 7" descr="5%"/>
            <p:cNvSpPr>
              <a:spLocks noChangeArrowheads="1"/>
            </p:cNvSpPr>
            <p:nvPr/>
          </p:nvSpPr>
          <p:spPr bwMode="auto">
            <a:xfrm>
              <a:off x="1151" y="1771"/>
              <a:ext cx="3465" cy="2133"/>
            </a:xfrm>
            <a:prstGeom prst="ellipse">
              <a:avLst/>
            </a:prstGeom>
            <a:pattFill prst="pct5">
              <a:fgClr>
                <a:schemeClr val="accent1"/>
              </a:fgClr>
              <a:bgClr>
                <a:srgbClr val="FFFFFF"/>
              </a:bgClr>
            </a:patt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737" name="Freeform 17" descr="5%"/>
            <p:cNvSpPr>
              <a:spLocks/>
            </p:cNvSpPr>
            <p:nvPr/>
          </p:nvSpPr>
          <p:spPr bwMode="auto">
            <a:xfrm>
              <a:off x="1152" y="2135"/>
              <a:ext cx="798" cy="1406"/>
            </a:xfrm>
            <a:custGeom>
              <a:avLst/>
              <a:gdLst/>
              <a:ahLst/>
              <a:cxnLst>
                <a:cxn ang="0">
                  <a:pos x="0" y="697"/>
                </a:cxn>
                <a:cxn ang="0">
                  <a:pos x="10" y="563"/>
                </a:cxn>
                <a:cxn ang="0">
                  <a:pos x="53" y="433"/>
                </a:cxn>
                <a:cxn ang="0">
                  <a:pos x="125" y="303"/>
                </a:cxn>
                <a:cxn ang="0">
                  <a:pos x="226" y="174"/>
                </a:cxn>
                <a:cxn ang="0">
                  <a:pos x="322" y="83"/>
                </a:cxn>
                <a:cxn ang="0">
                  <a:pos x="418" y="6"/>
                </a:cxn>
                <a:cxn ang="0">
                  <a:pos x="480" y="44"/>
                </a:cxn>
                <a:cxn ang="0">
                  <a:pos x="557" y="111"/>
                </a:cxn>
                <a:cxn ang="0">
                  <a:pos x="653" y="231"/>
                </a:cxn>
                <a:cxn ang="0">
                  <a:pos x="749" y="419"/>
                </a:cxn>
                <a:cxn ang="0">
                  <a:pos x="782" y="577"/>
                </a:cxn>
                <a:cxn ang="0">
                  <a:pos x="797" y="692"/>
                </a:cxn>
                <a:cxn ang="0">
                  <a:pos x="787" y="827"/>
                </a:cxn>
                <a:cxn ang="0">
                  <a:pos x="754" y="947"/>
                </a:cxn>
                <a:cxn ang="0">
                  <a:pos x="701" y="1081"/>
                </a:cxn>
                <a:cxn ang="0">
                  <a:pos x="624" y="1201"/>
                </a:cxn>
                <a:cxn ang="0">
                  <a:pos x="523" y="1311"/>
                </a:cxn>
                <a:cxn ang="0">
                  <a:pos x="446" y="1379"/>
                </a:cxn>
                <a:cxn ang="0">
                  <a:pos x="422" y="1398"/>
                </a:cxn>
                <a:cxn ang="0">
                  <a:pos x="341" y="1331"/>
                </a:cxn>
                <a:cxn ang="0">
                  <a:pos x="254" y="1254"/>
                </a:cxn>
                <a:cxn ang="0">
                  <a:pos x="197" y="1191"/>
                </a:cxn>
                <a:cxn ang="0">
                  <a:pos x="154" y="1134"/>
                </a:cxn>
                <a:cxn ang="0">
                  <a:pos x="106" y="1067"/>
                </a:cxn>
                <a:cxn ang="0">
                  <a:pos x="67" y="990"/>
                </a:cxn>
                <a:cxn ang="0">
                  <a:pos x="38" y="927"/>
                </a:cxn>
                <a:cxn ang="0">
                  <a:pos x="14" y="827"/>
                </a:cxn>
                <a:cxn ang="0">
                  <a:pos x="5" y="735"/>
                </a:cxn>
                <a:cxn ang="0">
                  <a:pos x="0" y="668"/>
                </a:cxn>
              </a:cxnLst>
              <a:rect l="0" t="0" r="r" b="b"/>
              <a:pathLst>
                <a:path w="798" h="1406">
                  <a:moveTo>
                    <a:pt x="0" y="697"/>
                  </a:moveTo>
                  <a:cubicBezTo>
                    <a:pt x="0" y="652"/>
                    <a:pt x="1" y="607"/>
                    <a:pt x="10" y="563"/>
                  </a:cubicBezTo>
                  <a:cubicBezTo>
                    <a:pt x="19" y="519"/>
                    <a:pt x="34" y="476"/>
                    <a:pt x="53" y="433"/>
                  </a:cubicBezTo>
                  <a:cubicBezTo>
                    <a:pt x="72" y="390"/>
                    <a:pt x="96" y="346"/>
                    <a:pt x="125" y="303"/>
                  </a:cubicBezTo>
                  <a:cubicBezTo>
                    <a:pt x="154" y="260"/>
                    <a:pt x="193" y="211"/>
                    <a:pt x="226" y="174"/>
                  </a:cubicBezTo>
                  <a:cubicBezTo>
                    <a:pt x="259" y="137"/>
                    <a:pt x="290" y="111"/>
                    <a:pt x="322" y="83"/>
                  </a:cubicBezTo>
                  <a:cubicBezTo>
                    <a:pt x="354" y="55"/>
                    <a:pt x="392" y="12"/>
                    <a:pt x="418" y="6"/>
                  </a:cubicBezTo>
                  <a:cubicBezTo>
                    <a:pt x="444" y="0"/>
                    <a:pt x="457" y="27"/>
                    <a:pt x="480" y="44"/>
                  </a:cubicBezTo>
                  <a:cubicBezTo>
                    <a:pt x="503" y="61"/>
                    <a:pt x="528" y="80"/>
                    <a:pt x="557" y="111"/>
                  </a:cubicBezTo>
                  <a:cubicBezTo>
                    <a:pt x="586" y="142"/>
                    <a:pt x="621" y="180"/>
                    <a:pt x="653" y="231"/>
                  </a:cubicBezTo>
                  <a:cubicBezTo>
                    <a:pt x="685" y="282"/>
                    <a:pt x="728" y="361"/>
                    <a:pt x="749" y="419"/>
                  </a:cubicBezTo>
                  <a:cubicBezTo>
                    <a:pt x="770" y="477"/>
                    <a:pt x="774" y="532"/>
                    <a:pt x="782" y="577"/>
                  </a:cubicBezTo>
                  <a:cubicBezTo>
                    <a:pt x="790" y="622"/>
                    <a:pt x="796" y="650"/>
                    <a:pt x="797" y="692"/>
                  </a:cubicBezTo>
                  <a:cubicBezTo>
                    <a:pt x="798" y="734"/>
                    <a:pt x="794" y="785"/>
                    <a:pt x="787" y="827"/>
                  </a:cubicBezTo>
                  <a:cubicBezTo>
                    <a:pt x="780" y="869"/>
                    <a:pt x="768" y="905"/>
                    <a:pt x="754" y="947"/>
                  </a:cubicBezTo>
                  <a:cubicBezTo>
                    <a:pt x="740" y="989"/>
                    <a:pt x="723" y="1039"/>
                    <a:pt x="701" y="1081"/>
                  </a:cubicBezTo>
                  <a:cubicBezTo>
                    <a:pt x="679" y="1123"/>
                    <a:pt x="654" y="1163"/>
                    <a:pt x="624" y="1201"/>
                  </a:cubicBezTo>
                  <a:cubicBezTo>
                    <a:pt x="594" y="1239"/>
                    <a:pt x="553" y="1281"/>
                    <a:pt x="523" y="1311"/>
                  </a:cubicBezTo>
                  <a:cubicBezTo>
                    <a:pt x="493" y="1341"/>
                    <a:pt x="463" y="1365"/>
                    <a:pt x="446" y="1379"/>
                  </a:cubicBezTo>
                  <a:cubicBezTo>
                    <a:pt x="429" y="1393"/>
                    <a:pt x="439" y="1406"/>
                    <a:pt x="422" y="1398"/>
                  </a:cubicBezTo>
                  <a:cubicBezTo>
                    <a:pt x="405" y="1390"/>
                    <a:pt x="369" y="1355"/>
                    <a:pt x="341" y="1331"/>
                  </a:cubicBezTo>
                  <a:cubicBezTo>
                    <a:pt x="313" y="1307"/>
                    <a:pt x="278" y="1277"/>
                    <a:pt x="254" y="1254"/>
                  </a:cubicBezTo>
                  <a:cubicBezTo>
                    <a:pt x="230" y="1231"/>
                    <a:pt x="214" y="1211"/>
                    <a:pt x="197" y="1191"/>
                  </a:cubicBezTo>
                  <a:cubicBezTo>
                    <a:pt x="180" y="1171"/>
                    <a:pt x="169" y="1155"/>
                    <a:pt x="154" y="1134"/>
                  </a:cubicBezTo>
                  <a:cubicBezTo>
                    <a:pt x="139" y="1113"/>
                    <a:pt x="120" y="1091"/>
                    <a:pt x="106" y="1067"/>
                  </a:cubicBezTo>
                  <a:cubicBezTo>
                    <a:pt x="92" y="1043"/>
                    <a:pt x="78" y="1013"/>
                    <a:pt x="67" y="990"/>
                  </a:cubicBezTo>
                  <a:cubicBezTo>
                    <a:pt x="56" y="967"/>
                    <a:pt x="47" y="954"/>
                    <a:pt x="38" y="927"/>
                  </a:cubicBezTo>
                  <a:cubicBezTo>
                    <a:pt x="29" y="900"/>
                    <a:pt x="20" y="859"/>
                    <a:pt x="14" y="827"/>
                  </a:cubicBezTo>
                  <a:cubicBezTo>
                    <a:pt x="8" y="795"/>
                    <a:pt x="7" y="761"/>
                    <a:pt x="5" y="735"/>
                  </a:cubicBezTo>
                  <a:cubicBezTo>
                    <a:pt x="3" y="709"/>
                    <a:pt x="1" y="688"/>
                    <a:pt x="0" y="668"/>
                  </a:cubicBezTo>
                </a:path>
              </a:pathLst>
            </a:custGeom>
            <a:pattFill prst="pct5">
              <a:fgClr>
                <a:schemeClr val="bg1"/>
              </a:fgClr>
              <a:bgClr>
                <a:srgbClr val="C0C0C0"/>
              </a:bgClr>
            </a:pattFill>
            <a:ln w="38100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8740" name="Freeform 20"/>
            <p:cNvSpPr>
              <a:spLocks/>
            </p:cNvSpPr>
            <p:nvPr/>
          </p:nvSpPr>
          <p:spPr bwMode="auto">
            <a:xfrm>
              <a:off x="2069" y="1896"/>
              <a:ext cx="473" cy="190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7" y="62"/>
                </a:cxn>
                <a:cxn ang="0">
                  <a:pos x="173" y="163"/>
                </a:cxn>
                <a:cxn ang="0">
                  <a:pos x="230" y="230"/>
                </a:cxn>
                <a:cxn ang="0">
                  <a:pos x="288" y="322"/>
                </a:cxn>
                <a:cxn ang="0">
                  <a:pos x="360" y="451"/>
                </a:cxn>
                <a:cxn ang="0">
                  <a:pos x="417" y="614"/>
                </a:cxn>
                <a:cxn ang="0">
                  <a:pos x="465" y="840"/>
                </a:cxn>
                <a:cxn ang="0">
                  <a:pos x="465" y="1018"/>
                </a:cxn>
                <a:cxn ang="0">
                  <a:pos x="461" y="1152"/>
                </a:cxn>
                <a:cxn ang="0">
                  <a:pos x="432" y="1291"/>
                </a:cxn>
                <a:cxn ang="0">
                  <a:pos x="379" y="1454"/>
                </a:cxn>
                <a:cxn ang="0">
                  <a:pos x="312" y="1603"/>
                </a:cxn>
                <a:cxn ang="0">
                  <a:pos x="240" y="1718"/>
                </a:cxn>
                <a:cxn ang="0">
                  <a:pos x="153" y="1814"/>
                </a:cxn>
                <a:cxn ang="0">
                  <a:pos x="77" y="1906"/>
                </a:cxn>
              </a:cxnLst>
              <a:rect l="0" t="0" r="r" b="b"/>
              <a:pathLst>
                <a:path w="473" h="1906">
                  <a:moveTo>
                    <a:pt x="0" y="0"/>
                  </a:moveTo>
                  <a:cubicBezTo>
                    <a:pt x="24" y="17"/>
                    <a:pt x="48" y="35"/>
                    <a:pt x="77" y="62"/>
                  </a:cubicBezTo>
                  <a:cubicBezTo>
                    <a:pt x="106" y="89"/>
                    <a:pt x="148" y="135"/>
                    <a:pt x="173" y="163"/>
                  </a:cubicBezTo>
                  <a:cubicBezTo>
                    <a:pt x="198" y="191"/>
                    <a:pt x="211" y="204"/>
                    <a:pt x="230" y="230"/>
                  </a:cubicBezTo>
                  <a:cubicBezTo>
                    <a:pt x="249" y="256"/>
                    <a:pt x="266" y="285"/>
                    <a:pt x="288" y="322"/>
                  </a:cubicBezTo>
                  <a:cubicBezTo>
                    <a:pt x="310" y="359"/>
                    <a:pt x="339" y="402"/>
                    <a:pt x="360" y="451"/>
                  </a:cubicBezTo>
                  <a:cubicBezTo>
                    <a:pt x="381" y="500"/>
                    <a:pt x="400" y="549"/>
                    <a:pt x="417" y="614"/>
                  </a:cubicBezTo>
                  <a:cubicBezTo>
                    <a:pt x="434" y="679"/>
                    <a:pt x="457" y="773"/>
                    <a:pt x="465" y="840"/>
                  </a:cubicBezTo>
                  <a:cubicBezTo>
                    <a:pt x="473" y="907"/>
                    <a:pt x="466" y="966"/>
                    <a:pt x="465" y="1018"/>
                  </a:cubicBezTo>
                  <a:cubicBezTo>
                    <a:pt x="464" y="1070"/>
                    <a:pt x="466" y="1107"/>
                    <a:pt x="461" y="1152"/>
                  </a:cubicBezTo>
                  <a:cubicBezTo>
                    <a:pt x="456" y="1197"/>
                    <a:pt x="446" y="1241"/>
                    <a:pt x="432" y="1291"/>
                  </a:cubicBezTo>
                  <a:cubicBezTo>
                    <a:pt x="418" y="1341"/>
                    <a:pt x="399" y="1402"/>
                    <a:pt x="379" y="1454"/>
                  </a:cubicBezTo>
                  <a:cubicBezTo>
                    <a:pt x="359" y="1506"/>
                    <a:pt x="335" y="1559"/>
                    <a:pt x="312" y="1603"/>
                  </a:cubicBezTo>
                  <a:cubicBezTo>
                    <a:pt x="289" y="1647"/>
                    <a:pt x="267" y="1683"/>
                    <a:pt x="240" y="1718"/>
                  </a:cubicBezTo>
                  <a:cubicBezTo>
                    <a:pt x="213" y="1753"/>
                    <a:pt x="180" y="1783"/>
                    <a:pt x="153" y="1814"/>
                  </a:cubicBezTo>
                  <a:cubicBezTo>
                    <a:pt x="126" y="1845"/>
                    <a:pt x="101" y="1875"/>
                    <a:pt x="77" y="1906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8743" name="Oval 23"/>
            <p:cNvSpPr>
              <a:spLocks noChangeArrowheads="1"/>
            </p:cNvSpPr>
            <p:nvPr/>
          </p:nvSpPr>
          <p:spPr bwMode="auto">
            <a:xfrm>
              <a:off x="1087" y="2713"/>
              <a:ext cx="140" cy="1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753" name="Line 33"/>
            <p:cNvSpPr>
              <a:spLocks noChangeShapeType="1"/>
            </p:cNvSpPr>
            <p:nvPr/>
          </p:nvSpPr>
          <p:spPr bwMode="auto">
            <a:xfrm>
              <a:off x="1152" y="2793"/>
              <a:ext cx="137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8754" name="Line 34"/>
            <p:cNvSpPr>
              <a:spLocks noChangeShapeType="1"/>
            </p:cNvSpPr>
            <p:nvPr/>
          </p:nvSpPr>
          <p:spPr bwMode="auto">
            <a:xfrm flipV="1">
              <a:off x="1161" y="2444"/>
              <a:ext cx="654" cy="34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8758" name="Text Box 38"/>
            <p:cNvSpPr txBox="1">
              <a:spLocks noChangeArrowheads="1"/>
            </p:cNvSpPr>
            <p:nvPr/>
          </p:nvSpPr>
          <p:spPr bwMode="auto">
            <a:xfrm rot="19800000">
              <a:off x="1258" y="2384"/>
              <a:ext cx="331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2k</a:t>
              </a:r>
            </a:p>
          </p:txBody>
        </p:sp>
        <p:sp>
          <p:nvSpPr>
            <p:cNvPr id="158759" name="Text Box 39"/>
            <p:cNvSpPr txBox="1">
              <a:spLocks noChangeArrowheads="1"/>
            </p:cNvSpPr>
            <p:nvPr/>
          </p:nvSpPr>
          <p:spPr bwMode="auto">
            <a:xfrm>
              <a:off x="2052" y="2560"/>
              <a:ext cx="331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4k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914400" y="609600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</a:pPr>
            <a:r>
              <a:rPr lang="en-US" sz="2400">
                <a:solidFill>
                  <a:schemeClr val="tx1"/>
                </a:solidFill>
              </a:rPr>
              <a:t>Continue recursively…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432050" y="2808288"/>
            <a:ext cx="4902200" cy="3384550"/>
            <a:chOff x="1532" y="1769"/>
            <a:chExt cx="3088" cy="2132"/>
          </a:xfrm>
        </p:grpSpPr>
        <p:sp>
          <p:nvSpPr>
            <p:cNvPr id="159762" name="Freeform 18" descr="5%"/>
            <p:cNvSpPr>
              <a:spLocks/>
            </p:cNvSpPr>
            <p:nvPr/>
          </p:nvSpPr>
          <p:spPr bwMode="auto">
            <a:xfrm>
              <a:off x="1572" y="1769"/>
              <a:ext cx="3048" cy="2132"/>
            </a:xfrm>
            <a:custGeom>
              <a:avLst/>
              <a:gdLst/>
              <a:ahLst/>
              <a:cxnLst>
                <a:cxn ang="0">
                  <a:pos x="7" y="362"/>
                </a:cxn>
                <a:cxn ang="0">
                  <a:pos x="118" y="295"/>
                </a:cxn>
                <a:cxn ang="0">
                  <a:pos x="247" y="223"/>
                </a:cxn>
                <a:cxn ang="0">
                  <a:pos x="386" y="165"/>
                </a:cxn>
                <a:cxn ang="0">
                  <a:pos x="506" y="122"/>
                </a:cxn>
                <a:cxn ang="0">
                  <a:pos x="650" y="84"/>
                </a:cxn>
                <a:cxn ang="0">
                  <a:pos x="770" y="55"/>
                </a:cxn>
                <a:cxn ang="0">
                  <a:pos x="871" y="36"/>
                </a:cxn>
                <a:cxn ang="0">
                  <a:pos x="967" y="21"/>
                </a:cxn>
                <a:cxn ang="0">
                  <a:pos x="1102" y="7"/>
                </a:cxn>
                <a:cxn ang="0">
                  <a:pos x="1255" y="2"/>
                </a:cxn>
                <a:cxn ang="0">
                  <a:pos x="1385" y="2"/>
                </a:cxn>
                <a:cxn ang="0">
                  <a:pos x="1538" y="12"/>
                </a:cxn>
                <a:cxn ang="0">
                  <a:pos x="1644" y="17"/>
                </a:cxn>
                <a:cxn ang="0">
                  <a:pos x="1754" y="36"/>
                </a:cxn>
                <a:cxn ang="0">
                  <a:pos x="1870" y="55"/>
                </a:cxn>
                <a:cxn ang="0">
                  <a:pos x="1999" y="89"/>
                </a:cxn>
                <a:cxn ang="0">
                  <a:pos x="2095" y="113"/>
                </a:cxn>
                <a:cxn ang="0">
                  <a:pos x="2220" y="165"/>
                </a:cxn>
                <a:cxn ang="0">
                  <a:pos x="2378" y="228"/>
                </a:cxn>
                <a:cxn ang="0">
                  <a:pos x="2532" y="309"/>
                </a:cxn>
                <a:cxn ang="0">
                  <a:pos x="2638" y="386"/>
                </a:cxn>
                <a:cxn ang="0">
                  <a:pos x="2758" y="482"/>
                </a:cxn>
                <a:cxn ang="0">
                  <a:pos x="2868" y="593"/>
                </a:cxn>
                <a:cxn ang="0">
                  <a:pos x="2950" y="722"/>
                </a:cxn>
                <a:cxn ang="0">
                  <a:pos x="3007" y="833"/>
                </a:cxn>
                <a:cxn ang="0">
                  <a:pos x="3031" y="924"/>
                </a:cxn>
                <a:cxn ang="0">
                  <a:pos x="3046" y="1015"/>
                </a:cxn>
                <a:cxn ang="0">
                  <a:pos x="3041" y="1111"/>
                </a:cxn>
                <a:cxn ang="0">
                  <a:pos x="3022" y="1250"/>
                </a:cxn>
                <a:cxn ang="0">
                  <a:pos x="2964" y="1394"/>
                </a:cxn>
                <a:cxn ang="0">
                  <a:pos x="2878" y="1529"/>
                </a:cxn>
                <a:cxn ang="0">
                  <a:pos x="2777" y="1639"/>
                </a:cxn>
                <a:cxn ang="0">
                  <a:pos x="2628" y="1764"/>
                </a:cxn>
                <a:cxn ang="0">
                  <a:pos x="2508" y="1841"/>
                </a:cxn>
                <a:cxn ang="0">
                  <a:pos x="2388" y="1903"/>
                </a:cxn>
                <a:cxn ang="0">
                  <a:pos x="2210" y="1980"/>
                </a:cxn>
                <a:cxn ang="0">
                  <a:pos x="2028" y="2042"/>
                </a:cxn>
                <a:cxn ang="0">
                  <a:pos x="1783" y="2090"/>
                </a:cxn>
                <a:cxn ang="0">
                  <a:pos x="1572" y="2119"/>
                </a:cxn>
                <a:cxn ang="0">
                  <a:pos x="1471" y="2129"/>
                </a:cxn>
                <a:cxn ang="0">
                  <a:pos x="1289" y="2129"/>
                </a:cxn>
                <a:cxn ang="0">
                  <a:pos x="1126" y="2129"/>
                </a:cxn>
                <a:cxn ang="0">
                  <a:pos x="972" y="2109"/>
                </a:cxn>
                <a:cxn ang="0">
                  <a:pos x="809" y="2085"/>
                </a:cxn>
                <a:cxn ang="0">
                  <a:pos x="622" y="2042"/>
                </a:cxn>
                <a:cxn ang="0">
                  <a:pos x="401" y="1975"/>
                </a:cxn>
                <a:cxn ang="0">
                  <a:pos x="233" y="1903"/>
                </a:cxn>
                <a:cxn ang="0">
                  <a:pos x="132" y="1845"/>
                </a:cxn>
                <a:cxn ang="0">
                  <a:pos x="50" y="1797"/>
                </a:cxn>
                <a:cxn ang="0">
                  <a:pos x="22" y="1769"/>
                </a:cxn>
                <a:cxn ang="0">
                  <a:pos x="108" y="1673"/>
                </a:cxn>
                <a:cxn ang="0">
                  <a:pos x="209" y="1567"/>
                </a:cxn>
                <a:cxn ang="0">
                  <a:pos x="276" y="1457"/>
                </a:cxn>
                <a:cxn ang="0">
                  <a:pos x="329" y="1337"/>
                </a:cxn>
                <a:cxn ang="0">
                  <a:pos x="367" y="1197"/>
                </a:cxn>
                <a:cxn ang="0">
                  <a:pos x="377" y="1044"/>
                </a:cxn>
                <a:cxn ang="0">
                  <a:pos x="343" y="837"/>
                </a:cxn>
                <a:cxn ang="0">
                  <a:pos x="290" y="689"/>
                </a:cxn>
                <a:cxn ang="0">
                  <a:pos x="214" y="564"/>
                </a:cxn>
                <a:cxn ang="0">
                  <a:pos x="132" y="468"/>
                </a:cxn>
                <a:cxn ang="0">
                  <a:pos x="79" y="425"/>
                </a:cxn>
                <a:cxn ang="0">
                  <a:pos x="7" y="362"/>
                </a:cxn>
              </a:cxnLst>
              <a:rect l="0" t="0" r="r" b="b"/>
              <a:pathLst>
                <a:path w="3048" h="2132">
                  <a:moveTo>
                    <a:pt x="7" y="362"/>
                  </a:moveTo>
                  <a:cubicBezTo>
                    <a:pt x="14" y="340"/>
                    <a:pt x="78" y="318"/>
                    <a:pt x="118" y="295"/>
                  </a:cubicBezTo>
                  <a:cubicBezTo>
                    <a:pt x="158" y="272"/>
                    <a:pt x="202" y="245"/>
                    <a:pt x="247" y="223"/>
                  </a:cubicBezTo>
                  <a:cubicBezTo>
                    <a:pt x="292" y="201"/>
                    <a:pt x="343" y="182"/>
                    <a:pt x="386" y="165"/>
                  </a:cubicBezTo>
                  <a:cubicBezTo>
                    <a:pt x="429" y="148"/>
                    <a:pt x="462" y="136"/>
                    <a:pt x="506" y="122"/>
                  </a:cubicBezTo>
                  <a:cubicBezTo>
                    <a:pt x="550" y="108"/>
                    <a:pt x="606" y="95"/>
                    <a:pt x="650" y="84"/>
                  </a:cubicBezTo>
                  <a:cubicBezTo>
                    <a:pt x="694" y="73"/>
                    <a:pt x="733" y="63"/>
                    <a:pt x="770" y="55"/>
                  </a:cubicBezTo>
                  <a:cubicBezTo>
                    <a:pt x="807" y="47"/>
                    <a:pt x="838" y="42"/>
                    <a:pt x="871" y="36"/>
                  </a:cubicBezTo>
                  <a:cubicBezTo>
                    <a:pt x="904" y="30"/>
                    <a:pt x="928" y="26"/>
                    <a:pt x="967" y="21"/>
                  </a:cubicBezTo>
                  <a:cubicBezTo>
                    <a:pt x="1006" y="16"/>
                    <a:pt x="1054" y="10"/>
                    <a:pt x="1102" y="7"/>
                  </a:cubicBezTo>
                  <a:cubicBezTo>
                    <a:pt x="1150" y="4"/>
                    <a:pt x="1208" y="3"/>
                    <a:pt x="1255" y="2"/>
                  </a:cubicBezTo>
                  <a:cubicBezTo>
                    <a:pt x="1302" y="1"/>
                    <a:pt x="1338" y="0"/>
                    <a:pt x="1385" y="2"/>
                  </a:cubicBezTo>
                  <a:cubicBezTo>
                    <a:pt x="1432" y="4"/>
                    <a:pt x="1495" y="10"/>
                    <a:pt x="1538" y="12"/>
                  </a:cubicBezTo>
                  <a:cubicBezTo>
                    <a:pt x="1581" y="14"/>
                    <a:pt x="1608" y="13"/>
                    <a:pt x="1644" y="17"/>
                  </a:cubicBezTo>
                  <a:cubicBezTo>
                    <a:pt x="1680" y="21"/>
                    <a:pt x="1716" y="30"/>
                    <a:pt x="1754" y="36"/>
                  </a:cubicBezTo>
                  <a:cubicBezTo>
                    <a:pt x="1792" y="42"/>
                    <a:pt x="1829" y="46"/>
                    <a:pt x="1870" y="55"/>
                  </a:cubicBezTo>
                  <a:cubicBezTo>
                    <a:pt x="1911" y="64"/>
                    <a:pt x="1962" y="79"/>
                    <a:pt x="1999" y="89"/>
                  </a:cubicBezTo>
                  <a:cubicBezTo>
                    <a:pt x="2036" y="99"/>
                    <a:pt x="2058" y="100"/>
                    <a:pt x="2095" y="113"/>
                  </a:cubicBezTo>
                  <a:cubicBezTo>
                    <a:pt x="2132" y="126"/>
                    <a:pt x="2173" y="146"/>
                    <a:pt x="2220" y="165"/>
                  </a:cubicBezTo>
                  <a:cubicBezTo>
                    <a:pt x="2267" y="184"/>
                    <a:pt x="2326" y="204"/>
                    <a:pt x="2378" y="228"/>
                  </a:cubicBezTo>
                  <a:cubicBezTo>
                    <a:pt x="2430" y="252"/>
                    <a:pt x="2489" y="283"/>
                    <a:pt x="2532" y="309"/>
                  </a:cubicBezTo>
                  <a:cubicBezTo>
                    <a:pt x="2575" y="335"/>
                    <a:pt x="2600" y="357"/>
                    <a:pt x="2638" y="386"/>
                  </a:cubicBezTo>
                  <a:cubicBezTo>
                    <a:pt x="2676" y="415"/>
                    <a:pt x="2720" y="448"/>
                    <a:pt x="2758" y="482"/>
                  </a:cubicBezTo>
                  <a:cubicBezTo>
                    <a:pt x="2796" y="516"/>
                    <a:pt x="2836" y="553"/>
                    <a:pt x="2868" y="593"/>
                  </a:cubicBezTo>
                  <a:cubicBezTo>
                    <a:pt x="2900" y="633"/>
                    <a:pt x="2927" y="682"/>
                    <a:pt x="2950" y="722"/>
                  </a:cubicBezTo>
                  <a:cubicBezTo>
                    <a:pt x="2973" y="762"/>
                    <a:pt x="2994" y="799"/>
                    <a:pt x="3007" y="833"/>
                  </a:cubicBezTo>
                  <a:cubicBezTo>
                    <a:pt x="3020" y="867"/>
                    <a:pt x="3024" y="894"/>
                    <a:pt x="3031" y="924"/>
                  </a:cubicBezTo>
                  <a:cubicBezTo>
                    <a:pt x="3038" y="954"/>
                    <a:pt x="3044" y="984"/>
                    <a:pt x="3046" y="1015"/>
                  </a:cubicBezTo>
                  <a:cubicBezTo>
                    <a:pt x="3048" y="1046"/>
                    <a:pt x="3045" y="1072"/>
                    <a:pt x="3041" y="1111"/>
                  </a:cubicBezTo>
                  <a:cubicBezTo>
                    <a:pt x="3037" y="1150"/>
                    <a:pt x="3035" y="1203"/>
                    <a:pt x="3022" y="1250"/>
                  </a:cubicBezTo>
                  <a:cubicBezTo>
                    <a:pt x="3009" y="1297"/>
                    <a:pt x="2988" y="1348"/>
                    <a:pt x="2964" y="1394"/>
                  </a:cubicBezTo>
                  <a:cubicBezTo>
                    <a:pt x="2940" y="1440"/>
                    <a:pt x="2909" y="1488"/>
                    <a:pt x="2878" y="1529"/>
                  </a:cubicBezTo>
                  <a:cubicBezTo>
                    <a:pt x="2847" y="1570"/>
                    <a:pt x="2819" y="1600"/>
                    <a:pt x="2777" y="1639"/>
                  </a:cubicBezTo>
                  <a:cubicBezTo>
                    <a:pt x="2735" y="1678"/>
                    <a:pt x="2673" y="1730"/>
                    <a:pt x="2628" y="1764"/>
                  </a:cubicBezTo>
                  <a:cubicBezTo>
                    <a:pt x="2583" y="1798"/>
                    <a:pt x="2548" y="1818"/>
                    <a:pt x="2508" y="1841"/>
                  </a:cubicBezTo>
                  <a:cubicBezTo>
                    <a:pt x="2468" y="1864"/>
                    <a:pt x="2438" y="1880"/>
                    <a:pt x="2388" y="1903"/>
                  </a:cubicBezTo>
                  <a:cubicBezTo>
                    <a:pt x="2338" y="1926"/>
                    <a:pt x="2270" y="1957"/>
                    <a:pt x="2210" y="1980"/>
                  </a:cubicBezTo>
                  <a:cubicBezTo>
                    <a:pt x="2150" y="2003"/>
                    <a:pt x="2099" y="2024"/>
                    <a:pt x="2028" y="2042"/>
                  </a:cubicBezTo>
                  <a:cubicBezTo>
                    <a:pt x="1957" y="2060"/>
                    <a:pt x="1859" y="2077"/>
                    <a:pt x="1783" y="2090"/>
                  </a:cubicBezTo>
                  <a:cubicBezTo>
                    <a:pt x="1707" y="2103"/>
                    <a:pt x="1624" y="2113"/>
                    <a:pt x="1572" y="2119"/>
                  </a:cubicBezTo>
                  <a:cubicBezTo>
                    <a:pt x="1520" y="2125"/>
                    <a:pt x="1518" y="2127"/>
                    <a:pt x="1471" y="2129"/>
                  </a:cubicBezTo>
                  <a:cubicBezTo>
                    <a:pt x="1424" y="2131"/>
                    <a:pt x="1346" y="2129"/>
                    <a:pt x="1289" y="2129"/>
                  </a:cubicBezTo>
                  <a:cubicBezTo>
                    <a:pt x="1232" y="2129"/>
                    <a:pt x="1179" y="2132"/>
                    <a:pt x="1126" y="2129"/>
                  </a:cubicBezTo>
                  <a:cubicBezTo>
                    <a:pt x="1073" y="2126"/>
                    <a:pt x="1025" y="2116"/>
                    <a:pt x="972" y="2109"/>
                  </a:cubicBezTo>
                  <a:cubicBezTo>
                    <a:pt x="919" y="2102"/>
                    <a:pt x="867" y="2096"/>
                    <a:pt x="809" y="2085"/>
                  </a:cubicBezTo>
                  <a:cubicBezTo>
                    <a:pt x="751" y="2074"/>
                    <a:pt x="690" y="2060"/>
                    <a:pt x="622" y="2042"/>
                  </a:cubicBezTo>
                  <a:cubicBezTo>
                    <a:pt x="554" y="2024"/>
                    <a:pt x="466" y="1998"/>
                    <a:pt x="401" y="1975"/>
                  </a:cubicBezTo>
                  <a:cubicBezTo>
                    <a:pt x="336" y="1952"/>
                    <a:pt x="278" y="1925"/>
                    <a:pt x="233" y="1903"/>
                  </a:cubicBezTo>
                  <a:cubicBezTo>
                    <a:pt x="188" y="1881"/>
                    <a:pt x="162" y="1863"/>
                    <a:pt x="132" y="1845"/>
                  </a:cubicBezTo>
                  <a:cubicBezTo>
                    <a:pt x="102" y="1827"/>
                    <a:pt x="68" y="1810"/>
                    <a:pt x="50" y="1797"/>
                  </a:cubicBezTo>
                  <a:cubicBezTo>
                    <a:pt x="32" y="1784"/>
                    <a:pt x="12" y="1790"/>
                    <a:pt x="22" y="1769"/>
                  </a:cubicBezTo>
                  <a:cubicBezTo>
                    <a:pt x="32" y="1748"/>
                    <a:pt x="77" y="1707"/>
                    <a:pt x="108" y="1673"/>
                  </a:cubicBezTo>
                  <a:cubicBezTo>
                    <a:pt x="139" y="1639"/>
                    <a:pt x="181" y="1603"/>
                    <a:pt x="209" y="1567"/>
                  </a:cubicBezTo>
                  <a:cubicBezTo>
                    <a:pt x="237" y="1531"/>
                    <a:pt x="256" y="1495"/>
                    <a:pt x="276" y="1457"/>
                  </a:cubicBezTo>
                  <a:cubicBezTo>
                    <a:pt x="296" y="1419"/>
                    <a:pt x="314" y="1380"/>
                    <a:pt x="329" y="1337"/>
                  </a:cubicBezTo>
                  <a:cubicBezTo>
                    <a:pt x="344" y="1294"/>
                    <a:pt x="359" y="1246"/>
                    <a:pt x="367" y="1197"/>
                  </a:cubicBezTo>
                  <a:cubicBezTo>
                    <a:pt x="375" y="1148"/>
                    <a:pt x="381" y="1104"/>
                    <a:pt x="377" y="1044"/>
                  </a:cubicBezTo>
                  <a:cubicBezTo>
                    <a:pt x="373" y="984"/>
                    <a:pt x="357" y="896"/>
                    <a:pt x="343" y="837"/>
                  </a:cubicBezTo>
                  <a:cubicBezTo>
                    <a:pt x="329" y="778"/>
                    <a:pt x="311" y="734"/>
                    <a:pt x="290" y="689"/>
                  </a:cubicBezTo>
                  <a:cubicBezTo>
                    <a:pt x="269" y="644"/>
                    <a:pt x="240" y="601"/>
                    <a:pt x="214" y="564"/>
                  </a:cubicBezTo>
                  <a:cubicBezTo>
                    <a:pt x="188" y="527"/>
                    <a:pt x="154" y="491"/>
                    <a:pt x="132" y="468"/>
                  </a:cubicBezTo>
                  <a:cubicBezTo>
                    <a:pt x="110" y="445"/>
                    <a:pt x="99" y="443"/>
                    <a:pt x="79" y="425"/>
                  </a:cubicBezTo>
                  <a:cubicBezTo>
                    <a:pt x="59" y="407"/>
                    <a:pt x="0" y="384"/>
                    <a:pt x="7" y="362"/>
                  </a:cubicBezTo>
                  <a:close/>
                </a:path>
              </a:pathLst>
            </a:custGeom>
            <a:pattFill prst="pct5">
              <a:fgClr>
                <a:schemeClr val="accent1"/>
              </a:fgClr>
              <a:bgClr>
                <a:schemeClr val="bg1"/>
              </a:bgClr>
            </a:pattFill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9747" name="Freeform 3"/>
            <p:cNvSpPr>
              <a:spLocks/>
            </p:cNvSpPr>
            <p:nvPr/>
          </p:nvSpPr>
          <p:spPr bwMode="auto">
            <a:xfrm>
              <a:off x="1588" y="2090"/>
              <a:ext cx="1429" cy="154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480" y="0"/>
                </a:cxn>
                <a:cxn ang="0">
                  <a:pos x="768" y="48"/>
                </a:cxn>
                <a:cxn ang="0">
                  <a:pos x="1008" y="240"/>
                </a:cxn>
                <a:cxn ang="0">
                  <a:pos x="1056" y="672"/>
                </a:cxn>
                <a:cxn ang="0">
                  <a:pos x="1152" y="1008"/>
                </a:cxn>
                <a:cxn ang="0">
                  <a:pos x="1056" y="1392"/>
                </a:cxn>
                <a:cxn ang="0">
                  <a:pos x="384" y="1488"/>
                </a:cxn>
                <a:cxn ang="0">
                  <a:pos x="48" y="1392"/>
                </a:cxn>
              </a:cxnLst>
              <a:rect l="0" t="0" r="r" b="b"/>
              <a:pathLst>
                <a:path w="1184" h="1488">
                  <a:moveTo>
                    <a:pt x="0" y="48"/>
                  </a:moveTo>
                  <a:cubicBezTo>
                    <a:pt x="176" y="24"/>
                    <a:pt x="352" y="0"/>
                    <a:pt x="480" y="0"/>
                  </a:cubicBezTo>
                  <a:cubicBezTo>
                    <a:pt x="608" y="0"/>
                    <a:pt x="680" y="8"/>
                    <a:pt x="768" y="48"/>
                  </a:cubicBezTo>
                  <a:cubicBezTo>
                    <a:pt x="856" y="88"/>
                    <a:pt x="960" y="136"/>
                    <a:pt x="1008" y="240"/>
                  </a:cubicBezTo>
                  <a:cubicBezTo>
                    <a:pt x="1056" y="344"/>
                    <a:pt x="1032" y="544"/>
                    <a:pt x="1056" y="672"/>
                  </a:cubicBezTo>
                  <a:cubicBezTo>
                    <a:pt x="1080" y="800"/>
                    <a:pt x="1152" y="888"/>
                    <a:pt x="1152" y="1008"/>
                  </a:cubicBezTo>
                  <a:cubicBezTo>
                    <a:pt x="1152" y="1128"/>
                    <a:pt x="1184" y="1312"/>
                    <a:pt x="1056" y="1392"/>
                  </a:cubicBezTo>
                  <a:cubicBezTo>
                    <a:pt x="928" y="1472"/>
                    <a:pt x="552" y="1488"/>
                    <a:pt x="384" y="1488"/>
                  </a:cubicBezTo>
                  <a:cubicBezTo>
                    <a:pt x="216" y="1488"/>
                    <a:pt x="132" y="1440"/>
                    <a:pt x="48" y="1392"/>
                  </a:cubicBez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9761" name="Freeform 17"/>
            <p:cNvSpPr>
              <a:spLocks/>
            </p:cNvSpPr>
            <p:nvPr/>
          </p:nvSpPr>
          <p:spPr bwMode="auto">
            <a:xfrm>
              <a:off x="1572" y="1769"/>
              <a:ext cx="3048" cy="2132"/>
            </a:xfrm>
            <a:custGeom>
              <a:avLst/>
              <a:gdLst/>
              <a:ahLst/>
              <a:cxnLst>
                <a:cxn ang="0">
                  <a:pos x="7" y="362"/>
                </a:cxn>
                <a:cxn ang="0">
                  <a:pos x="118" y="295"/>
                </a:cxn>
                <a:cxn ang="0">
                  <a:pos x="247" y="223"/>
                </a:cxn>
                <a:cxn ang="0">
                  <a:pos x="386" y="165"/>
                </a:cxn>
                <a:cxn ang="0">
                  <a:pos x="506" y="122"/>
                </a:cxn>
                <a:cxn ang="0">
                  <a:pos x="650" y="84"/>
                </a:cxn>
                <a:cxn ang="0">
                  <a:pos x="770" y="55"/>
                </a:cxn>
                <a:cxn ang="0">
                  <a:pos x="871" y="36"/>
                </a:cxn>
                <a:cxn ang="0">
                  <a:pos x="967" y="21"/>
                </a:cxn>
                <a:cxn ang="0">
                  <a:pos x="1102" y="7"/>
                </a:cxn>
                <a:cxn ang="0">
                  <a:pos x="1255" y="2"/>
                </a:cxn>
                <a:cxn ang="0">
                  <a:pos x="1385" y="2"/>
                </a:cxn>
                <a:cxn ang="0">
                  <a:pos x="1538" y="12"/>
                </a:cxn>
                <a:cxn ang="0">
                  <a:pos x="1644" y="17"/>
                </a:cxn>
                <a:cxn ang="0">
                  <a:pos x="1754" y="36"/>
                </a:cxn>
                <a:cxn ang="0">
                  <a:pos x="1870" y="55"/>
                </a:cxn>
                <a:cxn ang="0">
                  <a:pos x="1999" y="89"/>
                </a:cxn>
                <a:cxn ang="0">
                  <a:pos x="2095" y="113"/>
                </a:cxn>
                <a:cxn ang="0">
                  <a:pos x="2220" y="165"/>
                </a:cxn>
                <a:cxn ang="0">
                  <a:pos x="2378" y="228"/>
                </a:cxn>
                <a:cxn ang="0">
                  <a:pos x="2532" y="309"/>
                </a:cxn>
                <a:cxn ang="0">
                  <a:pos x="2638" y="386"/>
                </a:cxn>
                <a:cxn ang="0">
                  <a:pos x="2758" y="482"/>
                </a:cxn>
                <a:cxn ang="0">
                  <a:pos x="2868" y="593"/>
                </a:cxn>
                <a:cxn ang="0">
                  <a:pos x="2950" y="722"/>
                </a:cxn>
                <a:cxn ang="0">
                  <a:pos x="3007" y="833"/>
                </a:cxn>
                <a:cxn ang="0">
                  <a:pos x="3031" y="924"/>
                </a:cxn>
                <a:cxn ang="0">
                  <a:pos x="3046" y="1015"/>
                </a:cxn>
                <a:cxn ang="0">
                  <a:pos x="3041" y="1111"/>
                </a:cxn>
                <a:cxn ang="0">
                  <a:pos x="3022" y="1250"/>
                </a:cxn>
                <a:cxn ang="0">
                  <a:pos x="2964" y="1394"/>
                </a:cxn>
                <a:cxn ang="0">
                  <a:pos x="2878" y="1529"/>
                </a:cxn>
                <a:cxn ang="0">
                  <a:pos x="2777" y="1639"/>
                </a:cxn>
                <a:cxn ang="0">
                  <a:pos x="2628" y="1764"/>
                </a:cxn>
                <a:cxn ang="0">
                  <a:pos x="2508" y="1841"/>
                </a:cxn>
                <a:cxn ang="0">
                  <a:pos x="2388" y="1903"/>
                </a:cxn>
                <a:cxn ang="0">
                  <a:pos x="2210" y="1980"/>
                </a:cxn>
                <a:cxn ang="0">
                  <a:pos x="2028" y="2042"/>
                </a:cxn>
                <a:cxn ang="0">
                  <a:pos x="1783" y="2090"/>
                </a:cxn>
                <a:cxn ang="0">
                  <a:pos x="1572" y="2119"/>
                </a:cxn>
                <a:cxn ang="0">
                  <a:pos x="1471" y="2129"/>
                </a:cxn>
                <a:cxn ang="0">
                  <a:pos x="1289" y="2129"/>
                </a:cxn>
                <a:cxn ang="0">
                  <a:pos x="1126" y="2129"/>
                </a:cxn>
                <a:cxn ang="0">
                  <a:pos x="972" y="2109"/>
                </a:cxn>
                <a:cxn ang="0">
                  <a:pos x="809" y="2085"/>
                </a:cxn>
                <a:cxn ang="0">
                  <a:pos x="622" y="2042"/>
                </a:cxn>
                <a:cxn ang="0">
                  <a:pos x="401" y="1975"/>
                </a:cxn>
                <a:cxn ang="0">
                  <a:pos x="233" y="1903"/>
                </a:cxn>
                <a:cxn ang="0">
                  <a:pos x="132" y="1845"/>
                </a:cxn>
                <a:cxn ang="0">
                  <a:pos x="50" y="1797"/>
                </a:cxn>
                <a:cxn ang="0">
                  <a:pos x="22" y="1769"/>
                </a:cxn>
                <a:cxn ang="0">
                  <a:pos x="108" y="1673"/>
                </a:cxn>
                <a:cxn ang="0">
                  <a:pos x="209" y="1567"/>
                </a:cxn>
                <a:cxn ang="0">
                  <a:pos x="276" y="1457"/>
                </a:cxn>
                <a:cxn ang="0">
                  <a:pos x="329" y="1337"/>
                </a:cxn>
                <a:cxn ang="0">
                  <a:pos x="367" y="1197"/>
                </a:cxn>
                <a:cxn ang="0">
                  <a:pos x="377" y="1044"/>
                </a:cxn>
                <a:cxn ang="0">
                  <a:pos x="343" y="837"/>
                </a:cxn>
                <a:cxn ang="0">
                  <a:pos x="290" y="689"/>
                </a:cxn>
                <a:cxn ang="0">
                  <a:pos x="214" y="564"/>
                </a:cxn>
                <a:cxn ang="0">
                  <a:pos x="132" y="468"/>
                </a:cxn>
                <a:cxn ang="0">
                  <a:pos x="79" y="425"/>
                </a:cxn>
                <a:cxn ang="0">
                  <a:pos x="7" y="362"/>
                </a:cxn>
              </a:cxnLst>
              <a:rect l="0" t="0" r="r" b="b"/>
              <a:pathLst>
                <a:path w="3048" h="2132">
                  <a:moveTo>
                    <a:pt x="7" y="362"/>
                  </a:moveTo>
                  <a:cubicBezTo>
                    <a:pt x="14" y="340"/>
                    <a:pt x="78" y="318"/>
                    <a:pt x="118" y="295"/>
                  </a:cubicBezTo>
                  <a:cubicBezTo>
                    <a:pt x="158" y="272"/>
                    <a:pt x="202" y="245"/>
                    <a:pt x="247" y="223"/>
                  </a:cubicBezTo>
                  <a:cubicBezTo>
                    <a:pt x="292" y="201"/>
                    <a:pt x="343" y="182"/>
                    <a:pt x="386" y="165"/>
                  </a:cubicBezTo>
                  <a:cubicBezTo>
                    <a:pt x="429" y="148"/>
                    <a:pt x="462" y="136"/>
                    <a:pt x="506" y="122"/>
                  </a:cubicBezTo>
                  <a:cubicBezTo>
                    <a:pt x="550" y="108"/>
                    <a:pt x="606" y="95"/>
                    <a:pt x="650" y="84"/>
                  </a:cubicBezTo>
                  <a:cubicBezTo>
                    <a:pt x="694" y="73"/>
                    <a:pt x="733" y="63"/>
                    <a:pt x="770" y="55"/>
                  </a:cubicBezTo>
                  <a:cubicBezTo>
                    <a:pt x="807" y="47"/>
                    <a:pt x="838" y="42"/>
                    <a:pt x="871" y="36"/>
                  </a:cubicBezTo>
                  <a:cubicBezTo>
                    <a:pt x="904" y="30"/>
                    <a:pt x="928" y="26"/>
                    <a:pt x="967" y="21"/>
                  </a:cubicBezTo>
                  <a:cubicBezTo>
                    <a:pt x="1006" y="16"/>
                    <a:pt x="1054" y="10"/>
                    <a:pt x="1102" y="7"/>
                  </a:cubicBezTo>
                  <a:cubicBezTo>
                    <a:pt x="1150" y="4"/>
                    <a:pt x="1208" y="3"/>
                    <a:pt x="1255" y="2"/>
                  </a:cubicBezTo>
                  <a:cubicBezTo>
                    <a:pt x="1302" y="1"/>
                    <a:pt x="1338" y="0"/>
                    <a:pt x="1385" y="2"/>
                  </a:cubicBezTo>
                  <a:cubicBezTo>
                    <a:pt x="1432" y="4"/>
                    <a:pt x="1495" y="10"/>
                    <a:pt x="1538" y="12"/>
                  </a:cubicBezTo>
                  <a:cubicBezTo>
                    <a:pt x="1581" y="14"/>
                    <a:pt x="1608" y="13"/>
                    <a:pt x="1644" y="17"/>
                  </a:cubicBezTo>
                  <a:cubicBezTo>
                    <a:pt x="1680" y="21"/>
                    <a:pt x="1716" y="30"/>
                    <a:pt x="1754" y="36"/>
                  </a:cubicBezTo>
                  <a:cubicBezTo>
                    <a:pt x="1792" y="42"/>
                    <a:pt x="1829" y="46"/>
                    <a:pt x="1870" y="55"/>
                  </a:cubicBezTo>
                  <a:cubicBezTo>
                    <a:pt x="1911" y="64"/>
                    <a:pt x="1962" y="79"/>
                    <a:pt x="1999" y="89"/>
                  </a:cubicBezTo>
                  <a:cubicBezTo>
                    <a:pt x="2036" y="99"/>
                    <a:pt x="2058" y="100"/>
                    <a:pt x="2095" y="113"/>
                  </a:cubicBezTo>
                  <a:cubicBezTo>
                    <a:pt x="2132" y="126"/>
                    <a:pt x="2173" y="146"/>
                    <a:pt x="2220" y="165"/>
                  </a:cubicBezTo>
                  <a:cubicBezTo>
                    <a:pt x="2267" y="184"/>
                    <a:pt x="2326" y="204"/>
                    <a:pt x="2378" y="228"/>
                  </a:cubicBezTo>
                  <a:cubicBezTo>
                    <a:pt x="2430" y="252"/>
                    <a:pt x="2489" y="283"/>
                    <a:pt x="2532" y="309"/>
                  </a:cubicBezTo>
                  <a:cubicBezTo>
                    <a:pt x="2575" y="335"/>
                    <a:pt x="2600" y="357"/>
                    <a:pt x="2638" y="386"/>
                  </a:cubicBezTo>
                  <a:cubicBezTo>
                    <a:pt x="2676" y="415"/>
                    <a:pt x="2720" y="448"/>
                    <a:pt x="2758" y="482"/>
                  </a:cubicBezTo>
                  <a:cubicBezTo>
                    <a:pt x="2796" y="516"/>
                    <a:pt x="2836" y="553"/>
                    <a:pt x="2868" y="593"/>
                  </a:cubicBezTo>
                  <a:cubicBezTo>
                    <a:pt x="2900" y="633"/>
                    <a:pt x="2927" y="682"/>
                    <a:pt x="2950" y="722"/>
                  </a:cubicBezTo>
                  <a:cubicBezTo>
                    <a:pt x="2973" y="762"/>
                    <a:pt x="2994" y="799"/>
                    <a:pt x="3007" y="833"/>
                  </a:cubicBezTo>
                  <a:cubicBezTo>
                    <a:pt x="3020" y="867"/>
                    <a:pt x="3024" y="894"/>
                    <a:pt x="3031" y="924"/>
                  </a:cubicBezTo>
                  <a:cubicBezTo>
                    <a:pt x="3038" y="954"/>
                    <a:pt x="3044" y="984"/>
                    <a:pt x="3046" y="1015"/>
                  </a:cubicBezTo>
                  <a:cubicBezTo>
                    <a:pt x="3048" y="1046"/>
                    <a:pt x="3045" y="1072"/>
                    <a:pt x="3041" y="1111"/>
                  </a:cubicBezTo>
                  <a:cubicBezTo>
                    <a:pt x="3037" y="1150"/>
                    <a:pt x="3035" y="1203"/>
                    <a:pt x="3022" y="1250"/>
                  </a:cubicBezTo>
                  <a:cubicBezTo>
                    <a:pt x="3009" y="1297"/>
                    <a:pt x="2988" y="1348"/>
                    <a:pt x="2964" y="1394"/>
                  </a:cubicBezTo>
                  <a:cubicBezTo>
                    <a:pt x="2940" y="1440"/>
                    <a:pt x="2909" y="1488"/>
                    <a:pt x="2878" y="1529"/>
                  </a:cubicBezTo>
                  <a:cubicBezTo>
                    <a:pt x="2847" y="1570"/>
                    <a:pt x="2819" y="1600"/>
                    <a:pt x="2777" y="1639"/>
                  </a:cubicBezTo>
                  <a:cubicBezTo>
                    <a:pt x="2735" y="1678"/>
                    <a:pt x="2673" y="1730"/>
                    <a:pt x="2628" y="1764"/>
                  </a:cubicBezTo>
                  <a:cubicBezTo>
                    <a:pt x="2583" y="1798"/>
                    <a:pt x="2548" y="1818"/>
                    <a:pt x="2508" y="1841"/>
                  </a:cubicBezTo>
                  <a:cubicBezTo>
                    <a:pt x="2468" y="1864"/>
                    <a:pt x="2438" y="1880"/>
                    <a:pt x="2388" y="1903"/>
                  </a:cubicBezTo>
                  <a:cubicBezTo>
                    <a:pt x="2338" y="1926"/>
                    <a:pt x="2270" y="1957"/>
                    <a:pt x="2210" y="1980"/>
                  </a:cubicBezTo>
                  <a:cubicBezTo>
                    <a:pt x="2150" y="2003"/>
                    <a:pt x="2099" y="2024"/>
                    <a:pt x="2028" y="2042"/>
                  </a:cubicBezTo>
                  <a:cubicBezTo>
                    <a:pt x="1957" y="2060"/>
                    <a:pt x="1859" y="2077"/>
                    <a:pt x="1783" y="2090"/>
                  </a:cubicBezTo>
                  <a:cubicBezTo>
                    <a:pt x="1707" y="2103"/>
                    <a:pt x="1624" y="2113"/>
                    <a:pt x="1572" y="2119"/>
                  </a:cubicBezTo>
                  <a:cubicBezTo>
                    <a:pt x="1520" y="2125"/>
                    <a:pt x="1518" y="2127"/>
                    <a:pt x="1471" y="2129"/>
                  </a:cubicBezTo>
                  <a:cubicBezTo>
                    <a:pt x="1424" y="2131"/>
                    <a:pt x="1346" y="2129"/>
                    <a:pt x="1289" y="2129"/>
                  </a:cubicBezTo>
                  <a:cubicBezTo>
                    <a:pt x="1232" y="2129"/>
                    <a:pt x="1179" y="2132"/>
                    <a:pt x="1126" y="2129"/>
                  </a:cubicBezTo>
                  <a:cubicBezTo>
                    <a:pt x="1073" y="2126"/>
                    <a:pt x="1025" y="2116"/>
                    <a:pt x="972" y="2109"/>
                  </a:cubicBezTo>
                  <a:cubicBezTo>
                    <a:pt x="919" y="2102"/>
                    <a:pt x="867" y="2096"/>
                    <a:pt x="809" y="2085"/>
                  </a:cubicBezTo>
                  <a:cubicBezTo>
                    <a:pt x="751" y="2074"/>
                    <a:pt x="690" y="2060"/>
                    <a:pt x="622" y="2042"/>
                  </a:cubicBezTo>
                  <a:cubicBezTo>
                    <a:pt x="554" y="2024"/>
                    <a:pt x="466" y="1998"/>
                    <a:pt x="401" y="1975"/>
                  </a:cubicBezTo>
                  <a:cubicBezTo>
                    <a:pt x="336" y="1952"/>
                    <a:pt x="278" y="1925"/>
                    <a:pt x="233" y="1903"/>
                  </a:cubicBezTo>
                  <a:cubicBezTo>
                    <a:pt x="188" y="1881"/>
                    <a:pt x="162" y="1863"/>
                    <a:pt x="132" y="1845"/>
                  </a:cubicBezTo>
                  <a:cubicBezTo>
                    <a:pt x="102" y="1827"/>
                    <a:pt x="68" y="1810"/>
                    <a:pt x="50" y="1797"/>
                  </a:cubicBezTo>
                  <a:cubicBezTo>
                    <a:pt x="32" y="1784"/>
                    <a:pt x="12" y="1790"/>
                    <a:pt x="22" y="1769"/>
                  </a:cubicBezTo>
                  <a:cubicBezTo>
                    <a:pt x="32" y="1748"/>
                    <a:pt x="77" y="1707"/>
                    <a:pt x="108" y="1673"/>
                  </a:cubicBezTo>
                  <a:cubicBezTo>
                    <a:pt x="139" y="1639"/>
                    <a:pt x="181" y="1603"/>
                    <a:pt x="209" y="1567"/>
                  </a:cubicBezTo>
                  <a:cubicBezTo>
                    <a:pt x="237" y="1531"/>
                    <a:pt x="256" y="1495"/>
                    <a:pt x="276" y="1457"/>
                  </a:cubicBezTo>
                  <a:cubicBezTo>
                    <a:pt x="296" y="1419"/>
                    <a:pt x="314" y="1380"/>
                    <a:pt x="329" y="1337"/>
                  </a:cubicBezTo>
                  <a:cubicBezTo>
                    <a:pt x="344" y="1294"/>
                    <a:pt x="359" y="1246"/>
                    <a:pt x="367" y="1197"/>
                  </a:cubicBezTo>
                  <a:cubicBezTo>
                    <a:pt x="375" y="1148"/>
                    <a:pt x="381" y="1104"/>
                    <a:pt x="377" y="1044"/>
                  </a:cubicBezTo>
                  <a:cubicBezTo>
                    <a:pt x="373" y="984"/>
                    <a:pt x="357" y="896"/>
                    <a:pt x="343" y="837"/>
                  </a:cubicBezTo>
                  <a:cubicBezTo>
                    <a:pt x="329" y="778"/>
                    <a:pt x="311" y="734"/>
                    <a:pt x="290" y="689"/>
                  </a:cubicBezTo>
                  <a:cubicBezTo>
                    <a:pt x="269" y="644"/>
                    <a:pt x="240" y="601"/>
                    <a:pt x="214" y="564"/>
                  </a:cubicBezTo>
                  <a:cubicBezTo>
                    <a:pt x="188" y="527"/>
                    <a:pt x="154" y="491"/>
                    <a:pt x="132" y="468"/>
                  </a:cubicBezTo>
                  <a:cubicBezTo>
                    <a:pt x="110" y="445"/>
                    <a:pt x="99" y="443"/>
                    <a:pt x="79" y="425"/>
                  </a:cubicBezTo>
                  <a:cubicBezTo>
                    <a:pt x="59" y="407"/>
                    <a:pt x="0" y="384"/>
                    <a:pt x="7" y="362"/>
                  </a:cubicBez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9753" name="Freeform 9"/>
            <p:cNvSpPr>
              <a:spLocks/>
            </p:cNvSpPr>
            <p:nvPr/>
          </p:nvSpPr>
          <p:spPr bwMode="auto">
            <a:xfrm>
              <a:off x="2069" y="1896"/>
              <a:ext cx="473" cy="190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7" y="62"/>
                </a:cxn>
                <a:cxn ang="0">
                  <a:pos x="173" y="163"/>
                </a:cxn>
                <a:cxn ang="0">
                  <a:pos x="230" y="230"/>
                </a:cxn>
                <a:cxn ang="0">
                  <a:pos x="288" y="322"/>
                </a:cxn>
                <a:cxn ang="0">
                  <a:pos x="360" y="451"/>
                </a:cxn>
                <a:cxn ang="0">
                  <a:pos x="417" y="614"/>
                </a:cxn>
                <a:cxn ang="0">
                  <a:pos x="465" y="840"/>
                </a:cxn>
                <a:cxn ang="0">
                  <a:pos x="465" y="1018"/>
                </a:cxn>
                <a:cxn ang="0">
                  <a:pos x="461" y="1152"/>
                </a:cxn>
                <a:cxn ang="0">
                  <a:pos x="432" y="1291"/>
                </a:cxn>
                <a:cxn ang="0">
                  <a:pos x="379" y="1454"/>
                </a:cxn>
                <a:cxn ang="0">
                  <a:pos x="312" y="1603"/>
                </a:cxn>
                <a:cxn ang="0">
                  <a:pos x="240" y="1718"/>
                </a:cxn>
                <a:cxn ang="0">
                  <a:pos x="153" y="1814"/>
                </a:cxn>
                <a:cxn ang="0">
                  <a:pos x="77" y="1906"/>
                </a:cxn>
              </a:cxnLst>
              <a:rect l="0" t="0" r="r" b="b"/>
              <a:pathLst>
                <a:path w="473" h="1906">
                  <a:moveTo>
                    <a:pt x="0" y="0"/>
                  </a:moveTo>
                  <a:cubicBezTo>
                    <a:pt x="24" y="17"/>
                    <a:pt x="48" y="35"/>
                    <a:pt x="77" y="62"/>
                  </a:cubicBezTo>
                  <a:cubicBezTo>
                    <a:pt x="106" y="89"/>
                    <a:pt x="148" y="135"/>
                    <a:pt x="173" y="163"/>
                  </a:cubicBezTo>
                  <a:cubicBezTo>
                    <a:pt x="198" y="191"/>
                    <a:pt x="211" y="204"/>
                    <a:pt x="230" y="230"/>
                  </a:cubicBezTo>
                  <a:cubicBezTo>
                    <a:pt x="249" y="256"/>
                    <a:pt x="266" y="285"/>
                    <a:pt x="288" y="322"/>
                  </a:cubicBezTo>
                  <a:cubicBezTo>
                    <a:pt x="310" y="359"/>
                    <a:pt x="339" y="402"/>
                    <a:pt x="360" y="451"/>
                  </a:cubicBezTo>
                  <a:cubicBezTo>
                    <a:pt x="381" y="500"/>
                    <a:pt x="400" y="549"/>
                    <a:pt x="417" y="614"/>
                  </a:cubicBezTo>
                  <a:cubicBezTo>
                    <a:pt x="434" y="679"/>
                    <a:pt x="457" y="773"/>
                    <a:pt x="465" y="840"/>
                  </a:cubicBezTo>
                  <a:cubicBezTo>
                    <a:pt x="473" y="907"/>
                    <a:pt x="466" y="966"/>
                    <a:pt x="465" y="1018"/>
                  </a:cubicBezTo>
                  <a:cubicBezTo>
                    <a:pt x="464" y="1070"/>
                    <a:pt x="466" y="1107"/>
                    <a:pt x="461" y="1152"/>
                  </a:cubicBezTo>
                  <a:cubicBezTo>
                    <a:pt x="456" y="1197"/>
                    <a:pt x="446" y="1241"/>
                    <a:pt x="432" y="1291"/>
                  </a:cubicBezTo>
                  <a:cubicBezTo>
                    <a:pt x="418" y="1341"/>
                    <a:pt x="399" y="1402"/>
                    <a:pt x="379" y="1454"/>
                  </a:cubicBezTo>
                  <a:cubicBezTo>
                    <a:pt x="359" y="1506"/>
                    <a:pt x="335" y="1559"/>
                    <a:pt x="312" y="1603"/>
                  </a:cubicBezTo>
                  <a:cubicBezTo>
                    <a:pt x="289" y="1647"/>
                    <a:pt x="267" y="1683"/>
                    <a:pt x="240" y="1718"/>
                  </a:cubicBezTo>
                  <a:cubicBezTo>
                    <a:pt x="213" y="1753"/>
                    <a:pt x="180" y="1783"/>
                    <a:pt x="153" y="1814"/>
                  </a:cubicBezTo>
                  <a:cubicBezTo>
                    <a:pt x="126" y="1845"/>
                    <a:pt x="101" y="1875"/>
                    <a:pt x="77" y="1906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9754" name="Oval 10"/>
            <p:cNvSpPr>
              <a:spLocks noChangeArrowheads="1"/>
            </p:cNvSpPr>
            <p:nvPr/>
          </p:nvSpPr>
          <p:spPr bwMode="auto">
            <a:xfrm>
              <a:off x="1532" y="2058"/>
              <a:ext cx="140" cy="1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763" name="Oval 19"/>
            <p:cNvSpPr>
              <a:spLocks noChangeArrowheads="1"/>
            </p:cNvSpPr>
            <p:nvPr/>
          </p:nvSpPr>
          <p:spPr bwMode="auto">
            <a:xfrm>
              <a:off x="1532" y="3444"/>
              <a:ext cx="140" cy="1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914400" y="609600"/>
            <a:ext cx="8077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</a:pPr>
            <a:r>
              <a:rPr lang="en-US" sz="2400">
                <a:solidFill>
                  <a:schemeClr val="tx1"/>
                </a:solidFill>
              </a:rPr>
              <a:t>4k-satisfy the path</a:t>
            </a:r>
          </a:p>
          <a:p>
            <a:pPr algn="l">
              <a:lnSpc>
                <a:spcPct val="100000"/>
              </a:lnSpc>
              <a:buClrTx/>
            </a:pPr>
            <a:r>
              <a:rPr lang="en-US" sz="2400">
                <a:solidFill>
                  <a:schemeClr val="tx1"/>
                </a:solidFill>
              </a:rPr>
              <a:t>Remove the 2k-neighborhood</a:t>
            </a:r>
          </a:p>
          <a:p>
            <a:pPr algn="l">
              <a:lnSpc>
                <a:spcPct val="100000"/>
              </a:lnSpc>
              <a:buClrTx/>
            </a:pPr>
            <a:r>
              <a:rPr lang="en-US" sz="2400">
                <a:solidFill>
                  <a:schemeClr val="tx1"/>
                </a:solidFill>
              </a:rPr>
              <a:t>Discard A, and continue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495550" y="2808288"/>
            <a:ext cx="4868863" cy="3384550"/>
            <a:chOff x="1572" y="1769"/>
            <a:chExt cx="3067" cy="2132"/>
          </a:xfrm>
        </p:grpSpPr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1572" y="1769"/>
              <a:ext cx="3067" cy="2132"/>
              <a:chOff x="1572" y="1769"/>
              <a:chExt cx="3067" cy="2132"/>
            </a:xfrm>
          </p:grpSpPr>
          <p:grpSp>
            <p:nvGrpSpPr>
              <p:cNvPr id="4" name="Group 21"/>
              <p:cNvGrpSpPr>
                <a:grpSpLocks/>
              </p:cNvGrpSpPr>
              <p:nvPr/>
            </p:nvGrpSpPr>
            <p:grpSpPr bwMode="auto">
              <a:xfrm>
                <a:off x="1572" y="1769"/>
                <a:ext cx="3067" cy="2132"/>
                <a:chOff x="1572" y="1769"/>
                <a:chExt cx="3067" cy="2132"/>
              </a:xfrm>
            </p:grpSpPr>
            <p:sp>
              <p:nvSpPr>
                <p:cNvPr id="160787" name="Freeform 19" descr="5%"/>
                <p:cNvSpPr>
                  <a:spLocks/>
                </p:cNvSpPr>
                <p:nvPr/>
              </p:nvSpPr>
              <p:spPr bwMode="auto">
                <a:xfrm>
                  <a:off x="1651" y="1777"/>
                  <a:ext cx="2988" cy="2098"/>
                </a:xfrm>
                <a:custGeom>
                  <a:avLst/>
                  <a:gdLst/>
                  <a:ahLst/>
                  <a:cxnLst>
                    <a:cxn ang="0">
                      <a:pos x="10" y="1713"/>
                    </a:cxn>
                    <a:cxn ang="0">
                      <a:pos x="163" y="1362"/>
                    </a:cxn>
                    <a:cxn ang="0">
                      <a:pos x="207" y="1319"/>
                    </a:cxn>
                    <a:cxn ang="0">
                      <a:pos x="269" y="1357"/>
                    </a:cxn>
                    <a:cxn ang="0">
                      <a:pos x="418" y="1343"/>
                    </a:cxn>
                    <a:cxn ang="0">
                      <a:pos x="519" y="1290"/>
                    </a:cxn>
                    <a:cxn ang="0">
                      <a:pos x="595" y="1199"/>
                    </a:cxn>
                    <a:cxn ang="0">
                      <a:pos x="624" y="1093"/>
                    </a:cxn>
                    <a:cxn ang="0">
                      <a:pos x="624" y="1012"/>
                    </a:cxn>
                    <a:cxn ang="0">
                      <a:pos x="600" y="935"/>
                    </a:cxn>
                    <a:cxn ang="0">
                      <a:pos x="557" y="873"/>
                    </a:cxn>
                    <a:cxn ang="0">
                      <a:pos x="504" y="820"/>
                    </a:cxn>
                    <a:cxn ang="0">
                      <a:pos x="447" y="786"/>
                    </a:cxn>
                    <a:cxn ang="0">
                      <a:pos x="351" y="772"/>
                    </a:cxn>
                    <a:cxn ang="0">
                      <a:pos x="274" y="772"/>
                    </a:cxn>
                    <a:cxn ang="0">
                      <a:pos x="226" y="796"/>
                    </a:cxn>
                    <a:cxn ang="0">
                      <a:pos x="197" y="801"/>
                    </a:cxn>
                    <a:cxn ang="0">
                      <a:pos x="154" y="695"/>
                    </a:cxn>
                    <a:cxn ang="0">
                      <a:pos x="101" y="575"/>
                    </a:cxn>
                    <a:cxn ang="0">
                      <a:pos x="39" y="436"/>
                    </a:cxn>
                    <a:cxn ang="0">
                      <a:pos x="15" y="402"/>
                    </a:cxn>
                    <a:cxn ang="0">
                      <a:pos x="130" y="301"/>
                    </a:cxn>
                    <a:cxn ang="0">
                      <a:pos x="312" y="205"/>
                    </a:cxn>
                    <a:cxn ang="0">
                      <a:pos x="519" y="138"/>
                    </a:cxn>
                    <a:cxn ang="0">
                      <a:pos x="711" y="76"/>
                    </a:cxn>
                    <a:cxn ang="0">
                      <a:pos x="951" y="33"/>
                    </a:cxn>
                    <a:cxn ang="0">
                      <a:pos x="1167" y="4"/>
                    </a:cxn>
                    <a:cxn ang="0">
                      <a:pos x="1402" y="9"/>
                    </a:cxn>
                    <a:cxn ang="0">
                      <a:pos x="1714" y="42"/>
                    </a:cxn>
                    <a:cxn ang="0">
                      <a:pos x="1963" y="85"/>
                    </a:cxn>
                    <a:cxn ang="0">
                      <a:pos x="2194" y="157"/>
                    </a:cxn>
                    <a:cxn ang="0">
                      <a:pos x="2419" y="268"/>
                    </a:cxn>
                    <a:cxn ang="0">
                      <a:pos x="2563" y="359"/>
                    </a:cxn>
                    <a:cxn ang="0">
                      <a:pos x="2707" y="479"/>
                    </a:cxn>
                    <a:cxn ang="0">
                      <a:pos x="2861" y="661"/>
                    </a:cxn>
                    <a:cxn ang="0">
                      <a:pos x="2947" y="853"/>
                    </a:cxn>
                    <a:cxn ang="0">
                      <a:pos x="2986" y="1074"/>
                    </a:cxn>
                    <a:cxn ang="0">
                      <a:pos x="2957" y="1266"/>
                    </a:cxn>
                    <a:cxn ang="0">
                      <a:pos x="2875" y="1425"/>
                    </a:cxn>
                    <a:cxn ang="0">
                      <a:pos x="2736" y="1597"/>
                    </a:cxn>
                    <a:cxn ang="0">
                      <a:pos x="2616" y="1693"/>
                    </a:cxn>
                    <a:cxn ang="0">
                      <a:pos x="2501" y="1789"/>
                    </a:cxn>
                    <a:cxn ang="0">
                      <a:pos x="2280" y="1905"/>
                    </a:cxn>
                    <a:cxn ang="0">
                      <a:pos x="1992" y="2001"/>
                    </a:cxn>
                    <a:cxn ang="0">
                      <a:pos x="1747" y="2049"/>
                    </a:cxn>
                    <a:cxn ang="0">
                      <a:pos x="1498" y="2087"/>
                    </a:cxn>
                    <a:cxn ang="0">
                      <a:pos x="1296" y="2097"/>
                    </a:cxn>
                    <a:cxn ang="0">
                      <a:pos x="1023" y="2082"/>
                    </a:cxn>
                    <a:cxn ang="0">
                      <a:pos x="778" y="2039"/>
                    </a:cxn>
                    <a:cxn ang="0">
                      <a:pos x="562" y="1986"/>
                    </a:cxn>
                    <a:cxn ang="0">
                      <a:pos x="384" y="1924"/>
                    </a:cxn>
                    <a:cxn ang="0">
                      <a:pos x="259" y="1871"/>
                    </a:cxn>
                    <a:cxn ang="0">
                      <a:pos x="139" y="1809"/>
                    </a:cxn>
                    <a:cxn ang="0">
                      <a:pos x="10" y="1713"/>
                    </a:cxn>
                  </a:cxnLst>
                  <a:rect l="0" t="0" r="r" b="b"/>
                  <a:pathLst>
                    <a:path w="2988" h="2098">
                      <a:moveTo>
                        <a:pt x="10" y="1713"/>
                      </a:moveTo>
                      <a:cubicBezTo>
                        <a:pt x="14" y="1639"/>
                        <a:pt x="130" y="1428"/>
                        <a:pt x="163" y="1362"/>
                      </a:cubicBezTo>
                      <a:cubicBezTo>
                        <a:pt x="196" y="1296"/>
                        <a:pt x="189" y="1320"/>
                        <a:pt x="207" y="1319"/>
                      </a:cubicBezTo>
                      <a:cubicBezTo>
                        <a:pt x="225" y="1318"/>
                        <a:pt x="234" y="1353"/>
                        <a:pt x="269" y="1357"/>
                      </a:cubicBezTo>
                      <a:cubicBezTo>
                        <a:pt x="304" y="1361"/>
                        <a:pt x="377" y="1354"/>
                        <a:pt x="418" y="1343"/>
                      </a:cubicBezTo>
                      <a:cubicBezTo>
                        <a:pt x="459" y="1332"/>
                        <a:pt x="489" y="1314"/>
                        <a:pt x="519" y="1290"/>
                      </a:cubicBezTo>
                      <a:cubicBezTo>
                        <a:pt x="549" y="1266"/>
                        <a:pt x="578" y="1232"/>
                        <a:pt x="595" y="1199"/>
                      </a:cubicBezTo>
                      <a:cubicBezTo>
                        <a:pt x="612" y="1166"/>
                        <a:pt x="619" y="1124"/>
                        <a:pt x="624" y="1093"/>
                      </a:cubicBezTo>
                      <a:cubicBezTo>
                        <a:pt x="629" y="1062"/>
                        <a:pt x="628" y="1038"/>
                        <a:pt x="624" y="1012"/>
                      </a:cubicBezTo>
                      <a:cubicBezTo>
                        <a:pt x="620" y="986"/>
                        <a:pt x="611" y="958"/>
                        <a:pt x="600" y="935"/>
                      </a:cubicBezTo>
                      <a:cubicBezTo>
                        <a:pt x="589" y="912"/>
                        <a:pt x="573" y="892"/>
                        <a:pt x="557" y="873"/>
                      </a:cubicBezTo>
                      <a:cubicBezTo>
                        <a:pt x="541" y="854"/>
                        <a:pt x="522" y="835"/>
                        <a:pt x="504" y="820"/>
                      </a:cubicBezTo>
                      <a:cubicBezTo>
                        <a:pt x="486" y="805"/>
                        <a:pt x="472" y="794"/>
                        <a:pt x="447" y="786"/>
                      </a:cubicBezTo>
                      <a:cubicBezTo>
                        <a:pt x="422" y="778"/>
                        <a:pt x="380" y="774"/>
                        <a:pt x="351" y="772"/>
                      </a:cubicBezTo>
                      <a:cubicBezTo>
                        <a:pt x="322" y="770"/>
                        <a:pt x="295" y="768"/>
                        <a:pt x="274" y="772"/>
                      </a:cubicBezTo>
                      <a:cubicBezTo>
                        <a:pt x="253" y="776"/>
                        <a:pt x="239" y="791"/>
                        <a:pt x="226" y="796"/>
                      </a:cubicBezTo>
                      <a:cubicBezTo>
                        <a:pt x="213" y="801"/>
                        <a:pt x="209" y="818"/>
                        <a:pt x="197" y="801"/>
                      </a:cubicBezTo>
                      <a:cubicBezTo>
                        <a:pt x="185" y="784"/>
                        <a:pt x="170" y="733"/>
                        <a:pt x="154" y="695"/>
                      </a:cubicBezTo>
                      <a:cubicBezTo>
                        <a:pt x="138" y="657"/>
                        <a:pt x="120" y="618"/>
                        <a:pt x="101" y="575"/>
                      </a:cubicBezTo>
                      <a:cubicBezTo>
                        <a:pt x="82" y="532"/>
                        <a:pt x="53" y="465"/>
                        <a:pt x="39" y="436"/>
                      </a:cubicBezTo>
                      <a:cubicBezTo>
                        <a:pt x="25" y="407"/>
                        <a:pt x="0" y="424"/>
                        <a:pt x="15" y="402"/>
                      </a:cubicBezTo>
                      <a:cubicBezTo>
                        <a:pt x="30" y="380"/>
                        <a:pt x="81" y="334"/>
                        <a:pt x="130" y="301"/>
                      </a:cubicBezTo>
                      <a:cubicBezTo>
                        <a:pt x="179" y="268"/>
                        <a:pt x="247" y="232"/>
                        <a:pt x="312" y="205"/>
                      </a:cubicBezTo>
                      <a:cubicBezTo>
                        <a:pt x="377" y="178"/>
                        <a:pt x="452" y="160"/>
                        <a:pt x="519" y="138"/>
                      </a:cubicBezTo>
                      <a:cubicBezTo>
                        <a:pt x="586" y="116"/>
                        <a:pt x="639" y="93"/>
                        <a:pt x="711" y="76"/>
                      </a:cubicBezTo>
                      <a:cubicBezTo>
                        <a:pt x="783" y="59"/>
                        <a:pt x="875" y="45"/>
                        <a:pt x="951" y="33"/>
                      </a:cubicBezTo>
                      <a:cubicBezTo>
                        <a:pt x="1027" y="21"/>
                        <a:pt x="1092" y="8"/>
                        <a:pt x="1167" y="4"/>
                      </a:cubicBezTo>
                      <a:cubicBezTo>
                        <a:pt x="1242" y="0"/>
                        <a:pt x="1311" y="3"/>
                        <a:pt x="1402" y="9"/>
                      </a:cubicBezTo>
                      <a:cubicBezTo>
                        <a:pt x="1493" y="15"/>
                        <a:pt x="1621" y="29"/>
                        <a:pt x="1714" y="42"/>
                      </a:cubicBezTo>
                      <a:cubicBezTo>
                        <a:pt x="1807" y="55"/>
                        <a:pt x="1883" y="66"/>
                        <a:pt x="1963" y="85"/>
                      </a:cubicBezTo>
                      <a:cubicBezTo>
                        <a:pt x="2043" y="104"/>
                        <a:pt x="2118" y="127"/>
                        <a:pt x="2194" y="157"/>
                      </a:cubicBezTo>
                      <a:cubicBezTo>
                        <a:pt x="2270" y="187"/>
                        <a:pt x="2358" y="234"/>
                        <a:pt x="2419" y="268"/>
                      </a:cubicBezTo>
                      <a:cubicBezTo>
                        <a:pt x="2480" y="302"/>
                        <a:pt x="2515" y="324"/>
                        <a:pt x="2563" y="359"/>
                      </a:cubicBezTo>
                      <a:cubicBezTo>
                        <a:pt x="2611" y="394"/>
                        <a:pt x="2657" y="429"/>
                        <a:pt x="2707" y="479"/>
                      </a:cubicBezTo>
                      <a:cubicBezTo>
                        <a:pt x="2757" y="529"/>
                        <a:pt x="2821" y="599"/>
                        <a:pt x="2861" y="661"/>
                      </a:cubicBezTo>
                      <a:cubicBezTo>
                        <a:pt x="2901" y="723"/>
                        <a:pt x="2926" y="784"/>
                        <a:pt x="2947" y="853"/>
                      </a:cubicBezTo>
                      <a:cubicBezTo>
                        <a:pt x="2968" y="922"/>
                        <a:pt x="2984" y="1005"/>
                        <a:pt x="2986" y="1074"/>
                      </a:cubicBezTo>
                      <a:cubicBezTo>
                        <a:pt x="2988" y="1143"/>
                        <a:pt x="2975" y="1208"/>
                        <a:pt x="2957" y="1266"/>
                      </a:cubicBezTo>
                      <a:cubicBezTo>
                        <a:pt x="2939" y="1324"/>
                        <a:pt x="2912" y="1370"/>
                        <a:pt x="2875" y="1425"/>
                      </a:cubicBezTo>
                      <a:cubicBezTo>
                        <a:pt x="2838" y="1480"/>
                        <a:pt x="2779" y="1552"/>
                        <a:pt x="2736" y="1597"/>
                      </a:cubicBezTo>
                      <a:cubicBezTo>
                        <a:pt x="2693" y="1642"/>
                        <a:pt x="2655" y="1661"/>
                        <a:pt x="2616" y="1693"/>
                      </a:cubicBezTo>
                      <a:cubicBezTo>
                        <a:pt x="2577" y="1725"/>
                        <a:pt x="2557" y="1754"/>
                        <a:pt x="2501" y="1789"/>
                      </a:cubicBezTo>
                      <a:cubicBezTo>
                        <a:pt x="2445" y="1824"/>
                        <a:pt x="2365" y="1870"/>
                        <a:pt x="2280" y="1905"/>
                      </a:cubicBezTo>
                      <a:cubicBezTo>
                        <a:pt x="2195" y="1940"/>
                        <a:pt x="2081" y="1977"/>
                        <a:pt x="1992" y="2001"/>
                      </a:cubicBezTo>
                      <a:cubicBezTo>
                        <a:pt x="1903" y="2025"/>
                        <a:pt x="1829" y="2035"/>
                        <a:pt x="1747" y="2049"/>
                      </a:cubicBezTo>
                      <a:cubicBezTo>
                        <a:pt x="1665" y="2063"/>
                        <a:pt x="1573" y="2079"/>
                        <a:pt x="1498" y="2087"/>
                      </a:cubicBezTo>
                      <a:cubicBezTo>
                        <a:pt x="1423" y="2095"/>
                        <a:pt x="1375" y="2098"/>
                        <a:pt x="1296" y="2097"/>
                      </a:cubicBezTo>
                      <a:cubicBezTo>
                        <a:pt x="1217" y="2096"/>
                        <a:pt x="1109" y="2092"/>
                        <a:pt x="1023" y="2082"/>
                      </a:cubicBezTo>
                      <a:cubicBezTo>
                        <a:pt x="937" y="2072"/>
                        <a:pt x="855" y="2055"/>
                        <a:pt x="778" y="2039"/>
                      </a:cubicBezTo>
                      <a:cubicBezTo>
                        <a:pt x="701" y="2023"/>
                        <a:pt x="628" y="2005"/>
                        <a:pt x="562" y="1986"/>
                      </a:cubicBezTo>
                      <a:cubicBezTo>
                        <a:pt x="496" y="1967"/>
                        <a:pt x="434" y="1943"/>
                        <a:pt x="384" y="1924"/>
                      </a:cubicBezTo>
                      <a:cubicBezTo>
                        <a:pt x="334" y="1905"/>
                        <a:pt x="300" y="1890"/>
                        <a:pt x="259" y="1871"/>
                      </a:cubicBezTo>
                      <a:cubicBezTo>
                        <a:pt x="218" y="1852"/>
                        <a:pt x="181" y="1835"/>
                        <a:pt x="139" y="1809"/>
                      </a:cubicBezTo>
                      <a:cubicBezTo>
                        <a:pt x="97" y="1783"/>
                        <a:pt x="6" y="1787"/>
                        <a:pt x="10" y="1713"/>
                      </a:cubicBezTo>
                      <a:close/>
                    </a:path>
                  </a:pathLst>
                </a:custGeo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782" name="Freeform 14"/>
                <p:cNvSpPr>
                  <a:spLocks/>
                </p:cNvSpPr>
                <p:nvPr/>
              </p:nvSpPr>
              <p:spPr bwMode="auto">
                <a:xfrm>
                  <a:off x="1572" y="1769"/>
                  <a:ext cx="3048" cy="2132"/>
                </a:xfrm>
                <a:custGeom>
                  <a:avLst/>
                  <a:gdLst/>
                  <a:ahLst/>
                  <a:cxnLst>
                    <a:cxn ang="0">
                      <a:pos x="7" y="362"/>
                    </a:cxn>
                    <a:cxn ang="0">
                      <a:pos x="118" y="295"/>
                    </a:cxn>
                    <a:cxn ang="0">
                      <a:pos x="247" y="223"/>
                    </a:cxn>
                    <a:cxn ang="0">
                      <a:pos x="386" y="165"/>
                    </a:cxn>
                    <a:cxn ang="0">
                      <a:pos x="506" y="122"/>
                    </a:cxn>
                    <a:cxn ang="0">
                      <a:pos x="650" y="84"/>
                    </a:cxn>
                    <a:cxn ang="0">
                      <a:pos x="770" y="55"/>
                    </a:cxn>
                    <a:cxn ang="0">
                      <a:pos x="871" y="36"/>
                    </a:cxn>
                    <a:cxn ang="0">
                      <a:pos x="967" y="21"/>
                    </a:cxn>
                    <a:cxn ang="0">
                      <a:pos x="1102" y="7"/>
                    </a:cxn>
                    <a:cxn ang="0">
                      <a:pos x="1255" y="2"/>
                    </a:cxn>
                    <a:cxn ang="0">
                      <a:pos x="1385" y="2"/>
                    </a:cxn>
                    <a:cxn ang="0">
                      <a:pos x="1538" y="12"/>
                    </a:cxn>
                    <a:cxn ang="0">
                      <a:pos x="1644" y="17"/>
                    </a:cxn>
                    <a:cxn ang="0">
                      <a:pos x="1754" y="36"/>
                    </a:cxn>
                    <a:cxn ang="0">
                      <a:pos x="1870" y="55"/>
                    </a:cxn>
                    <a:cxn ang="0">
                      <a:pos x="1999" y="89"/>
                    </a:cxn>
                    <a:cxn ang="0">
                      <a:pos x="2095" y="113"/>
                    </a:cxn>
                    <a:cxn ang="0">
                      <a:pos x="2220" y="165"/>
                    </a:cxn>
                    <a:cxn ang="0">
                      <a:pos x="2378" y="228"/>
                    </a:cxn>
                    <a:cxn ang="0">
                      <a:pos x="2532" y="309"/>
                    </a:cxn>
                    <a:cxn ang="0">
                      <a:pos x="2638" y="386"/>
                    </a:cxn>
                    <a:cxn ang="0">
                      <a:pos x="2758" y="482"/>
                    </a:cxn>
                    <a:cxn ang="0">
                      <a:pos x="2868" y="593"/>
                    </a:cxn>
                    <a:cxn ang="0">
                      <a:pos x="2950" y="722"/>
                    </a:cxn>
                    <a:cxn ang="0">
                      <a:pos x="3007" y="833"/>
                    </a:cxn>
                    <a:cxn ang="0">
                      <a:pos x="3031" y="924"/>
                    </a:cxn>
                    <a:cxn ang="0">
                      <a:pos x="3046" y="1015"/>
                    </a:cxn>
                    <a:cxn ang="0">
                      <a:pos x="3041" y="1111"/>
                    </a:cxn>
                    <a:cxn ang="0">
                      <a:pos x="3022" y="1250"/>
                    </a:cxn>
                    <a:cxn ang="0">
                      <a:pos x="2964" y="1394"/>
                    </a:cxn>
                    <a:cxn ang="0">
                      <a:pos x="2878" y="1529"/>
                    </a:cxn>
                    <a:cxn ang="0">
                      <a:pos x="2777" y="1639"/>
                    </a:cxn>
                    <a:cxn ang="0">
                      <a:pos x="2628" y="1764"/>
                    </a:cxn>
                    <a:cxn ang="0">
                      <a:pos x="2508" y="1841"/>
                    </a:cxn>
                    <a:cxn ang="0">
                      <a:pos x="2388" y="1903"/>
                    </a:cxn>
                    <a:cxn ang="0">
                      <a:pos x="2210" y="1980"/>
                    </a:cxn>
                    <a:cxn ang="0">
                      <a:pos x="2028" y="2042"/>
                    </a:cxn>
                    <a:cxn ang="0">
                      <a:pos x="1783" y="2090"/>
                    </a:cxn>
                    <a:cxn ang="0">
                      <a:pos x="1572" y="2119"/>
                    </a:cxn>
                    <a:cxn ang="0">
                      <a:pos x="1471" y="2129"/>
                    </a:cxn>
                    <a:cxn ang="0">
                      <a:pos x="1289" y="2129"/>
                    </a:cxn>
                    <a:cxn ang="0">
                      <a:pos x="1126" y="2129"/>
                    </a:cxn>
                    <a:cxn ang="0">
                      <a:pos x="972" y="2109"/>
                    </a:cxn>
                    <a:cxn ang="0">
                      <a:pos x="809" y="2085"/>
                    </a:cxn>
                    <a:cxn ang="0">
                      <a:pos x="622" y="2042"/>
                    </a:cxn>
                    <a:cxn ang="0">
                      <a:pos x="401" y="1975"/>
                    </a:cxn>
                    <a:cxn ang="0">
                      <a:pos x="233" y="1903"/>
                    </a:cxn>
                    <a:cxn ang="0">
                      <a:pos x="132" y="1845"/>
                    </a:cxn>
                    <a:cxn ang="0">
                      <a:pos x="50" y="1797"/>
                    </a:cxn>
                    <a:cxn ang="0">
                      <a:pos x="22" y="1769"/>
                    </a:cxn>
                    <a:cxn ang="0">
                      <a:pos x="108" y="1673"/>
                    </a:cxn>
                    <a:cxn ang="0">
                      <a:pos x="209" y="1567"/>
                    </a:cxn>
                    <a:cxn ang="0">
                      <a:pos x="276" y="1457"/>
                    </a:cxn>
                    <a:cxn ang="0">
                      <a:pos x="329" y="1337"/>
                    </a:cxn>
                    <a:cxn ang="0">
                      <a:pos x="367" y="1197"/>
                    </a:cxn>
                    <a:cxn ang="0">
                      <a:pos x="377" y="1044"/>
                    </a:cxn>
                    <a:cxn ang="0">
                      <a:pos x="343" y="837"/>
                    </a:cxn>
                    <a:cxn ang="0">
                      <a:pos x="290" y="689"/>
                    </a:cxn>
                    <a:cxn ang="0">
                      <a:pos x="214" y="564"/>
                    </a:cxn>
                    <a:cxn ang="0">
                      <a:pos x="132" y="468"/>
                    </a:cxn>
                    <a:cxn ang="0">
                      <a:pos x="79" y="425"/>
                    </a:cxn>
                    <a:cxn ang="0">
                      <a:pos x="7" y="362"/>
                    </a:cxn>
                  </a:cxnLst>
                  <a:rect l="0" t="0" r="r" b="b"/>
                  <a:pathLst>
                    <a:path w="3048" h="2132">
                      <a:moveTo>
                        <a:pt x="7" y="362"/>
                      </a:moveTo>
                      <a:cubicBezTo>
                        <a:pt x="14" y="340"/>
                        <a:pt x="78" y="318"/>
                        <a:pt x="118" y="295"/>
                      </a:cubicBezTo>
                      <a:cubicBezTo>
                        <a:pt x="158" y="272"/>
                        <a:pt x="202" y="245"/>
                        <a:pt x="247" y="223"/>
                      </a:cubicBezTo>
                      <a:cubicBezTo>
                        <a:pt x="292" y="201"/>
                        <a:pt x="343" y="182"/>
                        <a:pt x="386" y="165"/>
                      </a:cubicBezTo>
                      <a:cubicBezTo>
                        <a:pt x="429" y="148"/>
                        <a:pt x="462" y="136"/>
                        <a:pt x="506" y="122"/>
                      </a:cubicBezTo>
                      <a:cubicBezTo>
                        <a:pt x="550" y="108"/>
                        <a:pt x="606" y="95"/>
                        <a:pt x="650" y="84"/>
                      </a:cubicBezTo>
                      <a:cubicBezTo>
                        <a:pt x="694" y="73"/>
                        <a:pt x="733" y="63"/>
                        <a:pt x="770" y="55"/>
                      </a:cubicBezTo>
                      <a:cubicBezTo>
                        <a:pt x="807" y="47"/>
                        <a:pt x="838" y="42"/>
                        <a:pt x="871" y="36"/>
                      </a:cubicBezTo>
                      <a:cubicBezTo>
                        <a:pt x="904" y="30"/>
                        <a:pt x="928" y="26"/>
                        <a:pt x="967" y="21"/>
                      </a:cubicBezTo>
                      <a:cubicBezTo>
                        <a:pt x="1006" y="16"/>
                        <a:pt x="1054" y="10"/>
                        <a:pt x="1102" y="7"/>
                      </a:cubicBezTo>
                      <a:cubicBezTo>
                        <a:pt x="1150" y="4"/>
                        <a:pt x="1208" y="3"/>
                        <a:pt x="1255" y="2"/>
                      </a:cubicBezTo>
                      <a:cubicBezTo>
                        <a:pt x="1302" y="1"/>
                        <a:pt x="1338" y="0"/>
                        <a:pt x="1385" y="2"/>
                      </a:cubicBezTo>
                      <a:cubicBezTo>
                        <a:pt x="1432" y="4"/>
                        <a:pt x="1495" y="10"/>
                        <a:pt x="1538" y="12"/>
                      </a:cubicBezTo>
                      <a:cubicBezTo>
                        <a:pt x="1581" y="14"/>
                        <a:pt x="1608" y="13"/>
                        <a:pt x="1644" y="17"/>
                      </a:cubicBezTo>
                      <a:cubicBezTo>
                        <a:pt x="1680" y="21"/>
                        <a:pt x="1716" y="30"/>
                        <a:pt x="1754" y="36"/>
                      </a:cubicBezTo>
                      <a:cubicBezTo>
                        <a:pt x="1792" y="42"/>
                        <a:pt x="1829" y="46"/>
                        <a:pt x="1870" y="55"/>
                      </a:cubicBezTo>
                      <a:cubicBezTo>
                        <a:pt x="1911" y="64"/>
                        <a:pt x="1962" y="79"/>
                        <a:pt x="1999" y="89"/>
                      </a:cubicBezTo>
                      <a:cubicBezTo>
                        <a:pt x="2036" y="99"/>
                        <a:pt x="2058" y="100"/>
                        <a:pt x="2095" y="113"/>
                      </a:cubicBezTo>
                      <a:cubicBezTo>
                        <a:pt x="2132" y="126"/>
                        <a:pt x="2173" y="146"/>
                        <a:pt x="2220" y="165"/>
                      </a:cubicBezTo>
                      <a:cubicBezTo>
                        <a:pt x="2267" y="184"/>
                        <a:pt x="2326" y="204"/>
                        <a:pt x="2378" y="228"/>
                      </a:cubicBezTo>
                      <a:cubicBezTo>
                        <a:pt x="2430" y="252"/>
                        <a:pt x="2489" y="283"/>
                        <a:pt x="2532" y="309"/>
                      </a:cubicBezTo>
                      <a:cubicBezTo>
                        <a:pt x="2575" y="335"/>
                        <a:pt x="2600" y="357"/>
                        <a:pt x="2638" y="386"/>
                      </a:cubicBezTo>
                      <a:cubicBezTo>
                        <a:pt x="2676" y="415"/>
                        <a:pt x="2720" y="448"/>
                        <a:pt x="2758" y="482"/>
                      </a:cubicBezTo>
                      <a:cubicBezTo>
                        <a:pt x="2796" y="516"/>
                        <a:pt x="2836" y="553"/>
                        <a:pt x="2868" y="593"/>
                      </a:cubicBezTo>
                      <a:cubicBezTo>
                        <a:pt x="2900" y="633"/>
                        <a:pt x="2927" y="682"/>
                        <a:pt x="2950" y="722"/>
                      </a:cubicBezTo>
                      <a:cubicBezTo>
                        <a:pt x="2973" y="762"/>
                        <a:pt x="2994" y="799"/>
                        <a:pt x="3007" y="833"/>
                      </a:cubicBezTo>
                      <a:cubicBezTo>
                        <a:pt x="3020" y="867"/>
                        <a:pt x="3024" y="894"/>
                        <a:pt x="3031" y="924"/>
                      </a:cubicBezTo>
                      <a:cubicBezTo>
                        <a:pt x="3038" y="954"/>
                        <a:pt x="3044" y="984"/>
                        <a:pt x="3046" y="1015"/>
                      </a:cubicBezTo>
                      <a:cubicBezTo>
                        <a:pt x="3048" y="1046"/>
                        <a:pt x="3045" y="1072"/>
                        <a:pt x="3041" y="1111"/>
                      </a:cubicBezTo>
                      <a:cubicBezTo>
                        <a:pt x="3037" y="1150"/>
                        <a:pt x="3035" y="1203"/>
                        <a:pt x="3022" y="1250"/>
                      </a:cubicBezTo>
                      <a:cubicBezTo>
                        <a:pt x="3009" y="1297"/>
                        <a:pt x="2988" y="1348"/>
                        <a:pt x="2964" y="1394"/>
                      </a:cubicBezTo>
                      <a:cubicBezTo>
                        <a:pt x="2940" y="1440"/>
                        <a:pt x="2909" y="1488"/>
                        <a:pt x="2878" y="1529"/>
                      </a:cubicBezTo>
                      <a:cubicBezTo>
                        <a:pt x="2847" y="1570"/>
                        <a:pt x="2819" y="1600"/>
                        <a:pt x="2777" y="1639"/>
                      </a:cubicBezTo>
                      <a:cubicBezTo>
                        <a:pt x="2735" y="1678"/>
                        <a:pt x="2673" y="1730"/>
                        <a:pt x="2628" y="1764"/>
                      </a:cubicBezTo>
                      <a:cubicBezTo>
                        <a:pt x="2583" y="1798"/>
                        <a:pt x="2548" y="1818"/>
                        <a:pt x="2508" y="1841"/>
                      </a:cubicBezTo>
                      <a:cubicBezTo>
                        <a:pt x="2468" y="1864"/>
                        <a:pt x="2438" y="1880"/>
                        <a:pt x="2388" y="1903"/>
                      </a:cubicBezTo>
                      <a:cubicBezTo>
                        <a:pt x="2338" y="1926"/>
                        <a:pt x="2270" y="1957"/>
                        <a:pt x="2210" y="1980"/>
                      </a:cubicBezTo>
                      <a:cubicBezTo>
                        <a:pt x="2150" y="2003"/>
                        <a:pt x="2099" y="2024"/>
                        <a:pt x="2028" y="2042"/>
                      </a:cubicBezTo>
                      <a:cubicBezTo>
                        <a:pt x="1957" y="2060"/>
                        <a:pt x="1859" y="2077"/>
                        <a:pt x="1783" y="2090"/>
                      </a:cubicBezTo>
                      <a:cubicBezTo>
                        <a:pt x="1707" y="2103"/>
                        <a:pt x="1624" y="2113"/>
                        <a:pt x="1572" y="2119"/>
                      </a:cubicBezTo>
                      <a:cubicBezTo>
                        <a:pt x="1520" y="2125"/>
                        <a:pt x="1518" y="2127"/>
                        <a:pt x="1471" y="2129"/>
                      </a:cubicBezTo>
                      <a:cubicBezTo>
                        <a:pt x="1424" y="2131"/>
                        <a:pt x="1346" y="2129"/>
                        <a:pt x="1289" y="2129"/>
                      </a:cubicBezTo>
                      <a:cubicBezTo>
                        <a:pt x="1232" y="2129"/>
                        <a:pt x="1179" y="2132"/>
                        <a:pt x="1126" y="2129"/>
                      </a:cubicBezTo>
                      <a:cubicBezTo>
                        <a:pt x="1073" y="2126"/>
                        <a:pt x="1025" y="2116"/>
                        <a:pt x="972" y="2109"/>
                      </a:cubicBezTo>
                      <a:cubicBezTo>
                        <a:pt x="919" y="2102"/>
                        <a:pt x="867" y="2096"/>
                        <a:pt x="809" y="2085"/>
                      </a:cubicBezTo>
                      <a:cubicBezTo>
                        <a:pt x="751" y="2074"/>
                        <a:pt x="690" y="2060"/>
                        <a:pt x="622" y="2042"/>
                      </a:cubicBezTo>
                      <a:cubicBezTo>
                        <a:pt x="554" y="2024"/>
                        <a:pt x="466" y="1998"/>
                        <a:pt x="401" y="1975"/>
                      </a:cubicBezTo>
                      <a:cubicBezTo>
                        <a:pt x="336" y="1952"/>
                        <a:pt x="278" y="1925"/>
                        <a:pt x="233" y="1903"/>
                      </a:cubicBezTo>
                      <a:cubicBezTo>
                        <a:pt x="188" y="1881"/>
                        <a:pt x="162" y="1863"/>
                        <a:pt x="132" y="1845"/>
                      </a:cubicBezTo>
                      <a:cubicBezTo>
                        <a:pt x="102" y="1827"/>
                        <a:pt x="68" y="1810"/>
                        <a:pt x="50" y="1797"/>
                      </a:cubicBezTo>
                      <a:cubicBezTo>
                        <a:pt x="32" y="1784"/>
                        <a:pt x="12" y="1790"/>
                        <a:pt x="22" y="1769"/>
                      </a:cubicBezTo>
                      <a:cubicBezTo>
                        <a:pt x="32" y="1748"/>
                        <a:pt x="77" y="1707"/>
                        <a:pt x="108" y="1673"/>
                      </a:cubicBezTo>
                      <a:cubicBezTo>
                        <a:pt x="139" y="1639"/>
                        <a:pt x="181" y="1603"/>
                        <a:pt x="209" y="1567"/>
                      </a:cubicBezTo>
                      <a:cubicBezTo>
                        <a:pt x="237" y="1531"/>
                        <a:pt x="256" y="1495"/>
                        <a:pt x="276" y="1457"/>
                      </a:cubicBezTo>
                      <a:cubicBezTo>
                        <a:pt x="296" y="1419"/>
                        <a:pt x="314" y="1380"/>
                        <a:pt x="329" y="1337"/>
                      </a:cubicBezTo>
                      <a:cubicBezTo>
                        <a:pt x="344" y="1294"/>
                        <a:pt x="359" y="1246"/>
                        <a:pt x="367" y="1197"/>
                      </a:cubicBezTo>
                      <a:cubicBezTo>
                        <a:pt x="375" y="1148"/>
                        <a:pt x="381" y="1104"/>
                        <a:pt x="377" y="1044"/>
                      </a:cubicBezTo>
                      <a:cubicBezTo>
                        <a:pt x="373" y="984"/>
                        <a:pt x="357" y="896"/>
                        <a:pt x="343" y="837"/>
                      </a:cubicBezTo>
                      <a:cubicBezTo>
                        <a:pt x="329" y="778"/>
                        <a:pt x="311" y="734"/>
                        <a:pt x="290" y="689"/>
                      </a:cubicBezTo>
                      <a:cubicBezTo>
                        <a:pt x="269" y="644"/>
                        <a:pt x="240" y="601"/>
                        <a:pt x="214" y="564"/>
                      </a:cubicBezTo>
                      <a:cubicBezTo>
                        <a:pt x="188" y="527"/>
                        <a:pt x="154" y="491"/>
                        <a:pt x="132" y="468"/>
                      </a:cubicBezTo>
                      <a:cubicBezTo>
                        <a:pt x="110" y="445"/>
                        <a:pt x="99" y="443"/>
                        <a:pt x="79" y="425"/>
                      </a:cubicBezTo>
                      <a:cubicBezTo>
                        <a:pt x="59" y="407"/>
                        <a:pt x="0" y="384"/>
                        <a:pt x="7" y="362"/>
                      </a:cubicBez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784" name="Oval 16"/>
                <p:cNvSpPr>
                  <a:spLocks noChangeArrowheads="1"/>
                </p:cNvSpPr>
                <p:nvPr/>
              </p:nvSpPr>
              <p:spPr bwMode="auto">
                <a:xfrm>
                  <a:off x="1594" y="2101"/>
                  <a:ext cx="140" cy="1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0785" name="Oval 17"/>
                <p:cNvSpPr>
                  <a:spLocks noChangeArrowheads="1"/>
                </p:cNvSpPr>
                <p:nvPr/>
              </p:nvSpPr>
              <p:spPr bwMode="auto">
                <a:xfrm>
                  <a:off x="1594" y="3423"/>
                  <a:ext cx="140" cy="1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0788" name="Freeform 20"/>
                <p:cNvSpPr>
                  <a:spLocks/>
                </p:cNvSpPr>
                <p:nvPr/>
              </p:nvSpPr>
              <p:spPr bwMode="auto">
                <a:xfrm>
                  <a:off x="1641" y="2125"/>
                  <a:ext cx="1376" cy="1455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480" y="0"/>
                    </a:cxn>
                    <a:cxn ang="0">
                      <a:pos x="768" y="48"/>
                    </a:cxn>
                    <a:cxn ang="0">
                      <a:pos x="1008" y="240"/>
                    </a:cxn>
                    <a:cxn ang="0">
                      <a:pos x="1056" y="672"/>
                    </a:cxn>
                    <a:cxn ang="0">
                      <a:pos x="1152" y="1008"/>
                    </a:cxn>
                    <a:cxn ang="0">
                      <a:pos x="1056" y="1392"/>
                    </a:cxn>
                    <a:cxn ang="0">
                      <a:pos x="384" y="1488"/>
                    </a:cxn>
                    <a:cxn ang="0">
                      <a:pos x="48" y="1392"/>
                    </a:cxn>
                  </a:cxnLst>
                  <a:rect l="0" t="0" r="r" b="b"/>
                  <a:pathLst>
                    <a:path w="1184" h="1488">
                      <a:moveTo>
                        <a:pt x="0" y="48"/>
                      </a:moveTo>
                      <a:cubicBezTo>
                        <a:pt x="176" y="24"/>
                        <a:pt x="352" y="0"/>
                        <a:pt x="480" y="0"/>
                      </a:cubicBezTo>
                      <a:cubicBezTo>
                        <a:pt x="608" y="0"/>
                        <a:pt x="680" y="8"/>
                        <a:pt x="768" y="48"/>
                      </a:cubicBezTo>
                      <a:cubicBezTo>
                        <a:pt x="856" y="88"/>
                        <a:pt x="960" y="136"/>
                        <a:pt x="1008" y="240"/>
                      </a:cubicBezTo>
                      <a:cubicBezTo>
                        <a:pt x="1056" y="344"/>
                        <a:pt x="1032" y="544"/>
                        <a:pt x="1056" y="672"/>
                      </a:cubicBezTo>
                      <a:cubicBezTo>
                        <a:pt x="1080" y="800"/>
                        <a:pt x="1152" y="888"/>
                        <a:pt x="1152" y="1008"/>
                      </a:cubicBezTo>
                      <a:cubicBezTo>
                        <a:pt x="1152" y="1128"/>
                        <a:pt x="1184" y="1312"/>
                        <a:pt x="1056" y="1392"/>
                      </a:cubicBezTo>
                      <a:cubicBezTo>
                        <a:pt x="928" y="1472"/>
                        <a:pt x="552" y="1488"/>
                        <a:pt x="384" y="1488"/>
                      </a:cubicBezTo>
                      <a:cubicBezTo>
                        <a:pt x="216" y="1488"/>
                        <a:pt x="132" y="1440"/>
                        <a:pt x="48" y="1392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0000"/>
                  </a:solidFill>
                  <a:prstDash val="sysDot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160795" name="Freeform 27"/>
              <p:cNvSpPr>
                <a:spLocks/>
              </p:cNvSpPr>
              <p:nvPr/>
            </p:nvSpPr>
            <p:spPr bwMode="auto">
              <a:xfrm>
                <a:off x="3139" y="1795"/>
                <a:ext cx="367" cy="205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8" y="62"/>
                  </a:cxn>
                  <a:cxn ang="0">
                    <a:pos x="125" y="158"/>
                  </a:cxn>
                  <a:cxn ang="0">
                    <a:pos x="192" y="292"/>
                  </a:cxn>
                  <a:cxn ang="0">
                    <a:pos x="250" y="417"/>
                  </a:cxn>
                  <a:cxn ang="0">
                    <a:pos x="303" y="590"/>
                  </a:cxn>
                  <a:cxn ang="0">
                    <a:pos x="336" y="768"/>
                  </a:cxn>
                  <a:cxn ang="0">
                    <a:pos x="360" y="979"/>
                  </a:cxn>
                  <a:cxn ang="0">
                    <a:pos x="365" y="1156"/>
                  </a:cxn>
                  <a:cxn ang="0">
                    <a:pos x="351" y="1339"/>
                  </a:cxn>
                  <a:cxn ang="0">
                    <a:pos x="312" y="1560"/>
                  </a:cxn>
                  <a:cxn ang="0">
                    <a:pos x="240" y="1785"/>
                  </a:cxn>
                  <a:cxn ang="0">
                    <a:pos x="91" y="2073"/>
                  </a:cxn>
                </a:cxnLst>
                <a:rect l="0" t="0" r="r" b="b"/>
                <a:pathLst>
                  <a:path w="367" h="2073">
                    <a:moveTo>
                      <a:pt x="0" y="0"/>
                    </a:moveTo>
                    <a:cubicBezTo>
                      <a:pt x="18" y="18"/>
                      <a:pt x="37" y="36"/>
                      <a:pt x="58" y="62"/>
                    </a:cubicBezTo>
                    <a:cubicBezTo>
                      <a:pt x="79" y="88"/>
                      <a:pt x="103" y="120"/>
                      <a:pt x="125" y="158"/>
                    </a:cubicBezTo>
                    <a:cubicBezTo>
                      <a:pt x="147" y="196"/>
                      <a:pt x="171" y="249"/>
                      <a:pt x="192" y="292"/>
                    </a:cubicBezTo>
                    <a:cubicBezTo>
                      <a:pt x="213" y="335"/>
                      <a:pt x="232" y="367"/>
                      <a:pt x="250" y="417"/>
                    </a:cubicBezTo>
                    <a:cubicBezTo>
                      <a:pt x="268" y="467"/>
                      <a:pt x="289" y="532"/>
                      <a:pt x="303" y="590"/>
                    </a:cubicBezTo>
                    <a:cubicBezTo>
                      <a:pt x="317" y="648"/>
                      <a:pt x="327" y="703"/>
                      <a:pt x="336" y="768"/>
                    </a:cubicBezTo>
                    <a:cubicBezTo>
                      <a:pt x="345" y="833"/>
                      <a:pt x="355" y="914"/>
                      <a:pt x="360" y="979"/>
                    </a:cubicBezTo>
                    <a:cubicBezTo>
                      <a:pt x="365" y="1044"/>
                      <a:pt x="367" y="1096"/>
                      <a:pt x="365" y="1156"/>
                    </a:cubicBezTo>
                    <a:cubicBezTo>
                      <a:pt x="363" y="1216"/>
                      <a:pt x="360" y="1272"/>
                      <a:pt x="351" y="1339"/>
                    </a:cubicBezTo>
                    <a:cubicBezTo>
                      <a:pt x="342" y="1406"/>
                      <a:pt x="330" y="1486"/>
                      <a:pt x="312" y="1560"/>
                    </a:cubicBezTo>
                    <a:cubicBezTo>
                      <a:pt x="294" y="1634"/>
                      <a:pt x="277" y="1700"/>
                      <a:pt x="240" y="1785"/>
                    </a:cubicBezTo>
                    <a:cubicBezTo>
                      <a:pt x="203" y="1870"/>
                      <a:pt x="147" y="1971"/>
                      <a:pt x="91" y="2073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6" name="Freeform 28"/>
              <p:cNvSpPr>
                <a:spLocks/>
              </p:cNvSpPr>
              <p:nvPr/>
            </p:nvSpPr>
            <p:spPr bwMode="auto">
              <a:xfrm>
                <a:off x="3946" y="1994"/>
                <a:ext cx="236" cy="16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" y="139"/>
                  </a:cxn>
                  <a:cxn ang="0">
                    <a:pos x="129" y="288"/>
                  </a:cxn>
                  <a:cxn ang="0">
                    <a:pos x="182" y="485"/>
                  </a:cxn>
                  <a:cxn ang="0">
                    <a:pos x="225" y="730"/>
                  </a:cxn>
                  <a:cxn ang="0">
                    <a:pos x="235" y="922"/>
                  </a:cxn>
                  <a:cxn ang="0">
                    <a:pos x="220" y="1142"/>
                  </a:cxn>
                  <a:cxn ang="0">
                    <a:pos x="182" y="1349"/>
                  </a:cxn>
                  <a:cxn ang="0">
                    <a:pos x="129" y="1546"/>
                  </a:cxn>
                  <a:cxn ang="0">
                    <a:pos x="76" y="1680"/>
                  </a:cxn>
                </a:cxnLst>
                <a:rect l="0" t="0" r="r" b="b"/>
                <a:pathLst>
                  <a:path w="236" h="1680">
                    <a:moveTo>
                      <a:pt x="0" y="0"/>
                    </a:moveTo>
                    <a:cubicBezTo>
                      <a:pt x="23" y="45"/>
                      <a:pt x="46" y="91"/>
                      <a:pt x="67" y="139"/>
                    </a:cubicBezTo>
                    <a:cubicBezTo>
                      <a:pt x="88" y="187"/>
                      <a:pt x="110" y="230"/>
                      <a:pt x="129" y="288"/>
                    </a:cubicBezTo>
                    <a:cubicBezTo>
                      <a:pt x="148" y="346"/>
                      <a:pt x="166" y="411"/>
                      <a:pt x="182" y="485"/>
                    </a:cubicBezTo>
                    <a:cubicBezTo>
                      <a:pt x="198" y="559"/>
                      <a:pt x="216" y="657"/>
                      <a:pt x="225" y="730"/>
                    </a:cubicBezTo>
                    <a:cubicBezTo>
                      <a:pt x="234" y="803"/>
                      <a:pt x="236" y="853"/>
                      <a:pt x="235" y="922"/>
                    </a:cubicBezTo>
                    <a:cubicBezTo>
                      <a:pt x="234" y="991"/>
                      <a:pt x="229" y="1071"/>
                      <a:pt x="220" y="1142"/>
                    </a:cubicBezTo>
                    <a:cubicBezTo>
                      <a:pt x="211" y="1213"/>
                      <a:pt x="197" y="1282"/>
                      <a:pt x="182" y="1349"/>
                    </a:cubicBezTo>
                    <a:cubicBezTo>
                      <a:pt x="167" y="1416"/>
                      <a:pt x="147" y="1491"/>
                      <a:pt x="129" y="1546"/>
                    </a:cubicBezTo>
                    <a:cubicBezTo>
                      <a:pt x="111" y="1601"/>
                      <a:pt x="93" y="1640"/>
                      <a:pt x="76" y="168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0798" name="Oval 30" descr="5%"/>
            <p:cNvSpPr>
              <a:spLocks noChangeArrowheads="1"/>
            </p:cNvSpPr>
            <p:nvPr/>
          </p:nvSpPr>
          <p:spPr bwMode="auto">
            <a:xfrm>
              <a:off x="1790" y="2654"/>
              <a:ext cx="384" cy="374"/>
            </a:xfrm>
            <a:prstGeom prst="ellipse">
              <a:avLst/>
            </a:prstGeom>
            <a:pattFill prst="pct5">
              <a:fgClr>
                <a:schemeClr val="bg1"/>
              </a:fgClr>
              <a:bgClr>
                <a:srgbClr val="C0C0C0"/>
              </a:bgClr>
            </a:patt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99" name="Line 31"/>
            <p:cNvSpPr>
              <a:spLocks noChangeShapeType="1"/>
            </p:cNvSpPr>
            <p:nvPr/>
          </p:nvSpPr>
          <p:spPr bwMode="auto">
            <a:xfrm>
              <a:off x="2295" y="2828"/>
              <a:ext cx="1205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0800" name="Line 32"/>
            <p:cNvSpPr>
              <a:spLocks noChangeShapeType="1"/>
            </p:cNvSpPr>
            <p:nvPr/>
          </p:nvSpPr>
          <p:spPr bwMode="auto">
            <a:xfrm>
              <a:off x="2889" y="2828"/>
              <a:ext cx="1213" cy="51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0801" name="Text Box 33"/>
            <p:cNvSpPr txBox="1">
              <a:spLocks noChangeArrowheads="1"/>
            </p:cNvSpPr>
            <p:nvPr/>
          </p:nvSpPr>
          <p:spPr bwMode="auto">
            <a:xfrm>
              <a:off x="2939" y="2600"/>
              <a:ext cx="419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2k</a:t>
              </a:r>
            </a:p>
          </p:txBody>
        </p:sp>
        <p:sp>
          <p:nvSpPr>
            <p:cNvPr id="160802" name="Text Box 34"/>
            <p:cNvSpPr txBox="1">
              <a:spLocks noChangeArrowheads="1"/>
            </p:cNvSpPr>
            <p:nvPr/>
          </p:nvSpPr>
          <p:spPr bwMode="auto">
            <a:xfrm>
              <a:off x="2427" y="2600"/>
              <a:ext cx="419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2k</a:t>
              </a:r>
            </a:p>
          </p:txBody>
        </p:sp>
        <p:sp>
          <p:nvSpPr>
            <p:cNvPr id="160803" name="Text Box 35"/>
            <p:cNvSpPr txBox="1">
              <a:spLocks noChangeArrowheads="1"/>
            </p:cNvSpPr>
            <p:nvPr/>
          </p:nvSpPr>
          <p:spPr bwMode="auto">
            <a:xfrm rot="1200000">
              <a:off x="3568" y="2959"/>
              <a:ext cx="419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4k</a:t>
              </a:r>
            </a:p>
          </p:txBody>
        </p:sp>
        <p:sp>
          <p:nvSpPr>
            <p:cNvPr id="160804" name="Text Box 36"/>
            <p:cNvSpPr txBox="1">
              <a:spLocks noChangeArrowheads="1"/>
            </p:cNvSpPr>
            <p:nvPr/>
          </p:nvSpPr>
          <p:spPr bwMode="auto">
            <a:xfrm>
              <a:off x="1772" y="2714"/>
              <a:ext cx="419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18" name="Freeform 26" descr="5%"/>
          <p:cNvSpPr>
            <a:spLocks/>
          </p:cNvSpPr>
          <p:nvPr/>
        </p:nvSpPr>
        <p:spPr bwMode="auto">
          <a:xfrm>
            <a:off x="4970463" y="2833688"/>
            <a:ext cx="2379662" cy="3281362"/>
          </a:xfrm>
          <a:custGeom>
            <a:avLst/>
            <a:gdLst/>
            <a:ahLst/>
            <a:cxnLst>
              <a:cxn ang="0">
                <a:pos x="167" y="1935"/>
              </a:cxn>
              <a:cxn ang="0">
                <a:pos x="123" y="2031"/>
              </a:cxn>
              <a:cxn ang="0">
                <a:pos x="104" y="2065"/>
              </a:cxn>
              <a:cxn ang="0">
                <a:pos x="239" y="2045"/>
              </a:cxn>
              <a:cxn ang="0">
                <a:pos x="344" y="2031"/>
              </a:cxn>
              <a:cxn ang="0">
                <a:pos x="474" y="2002"/>
              </a:cxn>
              <a:cxn ang="0">
                <a:pos x="584" y="1973"/>
              </a:cxn>
              <a:cxn ang="0">
                <a:pos x="762" y="1911"/>
              </a:cxn>
              <a:cxn ang="0">
                <a:pos x="882" y="1858"/>
              </a:cxn>
              <a:cxn ang="0">
                <a:pos x="992" y="1801"/>
              </a:cxn>
              <a:cxn ang="0">
                <a:pos x="1088" y="1733"/>
              </a:cxn>
              <a:cxn ang="0">
                <a:pos x="1184" y="1642"/>
              </a:cxn>
              <a:cxn ang="0">
                <a:pos x="1271" y="1561"/>
              </a:cxn>
              <a:cxn ang="0">
                <a:pos x="1367" y="1445"/>
              </a:cxn>
              <a:cxn ang="0">
                <a:pos x="1439" y="1325"/>
              </a:cxn>
              <a:cxn ang="0">
                <a:pos x="1477" y="1205"/>
              </a:cxn>
              <a:cxn ang="0">
                <a:pos x="1491" y="1081"/>
              </a:cxn>
              <a:cxn ang="0">
                <a:pos x="1491" y="946"/>
              </a:cxn>
              <a:cxn ang="0">
                <a:pos x="1443" y="778"/>
              </a:cxn>
              <a:cxn ang="0">
                <a:pos x="1333" y="586"/>
              </a:cxn>
              <a:cxn ang="0">
                <a:pos x="1218" y="461"/>
              </a:cxn>
              <a:cxn ang="0">
                <a:pos x="1055" y="327"/>
              </a:cxn>
              <a:cxn ang="0">
                <a:pos x="867" y="221"/>
              </a:cxn>
              <a:cxn ang="0">
                <a:pos x="690" y="140"/>
              </a:cxn>
              <a:cxn ang="0">
                <a:pos x="469" y="73"/>
              </a:cxn>
              <a:cxn ang="0">
                <a:pos x="306" y="44"/>
              </a:cxn>
              <a:cxn ang="0">
                <a:pos x="167" y="20"/>
              </a:cxn>
              <a:cxn ang="0">
                <a:pos x="56" y="15"/>
              </a:cxn>
              <a:cxn ang="0">
                <a:pos x="3" y="10"/>
              </a:cxn>
              <a:cxn ang="0">
                <a:pos x="75" y="73"/>
              </a:cxn>
              <a:cxn ang="0">
                <a:pos x="167" y="231"/>
              </a:cxn>
              <a:cxn ang="0">
                <a:pos x="234" y="365"/>
              </a:cxn>
              <a:cxn ang="0">
                <a:pos x="306" y="548"/>
              </a:cxn>
              <a:cxn ang="0">
                <a:pos x="339" y="701"/>
              </a:cxn>
              <a:cxn ang="0">
                <a:pos x="354" y="826"/>
              </a:cxn>
              <a:cxn ang="0">
                <a:pos x="378" y="1028"/>
              </a:cxn>
              <a:cxn ang="0">
                <a:pos x="378" y="1177"/>
              </a:cxn>
              <a:cxn ang="0">
                <a:pos x="359" y="1373"/>
              </a:cxn>
              <a:cxn ang="0">
                <a:pos x="315" y="1585"/>
              </a:cxn>
              <a:cxn ang="0">
                <a:pos x="253" y="1786"/>
              </a:cxn>
              <a:cxn ang="0">
                <a:pos x="167" y="1935"/>
              </a:cxn>
            </a:cxnLst>
            <a:rect l="0" t="0" r="r" b="b"/>
            <a:pathLst>
              <a:path w="1499" h="2067">
                <a:moveTo>
                  <a:pt x="167" y="1935"/>
                </a:moveTo>
                <a:cubicBezTo>
                  <a:pt x="145" y="1976"/>
                  <a:pt x="133" y="2009"/>
                  <a:pt x="123" y="2031"/>
                </a:cubicBezTo>
                <a:cubicBezTo>
                  <a:pt x="113" y="2053"/>
                  <a:pt x="85" y="2063"/>
                  <a:pt x="104" y="2065"/>
                </a:cubicBezTo>
                <a:cubicBezTo>
                  <a:pt x="123" y="2067"/>
                  <a:pt x="199" y="2051"/>
                  <a:pt x="239" y="2045"/>
                </a:cubicBezTo>
                <a:cubicBezTo>
                  <a:pt x="279" y="2039"/>
                  <a:pt x="305" y="2038"/>
                  <a:pt x="344" y="2031"/>
                </a:cubicBezTo>
                <a:cubicBezTo>
                  <a:pt x="383" y="2024"/>
                  <a:pt x="434" y="2012"/>
                  <a:pt x="474" y="2002"/>
                </a:cubicBezTo>
                <a:cubicBezTo>
                  <a:pt x="514" y="1992"/>
                  <a:pt x="536" y="1988"/>
                  <a:pt x="584" y="1973"/>
                </a:cubicBezTo>
                <a:cubicBezTo>
                  <a:pt x="632" y="1958"/>
                  <a:pt x="712" y="1930"/>
                  <a:pt x="762" y="1911"/>
                </a:cubicBezTo>
                <a:cubicBezTo>
                  <a:pt x="812" y="1892"/>
                  <a:pt x="844" y="1876"/>
                  <a:pt x="882" y="1858"/>
                </a:cubicBezTo>
                <a:cubicBezTo>
                  <a:pt x="920" y="1840"/>
                  <a:pt x="958" y="1822"/>
                  <a:pt x="992" y="1801"/>
                </a:cubicBezTo>
                <a:cubicBezTo>
                  <a:pt x="1026" y="1780"/>
                  <a:pt x="1056" y="1759"/>
                  <a:pt x="1088" y="1733"/>
                </a:cubicBezTo>
                <a:cubicBezTo>
                  <a:pt x="1120" y="1707"/>
                  <a:pt x="1154" y="1671"/>
                  <a:pt x="1184" y="1642"/>
                </a:cubicBezTo>
                <a:cubicBezTo>
                  <a:pt x="1214" y="1613"/>
                  <a:pt x="1241" y="1594"/>
                  <a:pt x="1271" y="1561"/>
                </a:cubicBezTo>
                <a:cubicBezTo>
                  <a:pt x="1301" y="1528"/>
                  <a:pt x="1339" y="1484"/>
                  <a:pt x="1367" y="1445"/>
                </a:cubicBezTo>
                <a:cubicBezTo>
                  <a:pt x="1395" y="1406"/>
                  <a:pt x="1421" y="1365"/>
                  <a:pt x="1439" y="1325"/>
                </a:cubicBezTo>
                <a:cubicBezTo>
                  <a:pt x="1457" y="1285"/>
                  <a:pt x="1468" y="1246"/>
                  <a:pt x="1477" y="1205"/>
                </a:cubicBezTo>
                <a:cubicBezTo>
                  <a:pt x="1486" y="1164"/>
                  <a:pt x="1489" y="1124"/>
                  <a:pt x="1491" y="1081"/>
                </a:cubicBezTo>
                <a:cubicBezTo>
                  <a:pt x="1493" y="1038"/>
                  <a:pt x="1499" y="997"/>
                  <a:pt x="1491" y="946"/>
                </a:cubicBezTo>
                <a:cubicBezTo>
                  <a:pt x="1483" y="895"/>
                  <a:pt x="1469" y="838"/>
                  <a:pt x="1443" y="778"/>
                </a:cubicBezTo>
                <a:cubicBezTo>
                  <a:pt x="1417" y="718"/>
                  <a:pt x="1371" y="639"/>
                  <a:pt x="1333" y="586"/>
                </a:cubicBezTo>
                <a:cubicBezTo>
                  <a:pt x="1295" y="533"/>
                  <a:pt x="1264" y="504"/>
                  <a:pt x="1218" y="461"/>
                </a:cubicBezTo>
                <a:cubicBezTo>
                  <a:pt x="1172" y="418"/>
                  <a:pt x="1113" y="367"/>
                  <a:pt x="1055" y="327"/>
                </a:cubicBezTo>
                <a:cubicBezTo>
                  <a:pt x="997" y="287"/>
                  <a:pt x="928" y="252"/>
                  <a:pt x="867" y="221"/>
                </a:cubicBezTo>
                <a:cubicBezTo>
                  <a:pt x="806" y="190"/>
                  <a:pt x="756" y="165"/>
                  <a:pt x="690" y="140"/>
                </a:cubicBezTo>
                <a:cubicBezTo>
                  <a:pt x="624" y="115"/>
                  <a:pt x="533" y="89"/>
                  <a:pt x="469" y="73"/>
                </a:cubicBezTo>
                <a:cubicBezTo>
                  <a:pt x="405" y="57"/>
                  <a:pt x="356" y="53"/>
                  <a:pt x="306" y="44"/>
                </a:cubicBezTo>
                <a:cubicBezTo>
                  <a:pt x="256" y="35"/>
                  <a:pt x="209" y="25"/>
                  <a:pt x="167" y="20"/>
                </a:cubicBezTo>
                <a:cubicBezTo>
                  <a:pt x="125" y="15"/>
                  <a:pt x="83" y="17"/>
                  <a:pt x="56" y="15"/>
                </a:cubicBezTo>
                <a:cubicBezTo>
                  <a:pt x="29" y="13"/>
                  <a:pt x="0" y="0"/>
                  <a:pt x="3" y="10"/>
                </a:cubicBezTo>
                <a:cubicBezTo>
                  <a:pt x="6" y="20"/>
                  <a:pt x="48" y="36"/>
                  <a:pt x="75" y="73"/>
                </a:cubicBezTo>
                <a:cubicBezTo>
                  <a:pt x="102" y="110"/>
                  <a:pt x="141" y="182"/>
                  <a:pt x="167" y="231"/>
                </a:cubicBezTo>
                <a:cubicBezTo>
                  <a:pt x="193" y="280"/>
                  <a:pt x="211" y="312"/>
                  <a:pt x="234" y="365"/>
                </a:cubicBezTo>
                <a:cubicBezTo>
                  <a:pt x="257" y="418"/>
                  <a:pt x="289" y="492"/>
                  <a:pt x="306" y="548"/>
                </a:cubicBezTo>
                <a:cubicBezTo>
                  <a:pt x="323" y="604"/>
                  <a:pt x="331" y="655"/>
                  <a:pt x="339" y="701"/>
                </a:cubicBezTo>
                <a:cubicBezTo>
                  <a:pt x="347" y="747"/>
                  <a:pt x="348" y="772"/>
                  <a:pt x="354" y="826"/>
                </a:cubicBezTo>
                <a:cubicBezTo>
                  <a:pt x="360" y="880"/>
                  <a:pt x="374" y="969"/>
                  <a:pt x="378" y="1028"/>
                </a:cubicBezTo>
                <a:cubicBezTo>
                  <a:pt x="382" y="1087"/>
                  <a:pt x="381" y="1120"/>
                  <a:pt x="378" y="1177"/>
                </a:cubicBezTo>
                <a:cubicBezTo>
                  <a:pt x="375" y="1234"/>
                  <a:pt x="369" y="1305"/>
                  <a:pt x="359" y="1373"/>
                </a:cubicBezTo>
                <a:cubicBezTo>
                  <a:pt x="349" y="1441"/>
                  <a:pt x="333" y="1516"/>
                  <a:pt x="315" y="1585"/>
                </a:cubicBezTo>
                <a:cubicBezTo>
                  <a:pt x="297" y="1654"/>
                  <a:pt x="277" y="1725"/>
                  <a:pt x="253" y="1786"/>
                </a:cubicBezTo>
                <a:cubicBezTo>
                  <a:pt x="229" y="1847"/>
                  <a:pt x="189" y="1894"/>
                  <a:pt x="167" y="1935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914400" y="609600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</a:pPr>
            <a:r>
              <a:rPr lang="en-US" sz="2400">
                <a:solidFill>
                  <a:schemeClr val="tx1"/>
                </a:solidFill>
              </a:rPr>
              <a:t>And so on …</a:t>
            </a: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7315200" y="5867400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buClrTx/>
            </a:pPr>
            <a:r>
              <a:rPr lang="en-US" sz="3600">
                <a:solidFill>
                  <a:schemeClr val="tx1"/>
                </a:solidFill>
                <a:latin typeface="Times New Roman" pitchFamily="18" charset="0"/>
              </a:rPr>
              <a:t>…</a:t>
            </a:r>
          </a:p>
        </p:txBody>
      </p:sp>
      <p:sp>
        <p:nvSpPr>
          <p:cNvPr id="161797" name="Freeform 5"/>
          <p:cNvSpPr>
            <a:spLocks/>
          </p:cNvSpPr>
          <p:nvPr/>
        </p:nvSpPr>
        <p:spPr bwMode="auto">
          <a:xfrm>
            <a:off x="5092700" y="2895600"/>
            <a:ext cx="1758950" cy="31940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192"/>
              </a:cxn>
              <a:cxn ang="0">
                <a:pos x="528" y="432"/>
              </a:cxn>
              <a:cxn ang="0">
                <a:pos x="816" y="624"/>
              </a:cxn>
              <a:cxn ang="0">
                <a:pos x="1104" y="768"/>
              </a:cxn>
              <a:cxn ang="0">
                <a:pos x="1104" y="1008"/>
              </a:cxn>
              <a:cxn ang="0">
                <a:pos x="1104" y="1296"/>
              </a:cxn>
              <a:cxn ang="0">
                <a:pos x="816" y="1488"/>
              </a:cxn>
              <a:cxn ang="0">
                <a:pos x="576" y="1584"/>
              </a:cxn>
              <a:cxn ang="0">
                <a:pos x="384" y="1824"/>
              </a:cxn>
              <a:cxn ang="0">
                <a:pos x="0" y="2064"/>
              </a:cxn>
            </a:cxnLst>
            <a:rect l="0" t="0" r="r" b="b"/>
            <a:pathLst>
              <a:path w="1152" h="2064">
                <a:moveTo>
                  <a:pt x="0" y="0"/>
                </a:moveTo>
                <a:cubicBezTo>
                  <a:pt x="148" y="60"/>
                  <a:pt x="296" y="120"/>
                  <a:pt x="384" y="192"/>
                </a:cubicBezTo>
                <a:cubicBezTo>
                  <a:pt x="472" y="264"/>
                  <a:pt x="456" y="360"/>
                  <a:pt x="528" y="432"/>
                </a:cubicBezTo>
                <a:cubicBezTo>
                  <a:pt x="600" y="504"/>
                  <a:pt x="720" y="568"/>
                  <a:pt x="816" y="624"/>
                </a:cubicBezTo>
                <a:cubicBezTo>
                  <a:pt x="912" y="680"/>
                  <a:pt x="1056" y="704"/>
                  <a:pt x="1104" y="768"/>
                </a:cubicBezTo>
                <a:cubicBezTo>
                  <a:pt x="1152" y="832"/>
                  <a:pt x="1104" y="920"/>
                  <a:pt x="1104" y="1008"/>
                </a:cubicBezTo>
                <a:cubicBezTo>
                  <a:pt x="1104" y="1096"/>
                  <a:pt x="1152" y="1216"/>
                  <a:pt x="1104" y="1296"/>
                </a:cubicBezTo>
                <a:cubicBezTo>
                  <a:pt x="1056" y="1376"/>
                  <a:pt x="904" y="1440"/>
                  <a:pt x="816" y="1488"/>
                </a:cubicBezTo>
                <a:cubicBezTo>
                  <a:pt x="728" y="1536"/>
                  <a:pt x="648" y="1528"/>
                  <a:pt x="576" y="1584"/>
                </a:cubicBezTo>
                <a:cubicBezTo>
                  <a:pt x="504" y="1640"/>
                  <a:pt x="480" y="1744"/>
                  <a:pt x="384" y="1824"/>
                </a:cubicBezTo>
                <a:cubicBezTo>
                  <a:pt x="288" y="1904"/>
                  <a:pt x="144" y="1984"/>
                  <a:pt x="0" y="2064"/>
                </a:cubicBezTo>
              </a:path>
            </a:pathLst>
          </a:custGeom>
          <a:noFill/>
          <a:ln w="38100" cap="flat" cmpd="sng">
            <a:solidFill>
              <a:schemeClr val="accent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61802" name="Freeform 10"/>
          <p:cNvSpPr>
            <a:spLocks/>
          </p:cNvSpPr>
          <p:nvPr/>
        </p:nvSpPr>
        <p:spPr bwMode="auto">
          <a:xfrm>
            <a:off x="2495550" y="2808288"/>
            <a:ext cx="4838700" cy="3384550"/>
          </a:xfrm>
          <a:custGeom>
            <a:avLst/>
            <a:gdLst/>
            <a:ahLst/>
            <a:cxnLst>
              <a:cxn ang="0">
                <a:pos x="7" y="362"/>
              </a:cxn>
              <a:cxn ang="0">
                <a:pos x="118" y="295"/>
              </a:cxn>
              <a:cxn ang="0">
                <a:pos x="247" y="223"/>
              </a:cxn>
              <a:cxn ang="0">
                <a:pos x="386" y="165"/>
              </a:cxn>
              <a:cxn ang="0">
                <a:pos x="506" y="122"/>
              </a:cxn>
              <a:cxn ang="0">
                <a:pos x="650" y="84"/>
              </a:cxn>
              <a:cxn ang="0">
                <a:pos x="770" y="55"/>
              </a:cxn>
              <a:cxn ang="0">
                <a:pos x="871" y="36"/>
              </a:cxn>
              <a:cxn ang="0">
                <a:pos x="967" y="21"/>
              </a:cxn>
              <a:cxn ang="0">
                <a:pos x="1102" y="7"/>
              </a:cxn>
              <a:cxn ang="0">
                <a:pos x="1255" y="2"/>
              </a:cxn>
              <a:cxn ang="0">
                <a:pos x="1385" y="2"/>
              </a:cxn>
              <a:cxn ang="0">
                <a:pos x="1538" y="12"/>
              </a:cxn>
              <a:cxn ang="0">
                <a:pos x="1644" y="17"/>
              </a:cxn>
              <a:cxn ang="0">
                <a:pos x="1754" y="36"/>
              </a:cxn>
              <a:cxn ang="0">
                <a:pos x="1870" y="55"/>
              </a:cxn>
              <a:cxn ang="0">
                <a:pos x="1999" y="89"/>
              </a:cxn>
              <a:cxn ang="0">
                <a:pos x="2095" y="113"/>
              </a:cxn>
              <a:cxn ang="0">
                <a:pos x="2220" y="165"/>
              </a:cxn>
              <a:cxn ang="0">
                <a:pos x="2378" y="228"/>
              </a:cxn>
              <a:cxn ang="0">
                <a:pos x="2532" y="309"/>
              </a:cxn>
              <a:cxn ang="0">
                <a:pos x="2638" y="386"/>
              </a:cxn>
              <a:cxn ang="0">
                <a:pos x="2758" y="482"/>
              </a:cxn>
              <a:cxn ang="0">
                <a:pos x="2868" y="593"/>
              </a:cxn>
              <a:cxn ang="0">
                <a:pos x="2950" y="722"/>
              </a:cxn>
              <a:cxn ang="0">
                <a:pos x="3007" y="833"/>
              </a:cxn>
              <a:cxn ang="0">
                <a:pos x="3031" y="924"/>
              </a:cxn>
              <a:cxn ang="0">
                <a:pos x="3046" y="1015"/>
              </a:cxn>
              <a:cxn ang="0">
                <a:pos x="3041" y="1111"/>
              </a:cxn>
              <a:cxn ang="0">
                <a:pos x="3022" y="1250"/>
              </a:cxn>
              <a:cxn ang="0">
                <a:pos x="2964" y="1394"/>
              </a:cxn>
              <a:cxn ang="0">
                <a:pos x="2878" y="1529"/>
              </a:cxn>
              <a:cxn ang="0">
                <a:pos x="2777" y="1639"/>
              </a:cxn>
              <a:cxn ang="0">
                <a:pos x="2628" y="1764"/>
              </a:cxn>
              <a:cxn ang="0">
                <a:pos x="2508" y="1841"/>
              </a:cxn>
              <a:cxn ang="0">
                <a:pos x="2388" y="1903"/>
              </a:cxn>
              <a:cxn ang="0">
                <a:pos x="2210" y="1980"/>
              </a:cxn>
              <a:cxn ang="0">
                <a:pos x="2028" y="2042"/>
              </a:cxn>
              <a:cxn ang="0">
                <a:pos x="1783" y="2090"/>
              </a:cxn>
              <a:cxn ang="0">
                <a:pos x="1572" y="2119"/>
              </a:cxn>
              <a:cxn ang="0">
                <a:pos x="1471" y="2129"/>
              </a:cxn>
              <a:cxn ang="0">
                <a:pos x="1289" y="2129"/>
              </a:cxn>
              <a:cxn ang="0">
                <a:pos x="1126" y="2129"/>
              </a:cxn>
              <a:cxn ang="0">
                <a:pos x="972" y="2109"/>
              </a:cxn>
              <a:cxn ang="0">
                <a:pos x="809" y="2085"/>
              </a:cxn>
              <a:cxn ang="0">
                <a:pos x="622" y="2042"/>
              </a:cxn>
              <a:cxn ang="0">
                <a:pos x="401" y="1975"/>
              </a:cxn>
              <a:cxn ang="0">
                <a:pos x="233" y="1903"/>
              </a:cxn>
              <a:cxn ang="0">
                <a:pos x="132" y="1845"/>
              </a:cxn>
              <a:cxn ang="0">
                <a:pos x="50" y="1797"/>
              </a:cxn>
              <a:cxn ang="0">
                <a:pos x="22" y="1769"/>
              </a:cxn>
              <a:cxn ang="0">
                <a:pos x="108" y="1673"/>
              </a:cxn>
              <a:cxn ang="0">
                <a:pos x="209" y="1567"/>
              </a:cxn>
              <a:cxn ang="0">
                <a:pos x="276" y="1457"/>
              </a:cxn>
              <a:cxn ang="0">
                <a:pos x="329" y="1337"/>
              </a:cxn>
              <a:cxn ang="0">
                <a:pos x="367" y="1197"/>
              </a:cxn>
              <a:cxn ang="0">
                <a:pos x="377" y="1044"/>
              </a:cxn>
              <a:cxn ang="0">
                <a:pos x="343" y="837"/>
              </a:cxn>
              <a:cxn ang="0">
                <a:pos x="290" y="689"/>
              </a:cxn>
              <a:cxn ang="0">
                <a:pos x="214" y="564"/>
              </a:cxn>
              <a:cxn ang="0">
                <a:pos x="132" y="468"/>
              </a:cxn>
              <a:cxn ang="0">
                <a:pos x="79" y="425"/>
              </a:cxn>
              <a:cxn ang="0">
                <a:pos x="7" y="362"/>
              </a:cxn>
            </a:cxnLst>
            <a:rect l="0" t="0" r="r" b="b"/>
            <a:pathLst>
              <a:path w="3048" h="2132">
                <a:moveTo>
                  <a:pt x="7" y="362"/>
                </a:moveTo>
                <a:cubicBezTo>
                  <a:pt x="14" y="340"/>
                  <a:pt x="78" y="318"/>
                  <a:pt x="118" y="295"/>
                </a:cubicBezTo>
                <a:cubicBezTo>
                  <a:pt x="158" y="272"/>
                  <a:pt x="202" y="245"/>
                  <a:pt x="247" y="223"/>
                </a:cubicBezTo>
                <a:cubicBezTo>
                  <a:pt x="292" y="201"/>
                  <a:pt x="343" y="182"/>
                  <a:pt x="386" y="165"/>
                </a:cubicBezTo>
                <a:cubicBezTo>
                  <a:pt x="429" y="148"/>
                  <a:pt x="462" y="136"/>
                  <a:pt x="506" y="122"/>
                </a:cubicBezTo>
                <a:cubicBezTo>
                  <a:pt x="550" y="108"/>
                  <a:pt x="606" y="95"/>
                  <a:pt x="650" y="84"/>
                </a:cubicBezTo>
                <a:cubicBezTo>
                  <a:pt x="694" y="73"/>
                  <a:pt x="733" y="63"/>
                  <a:pt x="770" y="55"/>
                </a:cubicBezTo>
                <a:cubicBezTo>
                  <a:pt x="807" y="47"/>
                  <a:pt x="838" y="42"/>
                  <a:pt x="871" y="36"/>
                </a:cubicBezTo>
                <a:cubicBezTo>
                  <a:pt x="904" y="30"/>
                  <a:pt x="928" y="26"/>
                  <a:pt x="967" y="21"/>
                </a:cubicBezTo>
                <a:cubicBezTo>
                  <a:pt x="1006" y="16"/>
                  <a:pt x="1054" y="10"/>
                  <a:pt x="1102" y="7"/>
                </a:cubicBezTo>
                <a:cubicBezTo>
                  <a:pt x="1150" y="4"/>
                  <a:pt x="1208" y="3"/>
                  <a:pt x="1255" y="2"/>
                </a:cubicBezTo>
                <a:cubicBezTo>
                  <a:pt x="1302" y="1"/>
                  <a:pt x="1338" y="0"/>
                  <a:pt x="1385" y="2"/>
                </a:cubicBezTo>
                <a:cubicBezTo>
                  <a:pt x="1432" y="4"/>
                  <a:pt x="1495" y="10"/>
                  <a:pt x="1538" y="12"/>
                </a:cubicBezTo>
                <a:cubicBezTo>
                  <a:pt x="1581" y="14"/>
                  <a:pt x="1608" y="13"/>
                  <a:pt x="1644" y="17"/>
                </a:cubicBezTo>
                <a:cubicBezTo>
                  <a:pt x="1680" y="21"/>
                  <a:pt x="1716" y="30"/>
                  <a:pt x="1754" y="36"/>
                </a:cubicBezTo>
                <a:cubicBezTo>
                  <a:pt x="1792" y="42"/>
                  <a:pt x="1829" y="46"/>
                  <a:pt x="1870" y="55"/>
                </a:cubicBezTo>
                <a:cubicBezTo>
                  <a:pt x="1911" y="64"/>
                  <a:pt x="1962" y="79"/>
                  <a:pt x="1999" y="89"/>
                </a:cubicBezTo>
                <a:cubicBezTo>
                  <a:pt x="2036" y="99"/>
                  <a:pt x="2058" y="100"/>
                  <a:pt x="2095" y="113"/>
                </a:cubicBezTo>
                <a:cubicBezTo>
                  <a:pt x="2132" y="126"/>
                  <a:pt x="2173" y="146"/>
                  <a:pt x="2220" y="165"/>
                </a:cubicBezTo>
                <a:cubicBezTo>
                  <a:pt x="2267" y="184"/>
                  <a:pt x="2326" y="204"/>
                  <a:pt x="2378" y="228"/>
                </a:cubicBezTo>
                <a:cubicBezTo>
                  <a:pt x="2430" y="252"/>
                  <a:pt x="2489" y="283"/>
                  <a:pt x="2532" y="309"/>
                </a:cubicBezTo>
                <a:cubicBezTo>
                  <a:pt x="2575" y="335"/>
                  <a:pt x="2600" y="357"/>
                  <a:pt x="2638" y="386"/>
                </a:cubicBezTo>
                <a:cubicBezTo>
                  <a:pt x="2676" y="415"/>
                  <a:pt x="2720" y="448"/>
                  <a:pt x="2758" y="482"/>
                </a:cubicBezTo>
                <a:cubicBezTo>
                  <a:pt x="2796" y="516"/>
                  <a:pt x="2836" y="553"/>
                  <a:pt x="2868" y="593"/>
                </a:cubicBezTo>
                <a:cubicBezTo>
                  <a:pt x="2900" y="633"/>
                  <a:pt x="2927" y="682"/>
                  <a:pt x="2950" y="722"/>
                </a:cubicBezTo>
                <a:cubicBezTo>
                  <a:pt x="2973" y="762"/>
                  <a:pt x="2994" y="799"/>
                  <a:pt x="3007" y="833"/>
                </a:cubicBezTo>
                <a:cubicBezTo>
                  <a:pt x="3020" y="867"/>
                  <a:pt x="3024" y="894"/>
                  <a:pt x="3031" y="924"/>
                </a:cubicBezTo>
                <a:cubicBezTo>
                  <a:pt x="3038" y="954"/>
                  <a:pt x="3044" y="984"/>
                  <a:pt x="3046" y="1015"/>
                </a:cubicBezTo>
                <a:cubicBezTo>
                  <a:pt x="3048" y="1046"/>
                  <a:pt x="3045" y="1072"/>
                  <a:pt x="3041" y="1111"/>
                </a:cubicBezTo>
                <a:cubicBezTo>
                  <a:pt x="3037" y="1150"/>
                  <a:pt x="3035" y="1203"/>
                  <a:pt x="3022" y="1250"/>
                </a:cubicBezTo>
                <a:cubicBezTo>
                  <a:pt x="3009" y="1297"/>
                  <a:pt x="2988" y="1348"/>
                  <a:pt x="2964" y="1394"/>
                </a:cubicBezTo>
                <a:cubicBezTo>
                  <a:pt x="2940" y="1440"/>
                  <a:pt x="2909" y="1488"/>
                  <a:pt x="2878" y="1529"/>
                </a:cubicBezTo>
                <a:cubicBezTo>
                  <a:pt x="2847" y="1570"/>
                  <a:pt x="2819" y="1600"/>
                  <a:pt x="2777" y="1639"/>
                </a:cubicBezTo>
                <a:cubicBezTo>
                  <a:pt x="2735" y="1678"/>
                  <a:pt x="2673" y="1730"/>
                  <a:pt x="2628" y="1764"/>
                </a:cubicBezTo>
                <a:cubicBezTo>
                  <a:pt x="2583" y="1798"/>
                  <a:pt x="2548" y="1818"/>
                  <a:pt x="2508" y="1841"/>
                </a:cubicBezTo>
                <a:cubicBezTo>
                  <a:pt x="2468" y="1864"/>
                  <a:pt x="2438" y="1880"/>
                  <a:pt x="2388" y="1903"/>
                </a:cubicBezTo>
                <a:cubicBezTo>
                  <a:pt x="2338" y="1926"/>
                  <a:pt x="2270" y="1957"/>
                  <a:pt x="2210" y="1980"/>
                </a:cubicBezTo>
                <a:cubicBezTo>
                  <a:pt x="2150" y="2003"/>
                  <a:pt x="2099" y="2024"/>
                  <a:pt x="2028" y="2042"/>
                </a:cubicBezTo>
                <a:cubicBezTo>
                  <a:pt x="1957" y="2060"/>
                  <a:pt x="1859" y="2077"/>
                  <a:pt x="1783" y="2090"/>
                </a:cubicBezTo>
                <a:cubicBezTo>
                  <a:pt x="1707" y="2103"/>
                  <a:pt x="1624" y="2113"/>
                  <a:pt x="1572" y="2119"/>
                </a:cubicBezTo>
                <a:cubicBezTo>
                  <a:pt x="1520" y="2125"/>
                  <a:pt x="1518" y="2127"/>
                  <a:pt x="1471" y="2129"/>
                </a:cubicBezTo>
                <a:cubicBezTo>
                  <a:pt x="1424" y="2131"/>
                  <a:pt x="1346" y="2129"/>
                  <a:pt x="1289" y="2129"/>
                </a:cubicBezTo>
                <a:cubicBezTo>
                  <a:pt x="1232" y="2129"/>
                  <a:pt x="1179" y="2132"/>
                  <a:pt x="1126" y="2129"/>
                </a:cubicBezTo>
                <a:cubicBezTo>
                  <a:pt x="1073" y="2126"/>
                  <a:pt x="1025" y="2116"/>
                  <a:pt x="972" y="2109"/>
                </a:cubicBezTo>
                <a:cubicBezTo>
                  <a:pt x="919" y="2102"/>
                  <a:pt x="867" y="2096"/>
                  <a:pt x="809" y="2085"/>
                </a:cubicBezTo>
                <a:cubicBezTo>
                  <a:pt x="751" y="2074"/>
                  <a:pt x="690" y="2060"/>
                  <a:pt x="622" y="2042"/>
                </a:cubicBezTo>
                <a:cubicBezTo>
                  <a:pt x="554" y="2024"/>
                  <a:pt x="466" y="1998"/>
                  <a:pt x="401" y="1975"/>
                </a:cubicBezTo>
                <a:cubicBezTo>
                  <a:pt x="336" y="1952"/>
                  <a:pt x="278" y="1925"/>
                  <a:pt x="233" y="1903"/>
                </a:cubicBezTo>
                <a:cubicBezTo>
                  <a:pt x="188" y="1881"/>
                  <a:pt x="162" y="1863"/>
                  <a:pt x="132" y="1845"/>
                </a:cubicBezTo>
                <a:cubicBezTo>
                  <a:pt x="102" y="1827"/>
                  <a:pt x="68" y="1810"/>
                  <a:pt x="50" y="1797"/>
                </a:cubicBezTo>
                <a:cubicBezTo>
                  <a:pt x="32" y="1784"/>
                  <a:pt x="12" y="1790"/>
                  <a:pt x="22" y="1769"/>
                </a:cubicBezTo>
                <a:cubicBezTo>
                  <a:pt x="32" y="1748"/>
                  <a:pt x="77" y="1707"/>
                  <a:pt x="108" y="1673"/>
                </a:cubicBezTo>
                <a:cubicBezTo>
                  <a:pt x="139" y="1639"/>
                  <a:pt x="181" y="1603"/>
                  <a:pt x="209" y="1567"/>
                </a:cubicBezTo>
                <a:cubicBezTo>
                  <a:pt x="237" y="1531"/>
                  <a:pt x="256" y="1495"/>
                  <a:pt x="276" y="1457"/>
                </a:cubicBezTo>
                <a:cubicBezTo>
                  <a:pt x="296" y="1419"/>
                  <a:pt x="314" y="1380"/>
                  <a:pt x="329" y="1337"/>
                </a:cubicBezTo>
                <a:cubicBezTo>
                  <a:pt x="344" y="1294"/>
                  <a:pt x="359" y="1246"/>
                  <a:pt x="367" y="1197"/>
                </a:cubicBezTo>
                <a:cubicBezTo>
                  <a:pt x="375" y="1148"/>
                  <a:pt x="381" y="1104"/>
                  <a:pt x="377" y="1044"/>
                </a:cubicBezTo>
                <a:cubicBezTo>
                  <a:pt x="373" y="984"/>
                  <a:pt x="357" y="896"/>
                  <a:pt x="343" y="837"/>
                </a:cubicBezTo>
                <a:cubicBezTo>
                  <a:pt x="329" y="778"/>
                  <a:pt x="311" y="734"/>
                  <a:pt x="290" y="689"/>
                </a:cubicBezTo>
                <a:cubicBezTo>
                  <a:pt x="269" y="644"/>
                  <a:pt x="240" y="601"/>
                  <a:pt x="214" y="564"/>
                </a:cubicBezTo>
                <a:cubicBezTo>
                  <a:pt x="188" y="527"/>
                  <a:pt x="154" y="491"/>
                  <a:pt x="132" y="468"/>
                </a:cubicBezTo>
                <a:cubicBezTo>
                  <a:pt x="110" y="445"/>
                  <a:pt x="99" y="443"/>
                  <a:pt x="79" y="425"/>
                </a:cubicBezTo>
                <a:cubicBezTo>
                  <a:pt x="59" y="407"/>
                  <a:pt x="0" y="384"/>
                  <a:pt x="7" y="362"/>
                </a:cubicBez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1807" name="Freeform 15"/>
          <p:cNvSpPr>
            <a:spLocks/>
          </p:cNvSpPr>
          <p:nvPr/>
        </p:nvSpPr>
        <p:spPr bwMode="auto">
          <a:xfrm>
            <a:off x="6264275" y="3165475"/>
            <a:ext cx="374650" cy="2598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" y="139"/>
              </a:cxn>
              <a:cxn ang="0">
                <a:pos x="129" y="288"/>
              </a:cxn>
              <a:cxn ang="0">
                <a:pos x="182" y="485"/>
              </a:cxn>
              <a:cxn ang="0">
                <a:pos x="225" y="730"/>
              </a:cxn>
              <a:cxn ang="0">
                <a:pos x="235" y="922"/>
              </a:cxn>
              <a:cxn ang="0">
                <a:pos x="220" y="1142"/>
              </a:cxn>
              <a:cxn ang="0">
                <a:pos x="182" y="1349"/>
              </a:cxn>
              <a:cxn ang="0">
                <a:pos x="129" y="1546"/>
              </a:cxn>
              <a:cxn ang="0">
                <a:pos x="76" y="1680"/>
              </a:cxn>
            </a:cxnLst>
            <a:rect l="0" t="0" r="r" b="b"/>
            <a:pathLst>
              <a:path w="236" h="1680">
                <a:moveTo>
                  <a:pt x="0" y="0"/>
                </a:moveTo>
                <a:cubicBezTo>
                  <a:pt x="23" y="45"/>
                  <a:pt x="46" y="91"/>
                  <a:pt x="67" y="139"/>
                </a:cubicBezTo>
                <a:cubicBezTo>
                  <a:pt x="88" y="187"/>
                  <a:pt x="110" y="230"/>
                  <a:pt x="129" y="288"/>
                </a:cubicBezTo>
                <a:cubicBezTo>
                  <a:pt x="148" y="346"/>
                  <a:pt x="166" y="411"/>
                  <a:pt x="182" y="485"/>
                </a:cubicBezTo>
                <a:cubicBezTo>
                  <a:pt x="198" y="559"/>
                  <a:pt x="216" y="657"/>
                  <a:pt x="225" y="730"/>
                </a:cubicBezTo>
                <a:cubicBezTo>
                  <a:pt x="234" y="803"/>
                  <a:pt x="236" y="853"/>
                  <a:pt x="235" y="922"/>
                </a:cubicBezTo>
                <a:cubicBezTo>
                  <a:pt x="234" y="991"/>
                  <a:pt x="229" y="1071"/>
                  <a:pt x="220" y="1142"/>
                </a:cubicBezTo>
                <a:cubicBezTo>
                  <a:pt x="211" y="1213"/>
                  <a:pt x="197" y="1282"/>
                  <a:pt x="182" y="1349"/>
                </a:cubicBezTo>
                <a:cubicBezTo>
                  <a:pt x="167" y="1416"/>
                  <a:pt x="147" y="1491"/>
                  <a:pt x="129" y="1546"/>
                </a:cubicBezTo>
                <a:cubicBezTo>
                  <a:pt x="111" y="1601"/>
                  <a:pt x="93" y="1640"/>
                  <a:pt x="76" y="168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1804" name="Oval 12"/>
          <p:cNvSpPr>
            <a:spLocks noChangeArrowheads="1"/>
          </p:cNvSpPr>
          <p:nvPr/>
        </p:nvSpPr>
        <p:spPr bwMode="auto">
          <a:xfrm>
            <a:off x="4914900" y="2744788"/>
            <a:ext cx="222250" cy="2349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3" name="Oval 11"/>
          <p:cNvSpPr>
            <a:spLocks noChangeArrowheads="1"/>
          </p:cNvSpPr>
          <p:nvPr/>
        </p:nvSpPr>
        <p:spPr bwMode="auto">
          <a:xfrm>
            <a:off x="4954588" y="5954713"/>
            <a:ext cx="222250" cy="2349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RIVATHSAN@YFVFKNSFUVWXY5MI" val="3545"/>
  <p:tag name="POWERPOINTLATEX_CACHECONTENT#5C" val="iVBORw0KGgoAAAANSUhEUgAAABYAAAAqBAMAAABFIrbeAAAAMFBMVEX///8AAABmZmaIiIgyMjJUVFTMzMwQEBBERESYmJju7u4iIiKqqqq6urp2dnbc3NyfcJePAAABGklEQVQYGW2QvUoDURCFBwIbvWYTjj8Y3UKDgiAE9Alki1uJJCm1srGy2tIf0C0tFPMGWkha04ilkhfQytoHEHwEz9y5wSBOM9/MnDk7d0X+xtpEw//LRwVwZZMH7D+Pyict3PBAvLjeG3lqVshSOSW/PgaWG3L+YvxBOe4CHzOn4Iz6EodSi5zjm0wz9t8XRBq4tF2uSTFnTJRPbKomxABoj7kGINuJgz4L7FmRDrVYjcUGmfYWuyVwG9m7FvR+Dc9T+MkQ9O/P//KM3tvrhHsqvDmBvT0JbzF27Ke4CBpHfWOFO/RJMuZz47r6rxtXl5nveQg1rS3y9JJyvUkU2b4Wn+bdwEmeLRYnAWk7OvuKyDT+D9qZZFP8ANdxMME88PWJAAAAAElFTkSuQmCC"/>
  <p:tag name="POWERPOINTLATEX_CACHECONTENT#5C73756D" val="iVBORw0KGgoAAAANSUhEUgAAAEYAAABIBAMAAAC5Cp7HAAAAMFBMVEX///8AAACqqqqYmJjMzMzc3NwiIiJ2dnYQEBDu7u66urqIiIhmZmYyMjJERERUVFS9yTo4AAACRElEQVRIDY2WvU7cQBDHVxzmtBc4NPkgl+8DmpSgSGlouFRRKq5LeZTpQp8CFymiNKdIiSihShWJa+iQ4AGQcnkC/AbhASLl7/2wvYzH6y28M//57dhr7+xaqTZt81VTMxkWqbFt5VDSiNDEJDoA9MVYxUV/f7dzlZrBj424Avt5ES4N/XOOyDMjmJudlrHS0meAdo2/Dut+Galav4j+Gn8ZzNq0Girtl/TIOvuALF4GnaWzh9Yag7nHwlboku07YNyzcfLSTecGzISHjdI/tIElMC8ERt+1AfPNtgTo3OnbSPRAYLy8CmbNO0Kv8w94IQS9PALjHs5LrL8DhvaYHAoZmEkoMe8IzFOmhkIvv9kw1Jg3AxN7RX0wdmGy4YXQ6hWdIJGtgmIcM7pgBlMmh8Ic0O9QYt4YjFu9LOaFBTB07D2hvwRzq6oZmS/Z2CsyVf2RDQ2FdSSKvaK8qgfhMO7tx5e1GhN95iNDBVV9HCrcWxT3hpI9otjUlZpLVV+m6Ue/u1IH0fWjOtLWWd5JndCw4tWaCT2p1avij+jOgYnXnQjVJEqt0odQqPFmg70aNZAWWkx81GLiaay0lFqSTpXKA2Vi0bz21LJcfF89MxM31a475FRPLqvRtcszplOf8VafpEOr6FTcdt/6mlyhawuza6fYtG+kYznJ/BfqSsWZYEea2NzbwoH7LcMeYSfTqz+V3lyBIJqaPO/pz0bYNnc+/UsN4f5WNDYUudmDL/+3kduhuRWevaFd5IxuABDazZkW7T9CkWGVJHgaEQAAAABJRU5ErkJggg=="/>
  <p:tag name="POWERPOINTLATEX_CACHECONTENT#5C6C6F67" val="iVBORw0KGgoAAAANSUhEUgAAAD8AAAAuBAMAAABt+9zSAAAAMFBMVEX///8AAACYmJi6urpEREQyMjLu7u5UVFR2dnbc3NyIiIiqqqoiIiJmZmbMzMwQEBC5LgO5AAACGElEQVQ4EeWUPU8bQRCGJ7747HOMpQEbSHKKHbrQAA0VEhSgFGk4pY50SKkiRYqLRDSRHCkKLQYkChpsiQYaX0npmob7BzY1BVcgRIGU+dg7n6XY/gGZYj3v7LOzs7PrA5hkGUSsjYOsrQkAwM74DADPJwG5/wxwFi/246YftMm9aYuM+5Dp7v52O0qslfful9cefm2wNIDTbQB8Lfscyld78Lk8DcFLVgbov2bRepTxDYAdXUPzjpUCDmkWrg/g4Aa5IVFiCmTRZ+XgN4ApbJC7UuYAmQLBnCqP1hWxRqKJGjGA90plSOAz7JDYwZ6GJIONM6re0joFmkPACzQlBRQu4inRfa3K1FBAOTKVRunzXCkEFc2pNeQHQA1svKO5utlUgcJgCyowmAew5KycRIrMDIAewG30B1rmWAZwUDpNvebTf/jSxad9Xs2mjepSVrY69c+eBfBFyaBAy9QcUSaLgJQpUERJaeE2AdOp6XiLktwgZKvE2fQcUpbV8wRSdSgN9Sqbm+933wnkLNRxfoHcUvQD4MiVjZr0TSD7yAR/H1C6Xog+fXdrHINjCSJei0qGUvyq85VVCh6eYdKrhFEnpJOwrcdPRmUyWnpivo5OEkw7U/E9Q9RIxxM/F7/WUUChalh7xBZ2nDnnJlmHnb652VD+ZsNzohzvin7tpTn/H5MSsuqVn3veU2/UPMVPztuXY6ZTU38BXC5q699ePhsAAAAASUVORK5CYII="/>
  <p:tag name="POWERPOINTLATEX_REFCOUNTER#5C6C6F67" val="2"/>
  <p:tag name="POWERPOINTLATEX_CACHECONTENT#5C6C6F675E" val="iVBORw0KGgoAAAANSUhEUgAAAD8AAAAuBAMAAABt+9zSAAAAMFBMVEX///8AAACYmJi6urpEREQyMjLu7u5UVFR2dnbc3NyIiIiqqqoiIiJmZmbMzMwQEBC5LgO5AAACGElEQVQ4EeWUPU8bQRCGJ7747HOMpQEbSHKKHbrQAA0VEhSgFGk4pY50SKkiRYqLRDSRHCkKLQYkChpsiQYaX0npmob7BzY1BVcgRIGU+dg7n6XY/gGZYj3v7LOzs7PrA5hkGUSsjYOsrQkAwM74DADPJwG5/wxwFi/246YftMm9aYuM+5Dp7v52O0qslfful9cefm2wNIDTbQB8Lfscyld78Lk8DcFLVgbov2bRepTxDYAdXUPzjpUCDmkWrg/g4Aa5IVFiCmTRZ+XgN4ApbJC7UuYAmQLBnCqP1hWxRqKJGjGA90plSOAz7JDYwZ6GJIONM6re0joFmkPACzQlBRQu4inRfa3K1FBAOTKVRunzXCkEFc2pNeQHQA1svKO5utlUgcJgCyowmAew5KycRIrMDIAewG30B1rmWAZwUDpNvebTf/jSxad9Xs2mjepSVrY69c+eBfBFyaBAy9QcUSaLgJQpUERJaeE2AdOp6XiLktwgZKvE2fQcUpbV8wRSdSgN9Sqbm+933wnkLNRxfoHcUvQD4MiVjZr0TSD7yAR/H1C6Xog+fXdrHINjCSJei0qGUvyq85VVCh6eYdKrhFEnpJOwrcdPRmUyWnpivo5OEkw7U/E9Q9RIxxM/F7/WUUChalh7xBZ2nDnnJlmHnb652VD+ZsNzohzvin7tpTn/H5MSsuqVn3veU2/UPMVPztuXY6ZTU38BXC5q699ePhsAAAAASUVORK5CYII="/>
  <p:tag name="POWERPOINTLATEX_REFCOUNTER#5C6C6F675E" val="2"/>
  <p:tag name="POWERPOINTLATEX_CACHECONTENT#5C6C6F675E3220" val="iVBORw0KGgoAAAANSUhEUgAAAFAAAAA4BAMAAACYmGKpAAAAMFBMVEX///8AAACYmJi6urpEREQyMjLu7u5UVFR2dnbc3NyIiIiqqqoiIiJmZmbMzMwQEBC5LgO5AAACoUlEQVRIDa2UzWsTURDAp0mzm03TwNTEVg0mFi+KYHvxVLBCxEM9dBG9CRvwJIjNQelFSEHsTRIVRPSQBLzoJXv0Zs5ekv8g8eyhC4qIVJw3s19pF18OzuHtvHm/nXkfMwPw/+S89706i7d3W28uVfp60vhNzLUzetDsEFNHR0vWlwkxsakFJzgGSOG2FuSoC/hZCxaeE5LCTS3IwCJ2ZgPn6NQpRKzq8D26x/R1PViQyHWtx4dLHHJeC9p9Bk0dmPkjZ9CCN1uzgfN36MjbxOo81ojJDfWguUNMpkODxmPjNslgTQua9HIkThy0Ln5s0ZzlRY/Urz2AiYDKGIRODXaflvvCbRT3f6xt/NzblKmMPmgNmgAPio4yZitjuFdcAveUmgXigxOutO4vZe6eBTC8IbQPAkh9BbTIriZlB8DihB4RPSUCZqQiLdwBWOSiWy9OYYFHV5UliU1+8lglrY1qHhPxaJ8W04h+mMM+TeqqUOPCoIEnxHaO/AjYTgQX0N+6S8t5Tv2J7DryyR5z6F/ZOoXNqhOBW4oY1hjMRmAVDDyglYa/mRD3PYah6SDuCuXqscbEYCq+R/jmPYOufw2hQ3kZC/1e2VW3t3V/gIetCBGNPcKAoilp0HsYJwEcnk0NAnb9M3qqexCYIALmkUOlVctMS2c4ygpYkBaYqRBvUDomSEbuweVTSm7ZpVrtxu6FKdhabeDKKpkK3mOAV2XeQFsK5VacVP1Riizn3X1UrvLaawFxGCcjvRBUYbZ0hawv3+OxO49g1kZ0ciVXj6aumMMxLTelnrsfGpOUxTC/vGbSemgzw6rSgLmK/4+hCW0EjsxyGCVZmfiZNOK2kcyw1bK/0Ne4vOz8A+KldKP0ZN8+HOs4Wn/7ofdpBiwB+QuZiIXkBW6cVAAAAABJRU5ErkJggg=="/>
  <p:tag name="POWERPOINTLATEX_REFCOUNTER#5C6C6F675E3220" val="2"/>
  <p:tag name="POWERPOINTLATEX_CACHECONTENT#5C6C6F675E32206E" val="iVBORw0KGgoAAAANSUhEUgAAAHgAAAA4BAMAAADEEiGNAAAAMFBMVEX///8AAACYmJi6urpEREQyMjLu7u5UVFR2dnbc3NyIiIiqqqoiIiJmZmbMzMwQEBC5LgO5AAADeUlEQVRIDbWVzWsTQRTAX7LNbjZNQycmttXYbksvimBz8VQwQsVDPTSI3gob8CSKXUTpRUhB7ElpVBDRQ1L0oh6So6eaq4Ik/gMmnnvo4hciLb55M9sm290urvgOk5333m/em3kzLwD/V6btb0bYCM/nn56cqIej1d/InT0aDtaqyJWYGYoujSCmsXIouMs6AFG2EAqmjAfZu1Bw6gFiUVYIBRM0xKrh4YjPaUcZY0bQsis+dVbOBcMp/6xLgZFvpH1TGwiEi3VfWAuCYzu+LN49w9/ILRfW/O1B8MBlAGXBhw+C55BLtMLB2hJysSoOXhIQ2bqE0pzxIlF3MKzhDUQxg2D9xOs1x+fhOn5+WQfoCtjRDzbf4+cLO1MXGidytLl8Nyd1s5nV7zOzP1cKDuT8bnTaBdi4aW7yBoMiYb1ZBrieMbkqPtGBK5k0NMb4rEfUHeim4x+xdswgtYS79HJqv7iuNg6g2i2obJHH3pAoQCXzxkSF7C0C1tEXRcuhRafG0cYV3JKsQ5794Fo2TDYBx8SB6mwJYIiaZT7jRgEqmBWb2Qc35AkUMV6SGWivsP3wNIBFjnpf5OIR4dpGW4TVcVLiTdclnwBs2o3TjCltlR0SfpMYT8AVD5ifxzB3dP4GCB5k8ngaiCSp7XQ9r1VCdOGIXJngBJMlzWPKcX5q0MiKXPpH2XfyE0JNcHwPNkBlW2iy5Eb64Qhb44r2MaGWkXfTrmPQUX6HysLeP8qQtlyZ4GjvnmHTvgc1efz9LKxQpRTKDU0E60z29Rqv7vzVJtum9FwoQDHNVfywoy36MHBsYqZcLLxX6mEAk2b7B3E2Jdx5DPcnIkNNnq2NGSgI+4jMdxK9Syb6UNpYW0pT4X/jCqXmiYsqgoUe97mDgFOi+LEJXEPF5+wjMWZwizUOKj3emKhJg063TRUrZufmzi8f91hAlnlyDGJVvKtTFhudQreUfRvgcY6Sr4jGdRHVLunmSJFMpxbxg/8/i+aYsBdv5QyyPREwa9Gsd7j2lWbq52y9V42xne4Zz55Gy6OXzPue9FPuWXtBaM54tAO3r3uuiKrx6+3Kze3pMR+S9wXALnuYD1Zpu50vBJyQDx3f9d+nrToBNVHUg/N0W7vyhbXpBrqtAXO9+AE91FMjZoCjp1mxsndWi9sdT2Ow8tmr9bfBXv/i8Qcd2LHS7O3lQgAAAABJRU5ErkJggg=="/>
  <p:tag name="POWERPOINTLATEX_CACHECONTENT#6D6178" val="iVBORw0KGgoAAAANSUhEUgAAAGAAAAAYBAMAAAD3x+WnAAAAMFBMVEX///8AAACqqqoiIiKIiIhEREQQEBDMzMxmZmbc3NyYmJhUVFS6urru7u52dnYyMjLR0YK3AAACeklEQVQ4EZVTPWhTcRC/fL68JC/pmSatRm2LoGsjUnFoSQZdTUTUSVIRalEhbh0DTg5Cgjgq6eImJIsfg/AymE1MqARBhATBRQSDi+Di7+5ecO7Bu/99/e/j979HdHg6lSsTRa/xFVzdK+UezTOkXxUez+XobGWV3F7uJwzJnUSewnc/OKUufbnd+sS+Rbmz6973ZzPVnDuNp8t0+qWzMSQaNRzufGsQ9Re9LcTW6nZh7Rjq/uGJaAOfPD6zSweiXiSXr27CGsoddHBUEAhKcge8pPW8exBrvztUkQtnKc0FVKI43wSn/WXh1C8Kn7Lw2ASsVxC1Re4CRfm4mEO8LkdFL3jbJ0TZXxE+kHyzk0SfX6N0lVLcFXObG3L0FoXHuClHD1FEN4RZVqJEB71opGWjkpbrozhoW5ULkBxeEINSWxsNsnmsvdRy4nL/R0W5atHglbyKli3Jv6B5rL2Yot4Yl/UUVlMgg2zmCHCICYxGIetRFT4qR9JqjtQRs17i82cHzEA1oDTXRUpZTRs9oo3RA5tO3FN9F5EoY6gGWM20v5D1EkwnUbMjwpWyugRBNldA2sQjdsRXw5vI1oAUPHddxGAcyxZFOacOmy8uXiK3LgLWR85MV+RgHMMqgshEk7L6lmGMHkWCN3hfhSTekAvBOIbVCGOOW5jLh2eM0bOraHaCkk0YfuDDODqmY1iNsG0wuzr0X6Rty46W6TJ+L0rf1wuWWpoHRYpmntaJnkxKVUI709zQ2V2DYaAdObbVKcMlXPh6ScyJfOv5LeovZQDS+Lz3wodhbwcOrM2GL0fSFoo+Ft6JSu95a0hOrThExEN+K4Zz6jgs+wdDeZA/PkL9tAAAAABJRU5ErkJggg=="/>
  <p:tag name="POWERPOINTLATEX_REFCOUNTER#6D6178" val="3"/>
  <p:tag name="POWERPOINTLATEX_REFCOUNTER#5C6C6F675E32206E" val="5"/>
  <p:tag name="POWERPOINTLATEX_CACHECONTENT#5C6C6F675E32206E20" val="iVBORw0KGgoAAAANSUhEUgAAAHgAAAA4BAMAAADEEiGNAAAAMFBMVEX///8AAACYmJi6urpEREQyMjLu7u5UVFR2dnbc3NyIiIiqqqoiIiJmZmbMzMwQEBC5LgO5AAADeUlEQVRIDbWVzWsTQRTAX7LNbjZNQycmttXYbksvimBz8VQwQsVDPTSI3gob8CSKXUTpRUhB7ElpVBDRQ1L0oh6So6eaq4Ik/gMmnnvo4hciLb55M9sm290urvgOk5333m/em3kzLwD/V6btb0bYCM/nn56cqIej1d/InT0aDtaqyJWYGYoujSCmsXIouMs6AFG2EAqmjAfZu1Bw6gFiUVYIBRM0xKrh4YjPaUcZY0bQsis+dVbOBcMp/6xLgZFvpH1TGwiEi3VfWAuCYzu+LN49w9/ILRfW/O1B8MBlAGXBhw+C55BLtMLB2hJysSoOXhIQ2bqE0pzxIlF3MKzhDUQxg2D9xOs1x+fhOn5+WQfoCtjRDzbf4+cLO1MXGidytLl8Nyd1s5nV7zOzP1cKDuT8bnTaBdi4aW7yBoMiYb1ZBrieMbkqPtGBK5k0NMb4rEfUHeim4x+xdswgtYS79HJqv7iuNg6g2i2obJHH3pAoQCXzxkSF7C0C1tEXRcuhRafG0cYV3JKsQ5794Fo2TDYBx8SB6mwJYIiaZT7jRgEqmBWb2Qc35AkUMV6SGWivsP3wNIBFjnpf5OIR4dpGW4TVcVLiTdclnwBs2o3TjCltlR0SfpMYT8AVD5ifxzB3dP4GCB5k8ngaiCSp7XQ9r1VCdOGIXJngBJMlzWPKcX5q0MiKXPpH2XfyE0JNcHwPNkBlW2iy5Eb64Qhb44r2MaGWkXfTrmPQUX6HysLeP8qQtlyZ4GjvnmHTvgc1efz9LKxQpRTKDU0E60z29Rqv7vzVJtum9FwoQDHNVfywoy36MHBsYqZcLLxX6mEAk2b7B3E2Jdx5DPcnIkNNnq2NGSgI+4jMdxK9Syb6UNpYW0pT4X/jCqXmiYsqgoUe97mDgFOi+LEJXEPF5+wjMWZwizUOKj3emKhJg063TRUrZufmzi8f91hAlnlyDGJVvKtTFhudQreUfRvgcY6Sr4jGdRHVLunmSJFMpxbxg/8/i+aYsBdv5QyyPREwa9Gsd7j2lWbq52y9V42xne4Zz55Gy6OXzPue9FPuWXtBaM54tAO3r3uuiKrx6+3Kze3pMR+S9wXALnuYD1Zpu50vBJyQDx3f9d+nrToBNVHUg/N0W7vyhbXpBrqtAXO9+AE91FMjZoCjp1mxsndWi9sdT2Ow8tmr9bfBXv/i8Qcd2LHS7O3lQgAAAABJRU5ErkJggg=="/>
  <p:tag name="POWERPOINTLATEX_REFCOUNTER#5C6C6F675E32206E20" val="2"/>
  <p:tag name="POWERPOINTLATEX_CACHECONTENT#5C6C6F675E32206E206C6F67206C6F67" val="iVBORw0KGgoAAAANSUhEUgAAAPgAAAA4BAMAAAAiFyiMAAAAMFBMVEX///8AAACYmJi6urpEREQyMjLu7u5UVFR2dnbc3NyIiIiqqqoiIiJmZmbMzMwQEBC5LgO5AAAF5UlEQVRYCc1YTYhbVRQ+k5e8TH7bO02c1qZNpnSjFJxZqJtCMzDiooINoqBSScCNWmmDKF0ozIA4uFAmahGxi2TQjQpmQBeu2uBCVJCJq65qnhs3s+ijahFt8Zxz78u8mXk3ZzoI8Sxe7jvfPfe799xzzr0vAP9vOe7/XhnXDC+f/uhEuTsedvdv5J0/PB7yZBt5G6o+FvbGNNIm1eJYyD01AIipM2MhZ49n1NWxkOffRdqYqo6FnElzqh1NHlNq5LwkPHrUrdoJW7RnFvyRsSjgNLfKVqqdb0v2PG+o2Z39Q5qRuPOITJ63eR1JPBViimgKeENc+fmpiFGNqlO0Y4QIeFwkr3XtBPMH7RghAp6UyBN3RozvHxgBIiTgIvljK/bxU2q/HUREwiXy+FMAzhkLhVR4JVwiX0De9LqFXDpyZLxiGZnVyQv4k2jjI0r2CWku4cLKm0+i9GajmFHXEtJcwkeTJ7ECotQt5DNCmkv4kDx1/+crAcd7q9j8dZUqGEugz/R+wOYnfqGrNc1hmjuvq+8GWgmxx0tt3ZTwgDzWu/hmyYx5srD8x+zJW0tVM9rw58qgX4Urr9Q36IKDMkzjjH8dHjTKjP92fsH5p74L3JCneosALxfIAibLA3i+MAVrh+gtJO4d8KYmf8LcUxVSD9PYnUcl1KqkhD5WpcSXdAWScLygVcjC45Or8xe1O0cBXH8dWjfoLSTpKrQKX9RRo66SepjGl0t1fPXuJWVSrQDkFYWihBvyFHKRIQ2S4gtCH2ewXbJdmFN/klZXtiCNXZ+VWY79Pp9DvQL2knBDntABnVIXAHJ8QZgj623SQq/ozNbkQRontDKpugAZfducJy9IuCFfM8FSw/VmVQUNo1L0OECTO5rNDPos6YkmFbrvvJ4Ih6KEG/IabxcGC449QQvAL4UBPrfKzwA+74bZTJPGKaXPtjjt11KZbPTsJFyTu8YcZnDbNHkrgjwYFI0WicKkcVLdoDd0WRWj4Qg19ewkXJNnlAmvNaTM8rXJiyxraQ5GnN+AKEyaN/RUULuOrOwFPTsJ1+RpZVJ6Dl0+SVEHa5GV09x75kK+HQYhZkIb4qFQDNLcBOkOnNKhgmVlk7wCLnuxySug9YVlgpIYQyPkW7wrcYrhdqM/9ulg51AL0tyGG/L0ptu7uGis2I5xZZgZ23rJxt9BGveMk3olitNFMuFQk3BDHtskHwBs+G9Bx4Q/jRSSJc40R0dYkMY++wEjHG1anCo6FCXckKeU+S7okAdPv9hTt9m9IVrdrHH5oiXFsPxi54dR7+uJTtKUPL0vHGoSbsihZ87GJpYL9x6A+g5ardCx0UCGRJd9ew31PZ4Rehy3rMVJ4nLYke9H4QF5x2ybjx5wkNwixt80aqMOfZzxt9hTV3MdhRMcfGkOOwkPyLPaWw4ZOXohUfw6C6GJPd7h/2ry+7Gbx3vucAmI88o93BcZD8jzungkyivo9vIALSMloSqkbx4FFw/f/gHIreNrnLPe4wLvkO9TPoedhOOxz5OENQ6aPhe6WnFh4dGL9xHNNjFpPnMIEm3Mu8PQwsmC6y/SaYYPlOYZgFN9Xr+Ep4411cFjaJP3XwP4oERjYdCwPEHtreJhJqNkp/Jn8SdXeIGudACXpldemn+OmxA/Uv/t5gz3k3D6Plc8zbR/9tVShQf4kJWKDshtcu4mK9xfil1qnChX+B2+8ovXdQvga/UMNHXmS3hggmsPbq+TxYdQ+/6nVDP2KJQ0o8SO93HXSE6Zkq3f7ubpKnu20jh23NFZR+WdfXs3rKav9N+ZHc8VAzoK4j1JLiJcwgPZ8STnK/XdM3lwooQJw207nuaSgX3dPbj9ElZcc6CG2YZtCeeSQb2TOqmHhrtp9ChIXX/7p87QVMLB49lj9eTPl6HdbhquogmfUwNLZwnHylz7EW3dB6brliFGqP3vsdD6T1t7SDjmWLP4xnLt9sA6hB3YuHVt2X927zhZfvzZ6jf2EUYhaEn10SoSbjX8j4F/AfQHlfOt6mhEAAAAAElFTkSuQmCC"/>
  <p:tag name="POWERPOINTLATEX_REFCOUNTER#5C6C6F675E32206E206C6F67206C6F67" val="2"/>
  <p:tag name="POWERPOINTLATEX_CACHECONTENT#5C6C6F675E32206E206C6F67206C6F67206E" val="iVBORw0KGgoAAAANSUhEUgAAARYAAAA4BAMAAADKssqOAAAAMFBMVEX///8AAACYmJi6urpEREQyMjLu7u5UVFR2dnbc3NyIiIiqqqoiIiJmZmbMzMwQEBC5LgO5AAAGbUlEQVRYCdVYT4ibVRCfzZd82SSbtG+buK3ddrOlF6Xg7kG9FLoLKx4quEEUVCoJeFErbRClB4VdEBcPykYtIvawWfSiglnQg6c2eBAVZOOpp5p48bKHflQtoi3OzHvv2+9Pkmn3IHEOyZv5vZnv982bN+8lAP8rOe79Xh4RwpdOf3RipjUSZNy/kcbi4ZHgkt5AGjVVHQUytSlkkVYro8Clp7oACbU8Clx4eXLqyihwKbyLLBJqYRS4MIe82ujPJaHUUJoS3j/qUOvYoH2UW/KGlrWEh59KzMthU1xbHdxfamouPj9gkfDAVHAekbkUBi0RBuqpYLT4WMLDHjUxL+cmwx5BrVkKavGxhIc9kiKXSivsEdQWDwa1+FjCwx5piUvqdtghpHkHQmpMkfCwg8jlsfWwQ1DLqP1BNTaW8IiDxCX5FICzHHGyqnQ6SLiNY74lLks4L7sdcbKqdGpKuI1jvgUu6fM4L7WBH/1kn9BeJDwSU+BSfxKlPRdxsmpDaC8SbuOY7+Fc0tiXUaoRJ6vOCu1Fwm0c8+1zydz/+brF3tvE4a+b1FdZrD3X/gGHn3jFlrbU/fbivK6+62ojJB6f3tBDAY+Gs1wS7QtvTptHnCyu/TF38ubqggnuf13udhbg8ivVHbruofjtI+ddgweNMee9XVhy/qnKeDSc4ZJprwC8XKQAMD7TheeLk7B1iLSAuLehNzn+E25yVSaz3z7cRTRCZYGM0MHmmPqSLoQCHg2Hl9kyBejxWdz8i8bNowCutw2N66QFJLsAjeIXVbSoK2T228el6SqqvXvJmFbrAAVFVS3g0XCGSwYfTXEoZobvRx0kFJWJFsyrP8mq+61tH67HxgneVR0+SttFnCXg0XCGS0pvlYw6D5Dn+9E8BYtIA3OmO4rmYttHShvTqgWQ0xf1RcqRgEfDGS5bpu4qmI0JVcY4/VrDcYA6TzSFYOesat5phck9p3lxVQt4NJzhUuGlxrrDR43R6+EPtC5+huVnAI+XzhSCaR8ZpU/rJC3u6gz5aLICHg2nubgmGszikmsujT5c7DPQaYWeaNpHWl0nDRO6gJV0hIaarITbjWbrivdRTplK3UIGE3yn7OkKosAByXJdI90uGU17qWlmaN1GEpwjHV3CIRxO5yWrTCuZx/UZpwKGrb7t3dwC5wML4dcz7rENSAaq2rYXU+8xHHB2md5Jh6N9h+r4LpcyuJzyOr8fzQzKGDUPLKvAQuD/ELyXsVQwW/v0NuKqte1lEE7lEAhnuGR316iFKcFTxjF5DxLBsXkDnXy7zG2TwvY0lfwKuXDVSngknOGS2OXSBdjx3oKm2VgUOCCrvKUdXay2fXicJSxE9GnwJtRVLeGYyWA4wyWjzM+xJqX79IttdYuTF2Chh5VJ+qYXTuAZgZMfRtXTvMeJYU9nnRMn4QChcIYLtM3hX8eu5d4DUKVH9hFdVzV8YKrFC3EVJ7WZIC4Prm+Dt5/LFUwLNQzHBsBbxoSzXJpmyT3Mj4NcBohZHHpIrQodfIFvcaY+gXRBj3EdZ7mCJRyLEjOpiwvDWS4TOrUOxXD0a9KsqOjtDnWc8Q7/j1fYj1N6XC8Ot54k56WHiyjjpnvYcJZLQfew1Mw6rtFMFwP1lZQqk71+FFy8XXQOQH4b1SR3mx4fSg4tVMbjCpZwCIfDWw+/Amxx/XW4/VZKS0uPXriPnhoR0w9mD0FqA3fkYWggd3C9FTqf8QOlvgxwqsPZkXAIh8scq6uDxzBEwXsN4INpCo31x/IEjcPSww6CMjFZOINf+eILdP0FuDi1/tLiczyE5JHqbzdmeZ6EQzgc/f+i+CWy3plXp8sc70M2KroBROTsDTa4v5RaNDgxU2YdvvJK1/QI4Gv1DNR1x5HwSDgbATNjfweMlx5C6/ufUuvao9B2HCYS7vt2cMVJTpljRmt38+mqwW2B4ki4/yxHb286knghfODOB9KfsBLuPylfskPaHnuSfJ9SCwaScH9umvsEqXvmYg9FP2ZkIOH+9Cx3LlTdPazRRTwWzI3BDxgcSHhwLo65c5EtrZtJBB6utqneXc/cEuNzJTzq0eN3wxaPbf4uxVXE/6zqDvCT8JhbpvIj2twHpqoxSDR43+Np4D09cJ6ExxydeumNtcqtbgyQDTs3r655zw6eJ+F9PD/+bPObPuY7MKEnde2BIuEDHf9T4F8uAsHhUHQLCwAAAABJRU5ErkJggg=="/>
  <p:tag name="POWERPOINTLATEX_REFCOUNTER#5C6C6F675E32206E206C6F67206C6F67206E" val="2"/>
  <p:tag name="POWERPOINTLATEX_CACHECONTENT#5C6C6F675E32206E205C6C6F67206C6F67206E" val="iVBORw0KGgoAAAANSUhEUgAAASUAAAA4BAMAAABJdvO1AAAAMFBMVEX///8AAACYmJi6urpEREQyMjLu7u5UVFR2dnbc3NyIiIiqqqoiIiJmZmbMzMwQEBC5LgO5AAAGuklEQVRoBdVYTYhbVRQ+SSYvefl5M3ea2FbTJlO7USrOuGg3hSYwIlihDaKLSiGBbhTLNIhSF7UzINaFykQFEQUzpW6qiwm4UYQxCC4s2IkLcWciuuuiD3+KSIvn3HPvy+Q5ee+m4yKexcv9Od+53zvn3HPvC8D/Ug66v5cmjPiHx98/VFyfKFLW30inct9EcUq0kE5d1CaJVH03skmI5Uni1Bc9gKg4OUmcZNjS4qtJ4uS8hWyiojxJnCSXrGjtjFNUiP/6tSI73XfpRXeMbUJvUApzwsro+mSER/t1MR+2ijcfezSckxMQOhM8LdYX3pIGjXqon5Zmg8yE4wm9lg+y4Z+bCuVUXfdjtvbD8aRd2bMVE9ZOhHGK3wk0EYqXaHdXoBHfZKjNJ1Z9iOFuKJ7UbTEzjAruhdmcehogdnK0jTC8RI55OoXZXESjqc0dchrzFA/hlDiHdOItfIyQEDyjpscoT4gIsdl4CqUzP4JQOJ6BzbHKUwinBNZ5lNoOOc2NVZ4GnOwHP1nVS799GZs/X6b6K0WPpzvfYvOKm1vXIyF4pdbwytORTuEVjT3okjWULwstTNoT4rjsDWIX7Zx/taCWOpq79Mf80VsrZaXj/Wz0umXYeKF2g66fLDr2gXivPG3s68Wq5xi5sWf1l/KxbwDSd7I5SN867HTUjLJpd5YBzuZqpJ4s9uBMbhbae6m3Raw70J9NfofFQZT0sAneK09nCj3cMTmJzeIqcMrdD7DUc0TpDewtqFNM2ezLs3/tL1JfQz3L3YTmTeptkVQZmrlPazgyuHma4HV5sjvoFVBneoPeuE/F9ArW1MdpJlLABwrbtJECdQo1KrplbHaRmF8y67Ag/qTRQV02wevytFSsEbiDPCArSvjM0FrX0O9yJqK2J9uM89ayxTnSXkbtBfYwtgbSRB9ypfFzCsbr8lTlU69BMWnLrTiF9yB7BlJCzgxzaqukraJ3MvINtispBwEaUtFLEO3nYLyylZQBQBv7KDckC2IbLWOw0BcAek32U/VeGsOI4ZIRsY6tOn1F+eR7AMrJoa8rE7wqT01VzSsYgqS4SYaIRbYE07yYLmPSpsW+A5hDHebU3IaTd8DrBEGrJnhVnhpFooH5hJwiYpOaHlvqgC5j0mZaqIxuI5MMxph2RA2ffkmx+yMDwiZ4jpMlVOUUGLs59plisYYsUTQLaTMlVClawLglZXA5B/2c1K1yQb0xThvgVfapRMZNholS4S3GbKEiC1OM46lsJgecSmDJqYbMQT+niFiloS6+qRLJKRivytOU2qxJcocrt53eK7x8luPpvacXO8zvNvo4JguCXtj7VQ5Sr0fDyk9BeJV9GfW3QwYLroqjYqscpEsG24zqSFI+wQ33NVhTG9Fjw40VWQo8J2tOwXi11rRyQxPz1Rby3FBsOVvAywj5nkqFSiIuc/y5jrgtY+RjBFCVgSdTUblvlJ+C8bThjwBu+Ja0t4LJ6HC0FNu4KNEMJfxD1JCcoKO2RAM3gHUPQI2mthE2VcesimOQSQzwtOF/1LUYw4YusgUuQkWQnlgYyAMWGX+G+mxzTaYcgIv6MalOc/8SFTRapF7jWQN8F1/4a33C4dFFHuZ8V8ty0Ci5yB+aU4b3U4zSMCbjwyv6nirwDdR4U00xp0A8/h/qzFC8iIw6SCu0uCM4PJylZCkpVdimw7UwXlxFHxZ7hN1OdOD3gyVvNahjgO/ugiytVbmJD7XSAuX4R5zpXpb2YAnXxxsW5itKW+6zrtzS1fzi4mPnH6Bhn6jyNLcX4i01ZYDH9Zu01hJ5hQoNSgLDH7vNWQWcpVGM1Smcsg80xJ4D2HDclwDeLUiaTb6EP0nYYenzpSsz65zmCSN8NvesvHjb1Zetz/I9RlZ+cC4+gpUKxeEf6JR+3cQu/X/EnyUp9/SLhRKpwHvMSVdVOcaP53+Tv9ZP+XUeMMMfKpakevqEON1jIKSr+VaCl7Cuz8vBs67cdUqBfhz93ZLMH8buOx/TsTSG3AV+Wt6KTNbonmStY1w8TCBDOuZ4+a/yEHZEJ8ZlgY48FaARiiOGx8C31TfBCEuD4awqn1hAlwej5q0x8FuuF8H2E3y/QqW74zQGfsv1IphTSt/XrLuLnQneri4jCf3ZF8yHZi3tnoRptIdtmuAz8rhb0pk7bGC7Xp8rLXT18bGdUsCYAb5OVdLqqItggC09ZVevYdN6eHdNj4z3a4CfpgNjI48PU4k18hcuVW/3TPX9euF45/qF1y/qs8APH9H/4Orlz0dMGQ2H4u0vrt5fMzI1EUr/ACeQpUGV2W8LAAAAAElFTkSuQmCC"/>
  <p:tag name="POWERPOINTLATEX_REFCOUNTER#5C6C6F675E32206E205C6C6F67206C6F67206E" val="2"/>
  <p:tag name="POWERPOINTLATEX_CACHECONTENT#5C6C6F675E32206E205C6C6F67205C6C6F67206E" val="iVBORw0KGgoAAAANSUhEUgAAASwAAAA4BAMAAAC1Y9h/AAAAMFBMVEX///8AAACYmJi6urpEREQyMjLu7u5UVFR2dnbc3NyIiIiqqqoiIiJmZmbMzMwQEBC5LgO5AAAE00lEQVRoBdVYz4tbVRQ+kzQvPyYTemNiW42dTOlGEZzZuCo4woiLupgguisk4EoUG0TpRpgBsStlooKILiaDbtRFsnRVs1WQif+AE9ddNPgLkRbP/fGSm/MyuV+7KPEu3rvn3O8755t77zu5d4j+r+3y+I/68mn/8urnT6/3lk1X9C8rev7xZZOVPWRFLdVcMl2tcywoq/aWTNZInRCl1O6SyTLrt6p+WDJZpY9YUEptL5ksI2dNHS6jrJWH/iWmlFL10FTsn163ED6CERLSL4RllRasIcJHMEKWrpWh2XqrnCB5jjAfyeEFtN0zQVmNXoLkOcJ8IgTjhdTdbEhW5p5gzJpBPpJjNqS2gmFfOkiSPE+Qj+Tw4rluKOyZV4nSu0le7AnxNQ7BxPHcO0TZYVzhWJA8M8TXUATjhQQo2esMyhzy45SGpEQwInyA0n6F22BTkDwzwDdIBOOF1N3FlCz/CnBrCpJnLuZbIILxQuruhJJ/6tuDeOzjI+7+dkQ0srJi/+rgR+5+Na70Yk+Ab2GLcxiMjBxTUoMb79dctiuVm39uXvl7f3uS3HVunQy36dbbzdv60GobwgcwMrKj5Ad7RG9WmjpXbv2EXquUqX9BW16L7tGonPuZK4aqx26EH8YkIjvKyJwSuv/obN2LRNH4mDp34tzuXdimTuW7JlvT8yrCD2MSkS0lzyq4ZWucM28Oo0PWJluxR1vqL+1VZ+MxhB/GJCJbSsZ+bHl1nWjNXHS2KnHi6bvDM6k2tS1lLeaHcyQiW0rf7eEGz1FR1TlxR+n0s+0yUdsA81LWYn44RyKypTQeswKGnHVF9dho6auYaL8Qjc3aelc0hB/GJCIbSqQesQo2eI6srM4cWXrfndVA70KL8BGMiGwoq8pt8D6LKZpD8mhuaS/Yu9nKVDPCRzAisqEUlCtRW7yAOb3vqV+18zf7dOfMrfWJG+EjGBHZUHJTWXWK1B1O2nbLOslvOivqQL+HT0zcCB/BiMjuL5ksYo8n6ryu43uTzF7HTdN4qhnhIxgR2VBS/t6i2+MPqOs+TU+S7u6b+pA282mHED6CEZENJa/cDbWrq9XV1wfqrlksm9l7Nsra0B9i6ti6ET6CEZENhQa8brq1ubZHjxI1jZV82D3Y4h2W4dXWDeEjGBHZUrruuxvzrKVZ1inNrd4Go1tNi0H4AEZGtpSi/cLS+h9sabNQc4XZ2kFtRnzoAAgfwMjIllKyZTKzzlsq4uPWKS2j6nqkfZEicwTiPsIHMDJyxlaCvvnyhqZONKo7Oy/eeFILEM0Vl40LlDl0QwgfwMxGzl9qq/OXOENp/C7RpzWeLH14MO1ll9h7jWrGKJZL16wX4SMYmo2s//dkLzaF8bV3anWT7DPjVOrYpvaeb/xujOjXas96ET6CoUTkOGspvvnkqs+y75Ov1fyKGuPlG+EjGBk3toe7tvfcnINgjFn0RvgIZjZH2tYK/bPoVmp2PGQhfAQj8qy5yko03hNDkInwEYxIlp3cLR5MFsJHMEJWIT7iRQ+2iAgfwQhZUTxJWVukxHDQRPgIRiYaudPEMP59kYCAjfARjEiTb/zEnuiZc00xAJoIH8HIdOl29b2bjbsn0o/aCB/BJPJ98c3R9wnnfTgQPoK5j5QPAfofsaizo19VvD0AAAAASUVORK5CYII="/>
  <p:tag name="POWERPOINTLATEX_REFCOUNTER#5C6C6F675E32206E205C6C6F67205C6C6F67206E" val="3"/>
  <p:tag name="POWERPOINTLATEX_CACHECONTENT#4F28" val="iVBORw0KGgoAAAANSUhEUgAAADcAAAA0BAMAAADcYb3bAAAAMFBMVEX///8AAACqqqpmZmYyMjIiIiIQEBBUVFSYmJju7u7MzMzc3NxERER2dnaIiIi6urpZQYztAAACEElEQVQ4EZ1TvW4TQRCek+3Et/bZ+UgI/2CLjip5A6yIhiqREFByQkL8FbmaJlQI0cRSQoOEuDewpYiCyn4CyBvEPUUiXoCb3ZnddYxS4OL2m++b2fnZMdH//cwFYenWBeLhbiTeffDiycfIfhSwKZ7f+/EB7zzTvuFha/qS8RH2lJp5RMe3HFncFrG1pl50gFOH6+gJuK6iyV8LNLjmUH+iYolvCqdXHNqRq8jgjmrUxz7j7mVlPuOXQhrjhHFbC6OBdyNKMGFxqF12olupgWcszuy3AmPcr77ya2CF0WBD7Kk2yXbD9aKTMohSVjk5W1d7a0NGZy8a2sgOrMEptTImSptzWS+bYVvc+HhvrcZNoQbQypgobJ+JDDEFeuLGR24nlEgZXWAUROOssUyvCa2MXTLXl4piSvASbEx51dk1hIUgOnMDCqKWzc5T93ql5MwgZbNmsM4Hac4mosg6LllxKK3Mzb2PXSsmq/YgilpJc5npkqYq9HmqzcErF1HXDsqwXpvrMqyaq4to2W1NFZLhjaRqugUlSnN97M21fRGN35zv6FnuKNxP+Ym4tXbsPDp4KER1FBPFGZ6O0j/4qXZ19le88XUAvP3kzQok4d9D9EVLEY+aTiGOUNyKN0BJfxZ7Hi6C8fYi55lMFsUTc+DxnHXOKDfOEbHZjDuNBYuPRwtUIGr6foGK0O8I/wP+BeE2UYVKUQwcAAAAAElFTkSuQmCC"/>
  <p:tag name="POWERPOINTLATEX_CACHECONTENT#4F285C6C6F672044" val="iVBORw0KGgoAAAANSUhEUgAAAKkAAAA0BAMAAAADAwWBAAAAMFBMVEX///8AAACqqqpmZmYyMjIiIiIQEBBUVFSYmJju7u7MzMzc3NxERER2dnaIiIi6urpZQYztAAAFEklEQVRYCcVWT6ibRRDf/M/3ffnzxqZ5VV/ry/NSFfTlJCpCg4ggQhuVZ4sXgyBaBRsQRURIBCkilET0IQjSXETwksizlnp531Go2ICHXoTmYE+lNHjwIsWZ2dn9NnlJGorVOXw7Ozv729nZ385+Sv3H4t+J9byn7gTqF6f+DdT7n37tpU8coBcd/Vaq95NIZ9LTb7764IXT8IG15u616q2VNhh54azjHYSvU28HWsY4Ig29DxjDovazwyEc2tjYOPwbrPUjx+FBrTcPiS0okfJ3bTlUpcZwiWf+CPcJglKfww2tJ2FdlHu49ZZFHRmEtlGU3zipsZQPd2utsqvbcKkMKBWCIBTgDdF6cFY0Fa5qrS7BN5dEBc4Yza0Lgu/kogIdGirupy/Kkqg+yMHQCfd55rZkmjoDuEJNzpzakqiFKLCuoNVMYAgXg11C7Rq2LomagxWaRpKCI9Q465DtFbKN+IvKkqgxDUVTZYFBZCFUXrS2SQ4oS6L2oiRmgPcZWoYhSkpTy96xJVEtXZXKcIp9cNKKeaWVipZqFvX89YcodpLgzKdK+Wda3NGfUFOHOjlGzUWkQFuXYy0YTtsMfLz6e/i8RijWf3n3aHHrwzXd5W9EV9wtXcuBzoO49DivGRu+xPoD0tGr/sxOw5PKC8NWXHhJNoeustsRHBNEatrcS9k4NKoP6zhWKPfpS9nZ3qeCMnZECnCXUTHKFdRrsGkteObM15jcOsOBc/vYpXkCmwGtmLCJ54GcKR/YqxA3PeA4eBA/Db5bMXv/dKw1XXMGtFiVxor6sphZaWe/VThF405+MEHcG5gLq08rTo4oSYqwTvUm0LQmI8nA2W+dWJkFe944nNc0m0JN6uKA+0Z0TqHHB02ALO1ovwEQyQRHhtPAUfZs/eMMdOWeZClCRg0mUZsRXQtAaUo4VKOHgjM4hVqRs4kTVp3WtdVdR9OwTBS6JsCyCD1CfZ97k3kdSeqLFOeQYom7tQOzrDlCS4z5HPMcMfVRfNAknMrr0KJiZrrkknFrB55NRNeQfbNurEkZ7k4ya2QzgLPjtJ2xdaBgMhFdi/r+TxSXilAoZnfEp9W2qJhXf+tgpyCkIEgUh64pYa7DLM9kPU25Y2HUgRCnQBzIPfAHlJ8w49w6dDXJakogOJ4zr26yZGYxakpqcoZOottRnhmVNqJr3LxfThmvcvlA14Q+NNQYtSAnnqaYxx3BipqIrmNzihmqBix5eFO0rGU1o6q6fhzHtIVxS5yixiQOT/JtsXoNc57VkgnDN0tK1e5pTtdo1a75z7Golq5etdQ31nO0L5Sd6EVTjStswjrJS8b5zHX5S8JzFy++d9lOp4qr6epddRACvoM49qwgYdPcZf38aYDLLVS/We2oIHyZjFg+SEo3qIMSXGjDAfopvhnCY9rE3zwc73t/wq+OqbLCHf7b5cpwtfRo7Tjbgiaj2kta1V38rrm/6kp9XQN4C9/NSGLRX6gYvzVv7PBoBwO8WTMX4Xv8GyZ55LtoumhfoacrCXsNXCvpCaFysaG3Mz2+qB+4pXzCcaxJhgyLKsqEw6JOszVntHpEBtKGkHMcZ5kHx2ZZ0SbswJJyG6h5+8ZModu/xe5tZEBtTaGZ7rYJsTlvN8ZzVtvbnGWl5+ISDyTK/dkOC63ZPYwV953966h92Xh/4fR5g8N5sfwFzzz5TvnxefMW2xOmLO5xCx6+/tG8Jfc4TxuuTRv+7/4/QcsC3cSfVzEAAAAASUVORK5CYII="/>
  <p:tag name="POWERPOINTLATEX_CACHECONTENT#4F285C6C6F672044206C6F67" val="iVBORw0KGgoAAAANSUhEUgAAAOkAAAA0BAMAAACduQIhAAAAMFBMVEX///8AAACqqqpmZmYyMjIiIiIQEBBUVFSYmJju7u7MzMzc3NxERER2dnaIiIi6urpZQYztAAAG+0lEQVRYCdVXTYgcRRSundmd2e6en1QyOxt1k+xECPEH3TlJlECaIIKIyaisESHuEBCNgmmUiAZhRghBlDgjuggR2bmIoIcdiTHEy/ZFECJmwUMugd2DOUnIIBgPEnx/Vd076dlMPBitQ9erqlf1fr9X1Ur9x5p7O/Rx9t4OqZ8c+Tek3v3oi8++FxP0TIy+Gel8L61lOMe11ktmMLB3g0P3njuhj1mG3F2WvDnRBBncnl5g7tT5ur5ws41e+BKynNYNw7mKFJy22Uys13+0M9Rbt2/fvvMXPbUojG19db0tuLa8hTmCrcLplZD4yx9OqlI9sew7vU1O6GghBnYfG71G9TQzjd5JvTOs1FVzQtMQq6T3QJFKufXDsurqO5iqLHEfDuVhpUJjWUG/LDvFfTxK+Hb0gpkNJ5mqSVCCIaVqa1lNTqgbV5uj+3rXxkKpim7hanFCeIaU6mprWVMv4l5Pb5AjBnTzsRzv6hXkypmsGlJqIVK8zaeN6z140ODmG8OAZYSx3TZoHVJqLrJsjMVlY6YkiY7pqdSYnkOeVfoCMaTUkcgyUSBjchmPS2jdaAdKpXD4M8I4pNROZFlWk5+6JqkTJOJUGNdqjKFja9SQUi1clcpyiJs2qRPFujoWVogralq0ULJSz165z2z3Tr4PGD/ZMGPoQ059nMmx1MAm9bXaxNuG9YP6QSZzUdLDRJtsLVj3GKnHJy+FT/GGYu2no/uKs+9MmaOgj+AKMaKyZuG6Y9NC0T/CvDu2LH699MdzMOhyHOSIDsU1a80Xqd+C5k71R2JaPqycMGykGJc0FYOreMvC9bOJBaVGWcN0Gegn66jVqt5PO/nTpNGYtYOlunoalgvlRfyi9+c3Ka8MA2kFvdGQYMUGoA1cvRpa5nIVCDB6bJevZ+wOQArhdUSqmkHOmU3EEpBvUKO0DTwt5Ez5hlGFsGfgOl9uIUcNNUlTjo6hBEfraZgxrU5ajdhUYFt9vhO6qEwV14qknNmkMjF/VfURmDdw9bkaB+iLCqV1DiUUdSw+4AoadU1B5CqRooMgPGhhDe8DGzagoXVj/qqRRQLXvGgXgLMcTjDSBx44vJO+eYZRn9RRDgu4CMygEDqcqGZnM/KXpwlEAteu1IIQwpIn14OGsEvkyP6MJis79n4jD5vHyDgmCkn11koNIrgWNIZBCVyDMh9cA6kj7BDSJx2DGj5EKIJ9UiuSOymUVUO97O3Ph9Yt0tbC1TG1QIOH5ZVB+qS1RQmcEHI97ayN66qEvoh2LqMtKb2H5dHXw0Ol9SiSEndzsRTRhfLcoOjm2SO8x9Xskb64Llup4Pk2smTjtRvAiSnKLSRegau5APPopDqlMOszHrd1VLa31yJn1XoYTk+hO3qWAWVlI7gW2acCV7lrwe37AaK0h/VZU/wrApER6zHKpqaVCiq7s1taBUlqsS8GVzwfmsA1I4jCF4rHFok+MeQ4JisylIe4naR2BRgFzOHcPb/q8iO4ZlsMrhIMhMc1FL5CTMsQFZfrvegTiCGwnDOvylEKAW4gqWNyZ2cxU9ot5eBKrEVwTcn7qQkH7MY3QgPZHDTT4zC0uTzEngFVKu/AlgbduJHUgmRsBm3utcya7SO49iTLqhDDF0zlheoyA7zoKLhs2KCsnsMRtLx+hQlISnM0SVU1epSoHu7oNYQp6kxgINNe49lwo3JBiMtx7RE4QywF5k506iYfqyUjy7XAYKkdxrSPWrXNf4KVauHqVEuLPFvdptIzQIZz8HEJwqqH8DojKAFiGob4Q3eBevzUV4T0SaUUZQVfb6P6ifPn37woxyObuV2dy/YEkNBFjnncXmGzsuCp4iEDMo9qHOx9HI/gFixRf/aE1hcbQH4x2VJe+DxOQnnHVrqKA2jeuabejD/N10O9i6cgoFOnDtKif8y5v7TA0+Eu9+ifjCyYyOsDi87v+mdeo29lA3X0N0yV+XLpIf8AzXkBSbVFsMpD+E7FfvWPlxvEnfpB710gCuqLX1rJCoJh6nNf61fh3Re1kRt+jb40b8TlfS0w8LovUFTfwN8ytge/irYPpggGZvkUnBRv6cn4KE6nOfNVsc7uiK8NQbctOhKYPcZywkqPQQQIwpS85VaJ7sSEvUEjYRKnqntkIWMAJ+Phuqqt8En83f1JszAn2Q019h9J5bfTgLNV3r5h+jjs31771jzs+RfgJPNM7jvUDmcttZYg3ONUMMgba/nNiH8W5+V9YGb7+85M/wyPXak/6fJiMsOA2TaWB6eGfxvrtPEbECvMpyemgfq0/tY6mxOWMhOg5Q5TpxMYeGp5kC3X9GO73yg/PHBj8oI7+/qlo6Xp5MVoNm2uvWhKKO+BK+8OUukGZjsBuz5s2dFA4reBK//Thb8B9k1oyhmQ1f8AAAAASUVORK5CYII="/>
  <p:tag name="POWERPOINTLATEX_REFCOUNTER#4F285C6C6F672044206C6F67" val="2"/>
  <p:tag name="POWERPOINTLATEX_CACHECONTENT#4F285C6C6F672044206C6F675E33" val="iVBORw0KGgoAAAANSUhEUgAAAPwAAAA6BAMAAABmNCn9AAAAMFBMVEX///8AAACqqqpmZmYyMjIiIiIQEBBUVFSYmJju7u7MzMzc3NxERER2dnaIiIi6urpZQYztAAAHo0lEQVRYCeVYX2ibVRS/Tdqm3/elSe+appt2rpkwNhVtnmTKoGGIILItKnUizsWB6BRcUCc6hEQYYygzka0MJtK+iKAPjcw55ku/BwVh4gKCe3DQPrgnGQuC24MMz797vy9pkmaiFPE+3O/ce889555z7u+cmyj1v2zJN9O7Kmtn+bfbnPoLa6Y+Pq1UVF9fK/2NJaVcvWet1NdHQbPesFbql1Orqnf/xbOdWqeUp0e6aHB2dln8J5Yi+lAXMae6LXbZ1/NSXC+EeO9+5MWnj4fGT4Xo1UjnG2kVwzmktV40g/bfxvpg3i0euOfCMX3EzsTvtOTqRBmUcXtyjrkjFwv6UteNp9OTdt3zX0L6rC6ZqWWkQGzoiGZp5fejrb6+a/PmzVt/0hPGo9WuWcVpklzfyDKLd4lsD5Gh/sz1pl6phtj6td4kEua1EB0+XpB0T5qT9utJ5u6/g75Or+qXjYSyIQjaHVTT9JCJjls4KHyuyUSZRZ7xe3K+Ur6xNaFflp3iUJHc5pMXR83rObPqjzOVv87fYo/qNQUL9+RFQsFEgQW16eu8x7XxUiqjK8iYHBP2HtW72tpaZjh3z2m/oHWia9YEAaZqegkVx80V7FF9IrCgytKG9DQKat+GKN+K+pwxFXj7OFlUDep7VB8P8vcA642FbFpxhmFiL9N9CZ1cqQG9H5mXqQeiR/V9ga1ykkGDABTX2iLk4yLdklqwFdWPIG9uSnb0qH4+sDWmyXM1A4VW1TR+DnqHMeKHzznAyLPZr0f1FvZKxfgalC0U2uk/B9n9ZHoOllwdCj3EHs+etEi06s9fu9fI8U68D9tOlMwYvj4DBmfirL5ooXAjP/aOYf2gsI9IJ7vzZ72d2S0jDKtkfcJ6zqg/On7Ff4KFJPM/HN6dnHl3gofUB7CH8FHCtLDfMjqXzB1i3i0bF75Y/OMZHNy8to3mahwrXlfzFPuYdYio/wqO6GS/J6b6QeX4fikSKtch2Iv/LOw/HptTqp+PGkV37ypwPheFy00PzjKNBqxlrN7Vk8CdSC9gj4GZHVVeGgbSEhoeT9JqZICBvZdHW13OJkUMLBtouFVOT1kagEa475PEaYB3bpRYiiiqhkeL2stBC3FTKmCUIega2M+mK8iRH4EuShd6gDMLzkKDwjtJBHcFOmefvQ5sfW4DrdbwVFlcSzbJUIMhD2bpCWdgn+PMX0TvZAgMcfYECURBoRiCl2hUMzmX0455FPajzXksQja0LKUW8mCebBTYD8sxi+A+h2+jORjvhEcZE9QPMwpb1PfLgaNoGIXZ4ettdpYDD3qaMCiwr0lO8SFiwxQVqCpmF35FoUwNarJ73pZZcr55N1GlIPVes/piAPuExggpgX0xzYLzoL6PXdScj6IhyOKbiaLcoj4jFy2CSvN4QPssYekFC9Rm2DumDmtwvryDgnyEe6PaggxGPufu+ebYL8v1SKLldbQuoqehN81D6dIaFG25G6aaJdGp8iCy+Yg2DLOzeLOr2Vktsa9b9RCUKrLEwnVCDVFAWIRPvAJ7U4eH0W0Fuvgtl3YobH2/yKk2A2/ZOh+sj6CDGpYBlcYC2CfZ3QJ7qf0QkT2AcNpj8hEftrniZORnV591Jl29slUPRrgzGysJgYLICMEeFUETdA0KIPEN5bFpJh/JVhUCnmOu0CDdXuQg9TXBVQLzaXzbrzr9sNlN3xDsJU6Irht4iiViqEPAXK4tzbAHBWIa8MXNI7mfwoQ7Sf2APCZieK2qFeXgSqgFsI/Im68MAnbg46WEbA4a7nGEqk2wxxIAseSWpZoCdBROy43UJ+SeD6IXGhWzZr8B7BtyJbMQ5+dNlgd0TQEvug6ecdYy3h7jZASDYf0KT8FVNjpIvcpjqQLNuLVRQrKpmZjBtXyNF/x1ygVtLse+Qdj2MaWESzOxOgVzi7Mpo9S1uGL185wbcni8qvlFxIqgt7B3sqkFns1uUtEpIP390LmUClQDIqDOCbaAlHZOTxJ1NoiCKizJYo7Oxi9TrrL9+vGLF9+6LHqQzVR756qVAKpqyDGL2zNsXwx8lzwQYBS3QvMojYKQx3iMfXGR6PPHtL5cAvLT8Yry/GdxEmoKttR1HEDzLpT1evx34ZbPrzecjE6c2UeLuSPOfak5JMEV293DNxmYPMH9sN674PyufwzNZUZoQH8bUBW4mnowt5fmvCKpt3k2y0PoJ44HEo6mSzSIfKd3zsl0JJdaikkmkCn6fJLT+lV4vQatb8Xvw8/MS7e+uwIm38oJpNWX8LcCtgc+D7Z3pgg8K5bPgMhwi46HR2E6KsBJFthB4bUe6KrFVDdmryU5BLwNxiAAEC/ybbdMUJq77S2WOqxmp2Vh0OC1A2P76aytJu3XZba2p8OyYALy+d9S31ztO+iADGifWy0s9rdv9fac7+UugaSWctsiOzScCdFhkhIJThQ7+SfMHdD803lWHi7BfAdqfqr9giuZLZpeaM/QYbaK+cbJN/3A6sCK00MrkC/MZ8cmgTpdeFvGPX4Gx+C4W0xNWH1TvZN1N/SjO95IP7S6hCYOd+b1K4dTk01z3QZRU31XMHn3X3uv09lWMNsJ2PVhxY5WJ35bneW/zvEXqPiGmi5dkncAAAAASUVORK5CYII="/>
  <p:tag name="POWERPOINTLATEX_REFCOUNTER#4F285C6C6F672044206C6F675E33" val="2"/>
  <p:tag name="POWERPOINTLATEX_CACHECONTENT#4F285C6C6F672044206C6F675E33206E" val="iVBORw0KGgoAAAANSUhEUgAAARsAAAA6BAMAAAByhOA1AAAAMFBMVEX///8AAACqqqpmZmYyMjIiIiIQEBBUVFSYmJju7u7MzMzc3NxERER2dnaIiIi6urpZQYztAAAIeklEQVRoBe1YX4hj1Rk/yc0kuffmzxx3Jqt1VidbXHZtqZOnokXYuBShlHWjZWop6qaCf9ZCN9RuaaWQWESkRZNWB8FSMiBSaB8mZbuKfZlbUBC21UBFHypMHvRpWTYI7hbK4vfvnHvz584mQmEoPQ/nnvP9Oec73/m+3/kSpf7fwAPFn5SOt/eOJ9464vZ/sGfMyR1VytGX9oo9wx2lPH1ir5jT3weW6Bv2ijmDpbnN8f6Ltr90nVK+XpxjB/fYHMJfRDSpT8+h9tI8wnOsa0VzesuOJwdf/uYj330uQv5OZHytoftXaW0jmdVab5vJ9O/w+ul0pHqNh29981n9lJXI3WiH1x60YHNu93VZOnm+rt/bVfHl0mos3w8eQ95Z3TQiAxzBNrscwYgq9ZvDgb7p4MGDh/+pV8wNdHZFOXfXlfsHeO3GTbKHj5mo/lOdzRylhuKL1/XNssKmlkHMx49/JF40J0npVdZOfYm+7qzmDMwKLTMgaIkxhcjZuNv06qdEzzNIWd5mSjDTZSkVGF8U9OOiKQ6Xlad8asaRY7xN3TWUYD+Papf425jRHE2Xizo1WaEesxmvi33f6oQ0GHn2vpUq6zbyissiMaM5nra+aDGc7I65/8LTyl6yk/1sRC6xp3eQnjMhPaM5hfBEHV4tq4/iQtNblt6HGHOqxhWgm2Dw6hjUmdGcXPj+LLAdmcgZJ2zKk3jLxNsIP3IypRb0SWQOqIfBjOYkQl+IZWmTYbjceEvSHTQkyka5vXApNGcRudU1kZnRnM3QFxlNnu1NPbrZ+QEYuCYHDZG/QfQcC5zpFp1nNMfCjlIZDqPW9LSRrc/Ba/RiqTtqCM08HQkdiB08W9FmvjXnjYtfMcr+87+CdHy+aebwDTghkZJjcxo21S7Xln9uRH9df5CGbuXYB/p2Gt6yvKNU4W39N5bJhTkKhA55p2A9bcx5Zv9Hwb2sUKz9/cw9xfVfrPCU+hB24LoJ0C3sHNrXLVZPs+yhA1t/2v7sezi5cvEI0ZKnnBWVfPTfXo1lenzXLK82KXYy1mFizl/grG7lHRLqn1JuEDSTkXIlAjviXws7v1vuKpVi0x28nuN1fn9kw42up5vvA33IgDsYKehbNFuwJ2dzPL0K2oXSFvZ4kRv7lF+CibSChmJTWo8OZGDHr6EvPEazBgYCH9hIqwtQpP4DZRLsgqpeszxIbMKdhE1BNufcPhJpoFoPTXVscBEjZ546mJUJKgzsbJTaKFFbhM6hBFlgZEMqtnshUEkmQQEChccq0bmr0zkSNg7ZnOoNxO2hlRXkFUfXTEc8XKES2MBOlV+uBnqvTMmWY0/RglC/L4K7SYbNKepIDIBXadYzbwTDoCmyU+iTGt6xDQ1etRfxcI18ILCTF7Mb4F6Xo9sYyprZbUCG0zhmDShqmUF9nrN+zJyUHMhBRQoTl9PHaLZCD/uacl5gpyeYFsAN5+kWZVuj6TRVmi+eNcQAYac1+WXTlhV0WabOpJePzPFHzWmEsFPQeKNKYKdR4oVrYE6CXTiBj+JI1nAikIE1JkXJmDllCdwkGlFDg22ZxrvVLTCMwo5rME3DZUmdKIayIvYDTmM+oKN5xuyA357N0dgZSHgV0TN9PH1SH2UF6n3cTdqQokViy7zORXS6FIwWH40GF5xFvso8O5d5nmbnjsVO35oDl9hBkUz0nVNZukBeIiBZgR1Td+Tx6HVKrLEkACWGYYevMhv1TkrW7Ywm+sBeFngniQ4cWgE0IhPCTpGvR2BHah+4wRPwgJOOwUc2HnpxiyTcyAta5pxTCet8CuWWNQcO6a0faBck1WTNCOzgxtBk8bQAANaYPh/V4KOoYsJBusIB+V5UJNFdE5Jpyg6UInN6kscFxP/ckY916RvIsy0CO3KvmC2X0aodEurDXh5fyijsADdFOEWp+EuYNuToMMyZgihF14wrkTkLUlxlMEw7beUiJ9JC2ElKzdyCBe7EYq6JYi46xucb7URhDpkJCjYXjb0LppFCrkJvJNAc8ZyYU5A8SqOXhm0QGG0h7AwlxCsQJw+ZV0pxmKJrIa3tSWUNviUMKRdBJsMZBqO8fkJEshbWyDuqhk8xWIJLDZs4HGnmjiHMf8SM4Drlwe4ex86QsCTA3aKlCIsScIAVTZVfA4pbN1lSWTIH92weszmbjE1VNLdjfrHyatBb2HErS1tMrdysHFw8OAmdR1CkhnBj6pzkLgylVekFyOiu2iDlc3qVOGfD8lvVd4ww2cqVP1cVKf3t8+d/+qHsi2Km2nE/sSvA1j2U2ED1Mp83A74tPhxiAqpC4wjPQgQdp7lPsA+Lfoum1DW26fPGs1p/2ITha/vbyg++j0R4I7EtXcIJNP/Nlr4e/226Gkj1C0Rn5ZUHiVl9yv3qUheH4KrbvTNX9AmemN78nVtrvrrGtLy+f8v9VL9rJOBbXqQJ/Y1Er9gnS1+v3k80v0Hm2HehwlPoV54LV3im1KRJ8m19rCvkZHVpJyNIJCSIlXU+12/rmFfUfl/V+ofw6yBsiYnf+38wvyT697TBJVerAinqz/A3E7bb/hiqx48oOePZwnkFtog2Z390Fh07kqjFOjswypth3LE5O4OwFfHHwcpyhpzzkPCYKHO38vLcKqjQaMaoVY4KI23wIUZwOrliX8Pp/Bhq70QMQ3IO3qMvZM5EtROzzRg5b8vTMcbgpBA6812WX30PFCfKi7HVY6frMRwCNuQ14vw3XZH/Gtmg93K6xK7UzbXpbE+Q1yltTReIoXYQ/9zayA/iGNFp5OwE8ojU2eVVGL1c/9k0rXhaehnMP2TetHi5OE4/7vSX9d13Plm6I04vhu6t//ijM0urMdxrkx1TbUyI+l+7+HScrRPClgBaL7TtbP7BhflV/tc0PgcTua3Hv8a2RwAAAABJRU5ErkJggg=="/>
  <p:tag name="POWERPOINTLATEX_REFCOUNTER#4F285C6C6F672044206C6F675E33206E" val="2"/>
  <p:tag name="POWERPOINTLATEX_CACHECONTENT#4F285C6C6F672044206C6F675E33206E29" val="iVBORw0KGgoAAAANSUhEUgAAASoAAAA6BAMAAAD1tQkzAAAAMFBMVEX///8AAACqqqpmZmYyMjIiIiIQEBBUVFSYmJju7u7MzMzc3NxERER2dnaIiIi6urpZQYztAAAJL0lEQVRoBe1YX4hjVxk/+TOT3HvzZ043k211tk1WXLoqOnmSKoWJiwoq200rY0WsGwv+WQUnqCtahEQppSg10XYoVCQBEaE+TGRdS/uSK1gQVt2AYh8sJA/uU1kmCG4FKX7/zrn3Tm5mwqplHjwP95zvO993zne+P79zEqX+3wIPFL9ePt8NyGMy+u1ZZ/zZY2KLNSO3pVRK71v6eAxmE6VcfeF4GGOtGJ+Aob7L0sdjMC3drlXu//AAz9yhlKfX5nZw9uZYUYZzLkr/16mk3plb0/nCHCvKeGZeJyrwn1I5HeOYwSS67Ns++LlPPBlifTw0PmrovCStaySzWuuRIeL72Z0x/GKE6bYefceLT+jHrGDurXZ49KADNnB7qM/SyWtNff1QxWfLlbj58X7A9XwK6BXdNrwpjmC3iO1m8mD/w3t9fffp06fv/ZPeMGHpHQqSzqKVV74YLD4+xePW3cLzsHTVv+rLWaXUTDzza32PrDDQMljQefE3jnvSyj9tzpXWFWam30K9s6xVU7NCxwwIkuwOMYNsfIhbJoRu85JouQZvqyPm+EtFUCnfeKagJQS+uD/GHmE1jFsjIsMLQg5030z44sCGWNxa0ipNEcdVGrJCM3ZPsw/2Y6sT5uZkR9fmglJV3UWR4roILmmVq61nOgxDccgdbP5XPLTsFXBplJStd0MBHuoJzuVM1i9pVSE4WI9Xy+otXCi+ZemyibdKSWLWjWNgiYQe4UI9g1ZLWpUL7rQVNicTOiquGGl5Eu+YXIzMqdYO0qFzKrWiLyJvSl8YLGlVIvCMGLhqahGXO9iSFJFWAAJhgeoaUsNgRbSKePVNkVvSqkHgmYwmPw/jHSHLfhp6x1Sr8EzXg/cEFvW+YaBV9BSzGL+kVRaulMpwinViC8xsdBWutqfLfUNG+pUTQLo6lFaQV3jSooUKa9ULN99pdL2nvgdqT7UNDb3PpYucHFvVskV5q7H+LSP6/eYjNHRq5/6i76Ph29cnkEUv698YmQzakwuKGqge+apg3W+sevzkq/6DrFds/P7yA8Xtb2+YZaAP4Aq8TdeChaszJ/rF+g7Lnjm194vRPz6JxOs3zxIveSm1oZKf/6fbEBnIc5gYch6QiFIDyisylzhi1a/g5E7td8QaX1KO77eToedRCK7E2xaufrzeVyrNJ0hhzM43+TKjtZTa7bu6/WfgzwxeJzFQ08hPjQ5RK9YPbJWrK7BIobyHX1TaPaG8MhDSCpoylKghncvAlddAz7iMgi3MDj63KCr1GryU/4AyCZNItFldb1oRQALCq4StWbbqKiYgTKL2EC1O2cRDPmTBXdTjp6ovwtfA1W65i8zGGnxSVEMrjIjIxfYgJDHJJEzWOHAEeOhUaJo/TTpVwqYqW1XnTYdobA3nitGlV0P+rukdEDBwVefbsIW+rJbgAyeYYCfNWzN4aa1S4KaiDuUHuJqooblwGEXNuz+NHmpg/G3a8OLDkL8b5BGBq7xY3wJnO1wAxl7WzI7ArXgMyG/mQOnsKHhgGwr6PMPEAavScrwU6lMKOVxoRrMT+NvTBBICV0PBQh/CnqfQhnZH7VQb3NrHUQBwzZGxA/nQVjV5aWDqgX1lHrt0qZJVXtSqVgBXBY1hVgJXrTIS4GCwKsEODXbnKWNmAHDNLUhBirZIzDhtD1hV5dOoJNrSQLvt65D1mqZ+8HIIwZVjsFBDBOWVGuwue0654INzklXMZBGf77NBNK+mknpF9NMYfZHUW7Imdh5uKm1GmSR5Zy7+IoZAnqsWXo0GP3eLHF9kUgTJ4yziavb4gbwaW6sgsj0UyYTvTshNLDFuPskKXJkHTh4d0aSgHKgTUGIUTwUFA+fK6pCv0rJ8L4oMUxtB2D2J7pxZAbQlE8BVkWMmcCVvLQjrBYAg0jHwymeArzgpVJpQU5HLucpFqhI2IoRXHWsVHNndPtUtSFHK0iG4wv2hyR6r4gB84Xp8YgOvooqlCYUN5+Qo4RCVQsjgmKxdtVElq4a6gtKAd2uAgmf/psvvJ9p8QnAlwUbwuYXGTUhmDFu6HKmQT1g9TfhGRftd4nio1BJHACdn3mFpSgGUIatW5E2XgYirXlc5OBNqAVwl5f3egQXux4Jso5iDbvI4zL0wPOJkghLRQZs/gDSEtIK35XUi4FOj6xcGKetOsqogFbeK8rOuEbd9AFczqYIa5NBnzM0H6LMJsuhoeAzYA4s6hw7TzeF7LYtmZmxJ5vWXRDJrUZGsUg287MEgXHHWxmGkmcBDJXyFJ/w7lAtGuJxXMyooHzcNv3lYlJAGrGirPNqOiQYfp2nqqVbqEht192XEVg24Tutodc/8zhaJEFw5tdIec2v3qBTu4V+Ej4uBh+MgfFyVKkcGtzrdIxndV7usnKPNruoKzV8JQqmaE1ZRdTKZf5Pw8yWtP3bt2jdeke1RzLyunBt2BbBgiBK7qF7lY2fA08VHAxBBVWhcBBi288xYJQj36A6BtT/CXPy2RjR+4QmtX2nD8Gcnu8rzP4VMuH6xlfaRgOa92NF34p9qb/jyEgdmauO5R2iy/pjzrlIfh+C4+9zLr+sLTJiv+X+70f7pJvMGnC55/fCe83f9RyMIPf8mw/+vNB/uRum99YdJwGshU9tLpkYUfjaeDFZ4vNwmIvmyPtcXdrJemmQ404QDnbPNx/tRkysQ6kHs/kld6y/D75agJeb+uvi5+Y0zfqALDnqjLlCkfgn/pmF7z/OB+uIRlfHiaZzxJ2b+Odgp3FInw1R4nJLKLjbXwuxlxz1b3Ys0nMUS3kGss2vMOOpSUpa97KC6fpRkYaFDIN3bC7RrWzKxagBlgWA8u2Zv2Ph5uA/ofRY/O5SUm5uV6oQ77rasmntdzW3QGc2xLCNv38iWxYPpRWH0EBSXb179OgjPvWPmF2jszfMsZ9uOogPCRWS1FnkzKm8o/rNnF++4Q1vBPoPjxAabcVy8Pq7TRKp81PpR/R7Cp9M4JGlYfjiK6kWp7BxiyfyV9QqMnm1+Myp/FLW6Dqc4Y+7JxdIf6i6eg5nxIl/c0h++/2vl9x2qPD/pbn/11culyvxElJMyz5Yo21KL57133/zOIpOt+twAtH5wuB9Q5UZ/TjHKeC1KvimU+9E3ZZvb2+Tfj+/OOQYFpMoAAAAASUVORK5CYII="/>
  <p:tag name="POWERPOINTLATEX_REFCOUNTER#4F285C6C6F672044206C6F675E33206E29" val="2"/>
  <p:tag name="POWERPOINTLATEX_CACHECONTENT#4F285C6C6F672044205C6C6F675E33206E29" val="iVBORw0KGgoAAAANSUhEUgAAATkAAAA6BAMAAAA5LDPYAAAAMFBMVEX///8AAACqqqpmZmYyMjIiIiIQEBBUVFSYmJju7u7MzMzc3NxERER2dnaIiIi6urpZQYztAAAJQUlEQVRoBe1Yb6hjRxWf5CUvubkvuW/cvLfP+rYmK5RqQV++1H8UGooIIuxmlbVWkJdusboK7sWiiCwmgralsiRqF6FaXsCK4JeXUtulKr6UgggrvmChFRQ2xZYVyrJBahGkeM6ZOedOsvcmecq6/eB8mDlz5pyZ35xz5szcq9T/S7wF3mjc97f4kbcAd+VE58frlbcAkFgIzwO39s7YoRvPDG4GDL21Gw8kFkFRbymV0p3YwRvOLOk7/xt0heu7Aa9RUaqv4xd5LJ4dcb27Ivq6UdXD8VOfb8XzhfvoGSGvHzF4R/zcBTwybnnXRz73qYcdxicdeh7p/dKWA8Z4oFsJU48nBgrhqfc8+6D+hgivJOxKBFyirbl8Ysflz6G99r1JEkU3EfqDz6PcU9FeRi3ow6obyJ9XvnfrQN989OjRW1/Qm7tWOA+AWzMVu7METjpuGB4x84Tsb7+MjH/VF0On1Fjv0wzPaN508Pysxc1yv06+yXpnjAjUP9BXDZ3RFUvcRK23KLoRz9BmQqnuHNvBCm1rFbOoW+d4l6rQPG0HCvrthqrumXawkGeVGnDiKukv2LnUynx02WgvrGVbf40ZPb3D5MAmoIY1ZrggOk2RgLM0JIXl5qMr4oURXwYtwy9IrChVNRdfwMgXRFfQ4qK23rXLzUZX/AOIpdlXVsVpqsdN57yNaOz19SVsVvh0LIiuFG2wK7PNRtfGWJiBLmUDr86GAvGU3oNadTnbLYhuRa+iGpasOGs2uiGiy0d6pOxUORMhzr5x7m2UGFENxILoUgIJzgIDnY2uiu7J6TNQx5a0OWf9aGZER3PXt6zGguh64k5YkO0+G112H5borndioQHT0xUcGrinOmvCVE7bgugk3aE5OFPNRuffv6u8OqcyBDJVGmihgnbCDuIOdx5IihF0F67cxtr+uUdA7VyL+9AOojfuyrXo/HMv77LwhctA/uwydL9fviM81GF+uvFZIF9rblaYEx4HaiVKBtDrku1KnFsl7r59+C+DE0YvaPz+q8eCk2c3eRpoo3QHsWGuGbRii0TyjbN/XqsQqV7ffPG+q6/fP9yDbnDuZQGnbtmp7albvtl5whwGGB6tQtWXOIGO6lHc5cSc1na/gHTm1X6HEmp4WnmDQSsteQ3tL+nOWh8FLTq/sQ+G2iQgxfUd9aPNDVXl2EQ5LN5p1dso3oNuaxEDUi/ucqSP2y42beplxS4GXUFXYKy0vos1ev38IeWvQ8eWkn4bk7DbVUtbdD0aG30RuSNY0Wtuqf62leGmtKf6m690oCtwSK+O30ZSQr0HdErMa9A9fYgEwk9D00fkSxKYNLDipPyq3iYe284HMFBya7C0T7PX2PVWDptsBZ45dEPL5rqQcjytK45Uk+6KlDjKoKubt0EfQddwLKBlRG9ZNgzjksKM7TLmwPjIXqLEMxbPyASqj068in1BlwKTBNqJHwgg6vX5IjOnIm0XzKDFGvgu8GUOnBC8uUUtVg0JHIOuav1QB4tlaSzuQ+y7kPhJMJoZHQhPWJlYqaJJL1PoMubyha3D/inEPDmYpNzWFZ7E15JcDLq63WkNFkuRXHcyLEjzA0o1yeF5uRuWwcQWj518WdNcPXk3kWe7Nl/TrUjo/El0oSCCQ2NtZePO4/SHt75B149BJ+7Iya2zXMZQgErK2IT3FLqqnS6NmBqIX16pRrMpGQicJzFPtiMdlMJJsuSEXrQXo051Se9hm7JrKWXQuTE6MMh7k3E3sqEZoN2GaJu02B9n9LU500iPzSJIEroSp9MxeLVIAVx17YGCVOxLeiyJynhWPIEmMWNTcTcUdODxLork3LsZYpdSGi0yiA4ZoStG6FqQILZBKOSLmBS4ShnFmmw0BWbLa8d2GbtMdzKjjMSzgCKN5h2LAE6ei9Jd4Nwa1nbW01U8EVXQCySyGBi11mhNgY5nduIRULWpA1ONKXQq2oIOViqcPNIpUfywjHLSXdbJfIQuz3FYxUmeaP5JjSRsZAIkKGIA+jZzCYSTUTyO7mXxNqHrUyLAS2wVXg3vfkWvf5inoNZJdxwEyCd0Pnt9hJnruccb+tQuKU1XdcoTeGTzWzRG4RVawwBnhb/2MmXWJXRZ64scRny3ozwetW2U7tKcP3CE0KmGDYIQIsiDO6czpcxdE59diL5MhXhjDGbnWVujax54S3JwCB39CAT2sq5AyF07fZTuxu5pMehGdqdNWCywX8sw13SxLm2DNOwfSxvfMTnxdFHTOwJ4eclIhE41zINnjAuNW1BNFg4IODFfdkYMuqw5iwHmoECyvCNmSJNs6Ob8o+EMV6H1mnz+amU2S0FMYND1zLmuI/ruNY9tSXderbxrZqbaoCtgOCiVQb946ztIx5WMuZ7Dm5RnbTTYQ7mndQUb+AG1Ty1WzUuWrBP0NJ1R82zK6I9fvPi1lxwY/LrzXnVmAP2M6dLHl6pRYqmXL1787dlH7ORuY9MduDNzyfANBp/uJjiQH4ukwz2iLzyo9UstIH96uKP8wWeQCdc8lvJV7EDxn23rDfy5+OZAf9CwDP+hUB95CMhC8+tK/WqNttMnXX3MkbNkz1yG2Y2C/SNcsGm9qO/e9f6u8c8Bl+oqUfTXkCL51fL763cTzw/NCpwSa6YL9ebDrI4t/r8z75VS864H1lo09gwxtfPgIjZUj5qI9W4vVwyrZOAq9Xhd6y9NmJt/E7AufEbxN9nwWAcM9madE/KT8FcRy/t+HglPUQX+JiuW/wlDv/mrjk/IE2rys0Spx2BFtyxJOna5SC/ZBBE0jXmnx2f2a3ea4X+4b8oEjS75LHbQT1Qfm+QCmQWT5cFKYEMJ7qvKXM3RmWSRsJUwxttXy5yIEgRj2Gx3yAn7McOTrMbOZN/t9Y+7PYe2pxkujoOjy8lzaD66vMg6izNZTMrq8neqe3DPlviCtH9weLG4NssRFDeoTsZy4TubTRYmWTdBEdgemyzH2SJZdnQpeQweB1vxowV7Hyyt78YLzOL27NZq9rJKlvVnORaSqbxRp6Z4aq0CnB/iBXDg4tdPgI73ncOdeaoZ+i+QLDVMss0b+qN3PLD+oWTNGSNBWP7Ki/VTOzNEzNDtSatbzaVE6/vvvfKtOcrJqz955fJtyaM8UrrmIcQj3L7GxA1of/If7/5/CPbfQXvVWsavDTIAAAAASUVORK5CYII="/>
  <p:tag name="POWERPOINTLATEX_CACHECONTENT#4F285C5C6C6F675E33206E29" val="iVBORw0KGgoAAAANSUhEUgAAAIAAAABwBAMAAAAkgmXhAAAAMFBMVEX///8AAACqqqpmZmYyMjIiIiIQEBBUVFSYmJju7u7MzMzc3NxERER2dnaIiIi6urpZQYztAAAGlUlEQVRYCe1YTYgjRRSuZNKT6e78TDmZ7LjOanKZ0yITlUEPwoQ9eZFtDyN6kIk/qOvBBGERPTg5u2iCOhcVE/AP9JAcVhAUEpBFT07wLMyIHgSRycX1aL33qqorme50NyN4sQ5d7+d7r6pevfprxv7j0jtn++9un8+B/XhC+/QDe8+92vGNrF2fjkN9Vr7vi89bFwYaO/ZJLVtAfFM+EFq3vqEwBU0pycI6z49Qn+XHEjfclUSsyq7fI3H1OxTRi2UpQZ+WFbzPKY7pzST2Dr+o4DneRNJSXVKKhXWfnyp9mt+J5PSqksSo7cYljXL53UiPj7UomshwozmOg7f5INpOI078ETDmlUFewK9GLCZcXjIAHgcms2aIosgcNyPu4TymkuRh3wwB4zj6qZ7XqOaFfizTGKE2xx6crMYwlBCX2pScwzEGLWNeolwV+LoBWSHOGxmyCDLDzYhnKQ9kQkeYkrrL1QIEfpky0QxLlJcpv8uA9JFz9bZgqMLINjcjPsE5TeSATJT7Brbt8AMliK5rfNcHFSkNEjoY+Q5yHFe2kyQGE3PK+nwfvCWKQZuPwIZKnVeAsJNMo7mW0vwCOeLbVMf5poxpPFQLs9GMY0qYrL8ls3G5Q8L6bnwHDgUeDJb4S9Kuti+JOFVL73+T8kAatGlzj2PO2KEK+RJ/RFn0zV1OCcNqt0HL0a37x8MynQ5hJnPym5R3J6WeVmQTHY1ssv4m+6i2eartWRo3Np+PoOxfOS9/rwKIYPOsibBGtf31HKrWnBMkZYerSS3m8NkkR9OcLbKuudcHASJlk4NIyGKAtb9YH6l1zOMmEh0EaBt5FaSPlOXN8yYSHQTYmUnNIESErDCKAPyv/pcicNt79vfzuMo91vmwXDmHh++EbS3JDj7XVhE27/45Vn4eDuGUfOTMOY/FFuB2E+Tg/Vjm4h7hVRgbBhwBhwcxPQCsKu8UpomjT7Y2p6urqZ2jx0HrfnogUZdv+af/nKFki1xhTX1ez6098xwxMUTb7afPCoVkryPFjnEDCkB2eWAHRHY0JRpnKsBSi74NTuWsGkNOXT+0xTzR9q8VhkqfTMuR57QVjBgfkLugNDEaEmTevGz7qupVotvmo9JXE5X/UdTquT2nTMkgtAJHKMFtyOIQB1mZoA0VzbkGkJ2Ag5XgiZa3JDdYK71VIeWz5nVfKkRl8wowK8ERApUo1pH4dNX9GEX+x9sGOuunwW1v/TWlvtF4Ckj3+QGz69eATHsg+aOxWQEOSgunwU+DrbVesd4k3dalwZejv55g7J3Sw621Dgi3erUR23qj84le3PR81mnwwXpP/BWg++dSWdCPNuCBXnzrF7S3r7H+Rv5JIdBro4oPeJUGrifaY/It1YIdoD8TXnESDzd/A1/qycH6eINWaXBIkfJWBWQJG7H4SNCqWBU25S8Cp/12cVdSaVCndGiB1yomZ27mZTdkTP5J0Q5SawKr0iAvm2sJoU1O/fBCuzdE1DF8ykLs1sCrNBjKFTcWUczzfTDR4QWGPcgYBlVbiHc8RFylgXrVeEKYoiedCi/ai49sWlkIBzBS2U9b7azwr6FNvVHhVQ4KNMoU70kJOpD9LMidtQh/F8Z0kKjwKgc5SoCpfoHhEGQ/czK0eXgiNnAS/GBJDyn6+VWD2GNJQQxkPy2+izJLZIkcjgovyuEjm/Y7hrMg2WX5FB6KuXfpl4kfLOligrNYpCkCGeQB9LPYhFgeI2wiBujQL5PZNBBa+h0Lfle2ETwU8YJ+Lh2JdU8BsqFxl/44dimUCMUP+e2KSGQqKJgK8JLwZ52q7Bcs+KaAnmAoEYkf2XeIereDkrZYcjleYX3BORSDKcSVjeFZbLy4QQb52YSqJZ5KPwHB2GQVWj5l9wMz3hcfh1IFusa+olAKSpYMjbJ1kdnyBT8ewe5QcfH0P4TNvUo7fFb0sviM/Peq7EWCD4AW/c4ck7ABde2Hm8i69dfty6WekIgyfsi5/rfeN0im7mrWhnOFJA56XPFeIDZ9i1/pSWy6XjrOysyQIsbeexlJe6dUIVlhXeuCiGUR3sUlhxtSKKYbeTnswmSFl+riDgrDE5zWUA/+oguDeL0wDcr9RRcCW8GkC1C69SMhPbOYzyCtoNsjoCxcCoeUNmfMfMHJsU/PUF3IINvDY2tGMcu4YSNgy+sDcZKWxGdhyeApFQRx9l75+brKtiAAyXbCW3Dv/fPtTrglaQp4Z4hCLdB/HN6BBVZnVf8AOiMfDBnwDgYAAAAASUVORK5CYII="/>
  <p:tag name="POWERPOINTLATEX_REFCOUNTER#4F285C5C6C6F675E33206E29" val="2"/>
  <p:tag name="POWERPOINTLATEX_CACHECONTENT#4F285C6C6F675E33206E29" val="iVBORw0KGgoAAAANSUhEUgAAAMAAAAA6BAMAAAAU+0tLAAAAMFBMVEX///8AAACqqqpmZmYyMjIiIiIQEBBUVFSYmJju7u7MzMzc3NxERER2dnaIiIi6urpZQYztAAAGGElEQVRYCc1XS4ijRRDuvPP/fx5TbibjY1cziIdRkJmTqAgTFxVUdjeLjCsiTBR8jB4m4AMRIVFkEWFJcHdYEGQCIh4nMA6Lp0RQENZHDuIeFJKDe1qGCR5UELGq+vF3kj/JwjJgH/JX16O/6uqq6o4Q/++RfSN/on6YLn6z5HSfP0SA1KoQETg4PIRBTwgXTh0eQPcIrg23HB5AP3cjAO5sxy7cJIQHc4GKzk4g22c6x316GhWGzUCx83Ig22deCLbzFRSVggmuNnvDunc+8uLTH1qspyx6Gjm4eYI0OyRwKy/c/dVZeMcop24z5FTiYr4wSd498CVehyO2C1XN6xNVAxhyQwvN15mmEHvF6InuMUlXblc8jxJQ/FOcAYBJNLlVuAtqMSHO63KPQkEyo7fy15kJIJLwk1lnhKjoGLnlDSVydVkutiWnMz1EpFS6Q6qO/7ZOKV4TtrW0o7ZVUuCV2QBdjqZewP6mlLELvg+LUCeV7LxSnA7wK7mhTJSB/QmrVbasKLagRyopfdhTAZLcJSYDCHW0Re0urhyCNgE0dBVMBUgzQA3IInBUNomdsSIkYrBOvD7/IjEVIMzbrfjZSKb2WJyjWQtWfWZM9sbismJNBRDPoZYDVj35CzHVwG4rREcXAU1iMk9NRU8H2MPWcj6/TYaBI0YXkgvWEeAZUPSzJm8NwKX9e/Qa3rmP0OxcFb1fOf4L3K/54q75Hkb8W/hacxK0dApUm2Bug3eQMeemAT5Y+K1zWtplS9+/eTK79u5Rmv61vyS5+BveiBwV4Zf+dkt8tsjhdVrss9Zq8hkwMrMUwJfohLPyHbO6G8LpdKrhsXtga9uF6s/bQgx0dYYpEv2hV0GNZzH2jpaTAC4UkM7kd+iXjLaOCC+Pk6FxDa/PH55BVkgHne2KsGypVbgOQibzJMAeHRaikXWLwCPmkIivxmk8u3wdJyEdYQfzGDt6QWvgt8ypHTLHIgGK8mXSItwVkmXZD8sOSW9Ol5QBEOh8FuxYunLW0p1Chkjf61Hyu0QBDnpKJNsiIR8ALb0DgfMkmBkapmXOjgBEeVsUmE18Z1HxOCDvCyTNiFRFXEaultPMclsvqThxYN+bOg3kDhqqFLm5MYAXAIBLKNcrJsLlVfTKwKHGQBbyCMCidEyEadkSuWAuJuWY+vRl9vnoDGBSErU6snM3h8+gr44pS9536aTDdv/yQeT9l4V1zeIQmZQkx2Ryj5xB1wBg6BqkkrD7l14Nz4e7fMRPfEy2JFg7iHKAcRETRE7TvgkR7iBMmxwYBX91St51msZ9dMyKoV63KNNMhGRhoTID1AwAnoG7dqyeUWlFy1kjLc0HMgwkoL1YaeqUVY3HTdgYoKVqMUONKrX0O+QftJb1yShUaUJJ9D5zPXKkotxDTkrfHdEcy/GHAWLq0k5gSEWjLhwtHfmG+KwcOomHWZQlz5r+lb/C3QxFEbNJBsionImT/qDOtkE/MjZJ1HZkb0kSYsIkVRpeVWZJ+XjBGQOIEmeHGNDGBlWlNP7hDMYFqyK9zNI0dQmnrDNiJaedc00eSICmzLQiOdDQr8BxgCI3gATGfAs9x5Fiuz0o8GzXj5Uo95glRJHR5fNB9ugoPHn58ltX5ApKS31kGVBcTkhOnAvW4+LHVvu4r15pM33pLMCVKpKfL9SF13mWmB7wyB3QZGjoP7Sl6mfLUtCUoU3DmR3nD/jR0pYPGvp/ALI7Xc3dVzzDCl6FAcCUijFz1iTox2WZQ3hbnpLCT4sAr+FLwR8h/7WqmF/oV0X3ZB238W8xuNb8JYjq9PT8EzSyR8RUms0lOqJKJFueGxWNzR2TjGMiz76FhqQDGVZMV+xLM0ZmopuY/9UJxiurShDX2T1BEdmx8WvPKLfU8RiGJlR+Yc+cDVBra6vxb9pcmiMy8+5uzA5RaWfE2J6u2ROL3tKOVybt0ShnzL1oWBbRXLYmFumqeo/kp7nHBq22ZTdGJscqQanszheQulh+e8xklPFofZQzNO9O8vBPeOyh1/MPDCkHTSK6NwcJkTdZ7t27/94kdGuxq9vWJIi8FsS8fp77xPXr3ojmf0BkJ8IO7OYIAAAAAElFTkSuQmCC"/>
  <p:tag name="POWERPOINTLATEX_CACHECONTENT#53" val="iVBORw0KGgoAAAANSUhEUgAAACAAAAAoBAMAAABtB+WqAAAAMFBMVEX///8AAADc3NyIiIgyMjKYmJh2dnbu7u5UVFQQEBBmZma6urrMzMyqqqpEREQiIiLgAYQTAAABNUlEQVQoFY2RQUrDQBiFHxGZoqb6a1FTtU30BsUriCvRgjs3XkBIwAOYlVuzURBB5wBiKxQMbqp7oVm78gbWEziZ/5+S4sbZvDdf3j9D3gD/Xd4u0R4wcyoDKr09GaR36I8E5CvGqK9tihnMBmFp6odt3qO4sUZRk4FHQzZ6i7W+zopimc3bpoDoio1eEpBcsMm+HTiyRpEDUWiBR2tWgZxV0aqABdGMeuJENDWHUyQiCh7jCvLJrEanQvKS0GWFHJegUQHwnwx5qBLsZOT+UXjN1TPJjacOMbgb8LdPF4kEHDiQ8IiSHoGEO593ZaC/YbNzk4Tm4haZm5ekkU3IJFBr8ekFhWy6/J7Qwb4F8uDAuHPfM0SlPxxULZy3z94/Ute8b+56MV1chxyAio3xXp9l+1d+ASxCNfywsw0vAAAAAElFTkSuQmCC"/>
  <p:tag name="POWERPOINTLATEX_CACHECONTENT#53205C" val="iVBORw0KGgoAAAANSUhEUgAAADcAAAAqBAMAAADlvd4wAAAAMFBMVEX///8AAADc3NyIiIgyMjKYmJh2dnbu7u5UVFQQEBBmZma6urrMzMyqqqpEREQiIiLgAYQTAAACQklEQVQ4EZVTPYtTQRQ9ZCe+bL7cq1GTqNn3tBbiYrONbCNWYhbsLNz9AcILWIiNk0rsTOOiCG5+gJjICkYLs2IrbGob9wcIiYKleO68N0kEWfAU99xzz8ydeTPzgP9GvnnEFGP/MjNXRK4BS1uuaqyjNASd57ffdl5gcMBC8bFIozW3hyeZB4cXJCZ1qne+X10deTdbCzUt31xlfFiNjcX9s1pRjHccBVInH+7CWGCdTRQZGTlG7zxQ4mxj2WYLDuVqwhifoMEBxgKFJ0lx/1zCiFhon3FmcUpW9FYSRtsCAwpjUZZ0RnfizRY3l5hGuAQRiDejkCa/wVgUxEKRkbQ9hlRRI9lQ4DzOPJ0kKJKXpQljmaToSt+nwDGpx8bOdU/qo5kKulLfWzAjkdqr2NtjEfkZeoUSpVTWUp11ar7QULU8St2PKvQKUtxSXfHqfZfKesW7eE2967X5LXLKC+WLXX+aeggPpDbbobq5+TrGYsyzWMR0tijNrGwsetiseUkT0xVVXzUoImfmKiGMBS67K7vBukPbtd3npo0F3PMIkkul3XYfPk7NttYL/jIxcE91wDdsLIfqmvnZzN6EElGo38m2qo77px3IASWWGY0FtpsUyUpMcnwfRH4jMbsxxVhCRmJzx1HAQzUWef210KtdV0L6M3FQC8Zi+xtrmK697JOCzg9VxFKjb+ye+0OCBu6t3v30peNfIPBZps9qLR1XmgDveJdPQ1UJLq3/0mZsFzNkPrxxwgdjffYPPtJMx/8BgVp1KKdcrRIAAAAASUVORK5CYII="/>
  <p:tag name="POWERPOINTLATEX_CACHECONTENT#53205C737562736574" val="iVBORw0KGgoAAAANSUhEUgAAAFIAAAAoBAMAAACfu7APAAAAMFBMVEX///8AAADc3NyIiIgyMjKYmJh2dnbu7u5UVFQQEBBmZma6urrMzMyqqqpEREQiIiLgAYQTAAAB2ElEQVQ4EbWUMU/CQBiGLxA5QUE/JUpRoWCMqyHuTsbBGCVxY8EfYAKJP8BOrjKI0ZhoE1cjmJhIXNAYNxMwbk78AsHNzeu1d72vJXbyBvp+7/tw1369KyH/N0KrAOuEhMtBS1DjvHRvXJBmJ4hsTTOC9vJQCSBHNN0iEtvZAJB0TzlBIR1AhqBtE+ZCAJlIOUB3KoB8mneA3HEAaU46QPXQQy5d/5zxcdngSa0vyB1MfoAcPKEgyJyOyBdIlfL2WOZBCGYdoIXAMJygmr0bmHGccZSYwnbdGjTcQqrIENeEdFsCUjTnpJQiB6DdVGTpiNqK1yEkbvUiWcBBOIlru2rxth2hKDpkcQbs8lkR2RRNRi67gVvGXqnmXlmtVL1YA7FRuN3rqCnSo3gfD3SUomKAnvYvsqipfxxCfoo8h8heQ/jyuiVUFa3uf3Yqz04VnUx/P8fE5iR4S0RRz6x1Y3JOsy/uw7pGMmpl6Qnxfil01MxTskje3ahnkqJ3+S7o9lRF+5Mj541pbam5MLUNfnW+YkpoWB9AZQwK/NRT41sxuYzBpmrRDDnI7j+/Gf6DSFpQf3fZOGvNA9ubdd31pFrjZ4H/dAitMD/0eCdTJF6/BIs6iBhf8QuC9VppMW+C7wAAAABJRU5ErkJggg=="/>
  <p:tag name="POWERPOINTLATEX_REFCOUNTER#53205C737562736574" val="2"/>
  <p:tag name="POWERPOINTLATEX_CACHECONTENT#53205C737562736574657120" val="iVBORw0KGgoAAAANSUhEUgAAAFIAAAAtBAMAAADPdiG8AAAAMFBMVEX///8AAADc3NyIiIgyMjKYmJh2dnbu7u5UVFQQEBBmZma6urrMzMyqqqpEREQiIiLgAYQTAAACEElEQVQ4EcVVzWtTQRAfU+v2K9GxRU2ryUsVvLbFmxc9iCcxhR4KvbR/QCERvZtevBoFCyrU9weoiVAwCCXtXUjOnnLwnie9t/t2d96b2aTES+kc3szvI5vJ7rwNwPlF5gHiE4CxzVFfoWofN/Zrn6HZGeVszWqH6i1iZYRzPB/Ejtzzomd89e3ERcMq3V2TFc5L5wEmUTZKBtvWEd4RzntYeHi0aOK+FXK3nKF7nTvH8T2HcX142zGlt1za8nrRWnjNGaqvmXMMOwzZst53VLXMtKZsOlYUkrMUxNhFtERVkjN409WthNMH6++t1hTecI4Z5pxcYIDKOjaoTPMhtZRS+rfjfJtjU29tDlAAJcT814on9DoeEcNsfLpzK1KJ2hJb1DKD8EZIUSAggTWzKiGTz3BC9rv2fuHWXoMjXt+tIw2KocMlrop6Qs5x95FQBYjmOLwkZpUrAKt5jqdovFPyD5Ul4VSDR/yMnFXx7bD8jgSXVdJPVb4NuWIgrdM0nND05uzxJ+mcStYM+1LJ4Y4grtJKauANW8a/AfMm3U0UGGtKFSLu2dvmWJ9tF93nVnd9J6j1upky/Sjrgc8/NQ53i/nuF+ltE63s6ZVB1f75Jg+rArwsbh/9rtH76ekpzPYBfuo+PgQpN7xSFc1nfv0Yrl4ca7fHPd2dPLSby7TnNuudPyuu0L+GzfGe/2ecAjpWdjiox9rlAAAAAElFTkSuQmCC"/>
  <p:tag name="POWERPOINTLATEX_REFCOUNTER#53205C737562736574657120" val="2"/>
  <p:tag name="POWERPOINTLATEX_CACHECONTENT#53205C73756273657465712056" val="iVBORw0KGgoAAAANSUhEUgAAAIkAAAAtBAMAAABoh1UCAAAAMFBMVEX///8AAADc3NyIiIgyMjKYmJh2dnbu7u5UVFQQEBBmZma6urrMzMyqqqpEREQiIiLgAYQTAAADKklEQVRIDdVWTWgTQRR+3f5MmjapT1ttWk02URBvbfHmpT2IJzEBD4II6dGDkIgevDVevDaKLVihLnhVE0GwCJL0LjQIevDSIF4lEQ/iRWd2582+2aY/etI57Hw/783OTN7MBuDfa85ZxPMA/cX9p+bkVCsFgQq6lCMqj66+qjyG+hYpu/d1VG3ZD3AUPEKxGwqJdg71K0jv1SfeVzF9rRFYHxA/f9RRgylXoeSljBaou/38l241kmRfwG3DvDUDW6s+FDhlJB+8VRMOWp45dTZKpUGGgxp6J0jy+1OYPrep9i+XO82NLHaIiglCkJzUsHXYaBIM4gNOQ9yHh4gktwlB87iG2WWjSbAYWZ/xxvAY4ZZLCDwaurxkNFk7uMUYh0mk1wKbbbWjY8p5Fly3N4k5cSQrTpmyTsxmZV0W251hxIL9ptCaDWM4ZpkbRpMLitZO6CVMRfwMRYFHNRkNRRieZsSGo5gOhP5lZlSxxpiGzXDJUVOgnmd2i1keTjUYDeBicYdkBMQAfjWKBFnE1LMSVyRu8/dEvC66SkmYsvGZOirjcwqGrdsIcRS1gy24M2MZG/6Ju2dpXdeiFvEwr/hTSwS47M/GEvcaZRaLMnbEVDAlJl7IcZ4QU327xpmNW7gkhbGirSp2shqeDsW9GfXs3Zo4L43rvcyYqUjfbanAXVqfunad3mXZHedJfdZdwx2AYXXBDCzZomaFFJfjdHVxUeMBlK8olLjziUjWGkX0OhY6NIbTIB5Snt9fJFa2VgSz98nY0Q/hBMTmuSzM+sv2DZnMuDyO40F5C9Qtd8Qchnpk0xfWeCbHIzgJK1yAuJmL17EMSOJdWzDMwcyQHTxGMxA7butZ/OKaTAsgNmuWYHYjpi+w0BUe4nrwhf1uJ1XxRximUAvdQCisBj17iitV/7TLR57JAAsYCfZSF/wA/cW3giW52eMLC1CJjArduXU1W1H5Fh1gD75olxaINNzK3Nh8V6HvwB65oWV/0OXd2QF4Lde94oYx+6Mz9jaBKMkc583L/TP//4jgJ9ZP67/UH6xtgOot6CPbedCBhujfZdDXDpr393G/AWiGpq4LKfA0AAAAAElFTkSuQmCC"/>
  <p:tag name="POWERPOINTLATEX_REFCOUNTER#53205C73756273657465712056" val="3"/>
  <p:tag name="POWERPOINTLATEX_CACHECONTENT#47" val="iVBORw0KGgoAAAANSUhEUgAAACYAAAAoBAMAAABgGZXtAAAAMFBMVEX///8AAADu7u6qqqpUVFQiIiIQEBC6urrc3NzMzMwyMjJ2dnaYmJiIiIhERERmZmavx8LSAAABX0lEQVQoFX2Rv07DMBDGTSo1uE1DP4mE/23EBl06sCLBhMREhu5UYmKiEysMtCswMRLExkJmhBTECwAPgBSeAIkdYd/FTgQSN/h+33fn+BwL8X+sRr/qzkaMcEeZY1uR27h73kw+hBiY5uk8eFMsB5E/a7w0zAgbe+ly4a1DbdLhHGKeSQ6XGIR4xT7jCC/Gm8IWoUTXWMJHRjzGtfVaOCFOiqxFDWQ1sUKZFtmhdGGO0kpyPSk+Sw21BZ1chKR48do6+7ADK+Wca+8U1K7RRlo9onATfNq6AaBv0GSJyi0K0wPfxvTo3EJQlcRN8A31UBSR7jOP0nv4BrqPqtOznhI5z+DavcqL+TwHi0pwWE7KWVzzO55wZPpmMMdYL15PqTra7HnlvxrZB8yDiKtOjHsm0cAN09lt+ek8zLTZ66yVI3jD8Otq8q4qu7xBr16ubn/QV29YekJMji+r8i//AC4/NprEdHYwAAAAAElFTkSuQmCC"/>
  <p:tag name="POWERPOINTLATEX_CACHECONTENT#47203D20" val="iVBORw0KGgoAAAANSUhEUgAAAFcAAAAoBAMAAAB5kntLAAAAMFBMVEX///8AAADu7u6qqqpUVFQiIiIQEBC6urrc3NzMzMwyMjJ2dnaYmJiIiIhERERmZmavx8LSAAABoklEQVQ4EaWTP0/CQBjGz5JQCwV5otT/QNyUhcHVRCcTJxnYJXFykskVBmFVJ0drNA4uMhsTjF9A/QAm9ROYuBsP6l2v3NvW6A19n3ve33vX+8fYH9tK5beFxnodzjanu8kl1hZunzbcd8YaicNPesVXDlmNSn4mEe47gxGT2e0vJcFr4PMPm3GAOV9Ffq3mosi9YE/IiNjCs8hMYFNIOlooy0QeA6lJ0cWF9HNoS00KVwFSIBFpZrEsNbNKgabUqboBllJIwa66ptQ8hUjPhCM1Y3ZB6egyD3kiPGmc6ITidBA/s4Iy1lfXF8oQHRcfhMstC+E2zT2gRsOT141QuxnVt2mYcG0kHLBak0NR7cbrLMRt6PjrqcTwOYgXWr3/AsoPMSyzJcwpL2pnfkYw5W9wo56wWAMLcmJVM0bsM3OD0czQnaJO8BGHYugpzAoZEdPB40+jEAEJ2w6uaEt55iI9Fr1ixXeMOu7Gclo3g0vfO74Kfl+jhOE5g6GsllaDjRE5LdpN5/O898ZLdrScbtgev0P7NcZMPUc4vaMzwv2X9Q3NjETET6CnUAAAAABJRU5ErkJggg=="/>
  <p:tag name="POWERPOINTLATEX_REFCOUNTER#47203D20" val="2"/>
  <p:tag name="POWERPOINTLATEX_CACHECONTENT#47203D2028" val="iVBORw0KGgoAAAANSUhEUgAAAHgAAAA0BAMAAACz0OH2AAAAMFBMVEX///8AAADu7u6qqqpUVFQiIiIQEBC6urrc3NzMzMwyMjJ2dnaYmJiIiIhERERmZmavx8LSAAACc0lEQVRIDcVWu24TQRSdrOPH2LsmF/DyTlbpSJoUtEhOhURlS7i3JSqquKK1C5I2oaL0IiIKGlwjJFv8AOEDUJYvSIREiVhn5s7cXc2Ox1CwhefMOefO4+6dWTP2n57jf5h354IGb0e0twx7z7TDe9SF8EnaP4w0aUPliVL5Pnz48jj+wVhPcXaQjFCvJa1vKea9qHkTOXsb3Ff6NJxd4XpnqkmlmsB4guwOpOtdPN4LuC3Qst8YXxQf3EPvGfQRWtvSJspD+IpwDdoIrW35lpQ5bCljE2YK28CwI9VDmChfACOFbSDBtcYkoAS2EKV5GNKAB4pkXCVCcwYUhJI8oQnmZCBDEFJ1zFJMc1S6g7q1XZOlVAVcwsLub1iDUBzKOZqgKiSVvGPUre2ZnGMMbivNDLbfEd0pzVfGYel0z4UYw4XZxSH73CA2LGKAPcISWDvtZZ73RIOPV510/BFh3WBNniQf3AoyMyoGB9DK8E4dLuuqAVjNY5GfyCEcgwPAG2/302+Arc8OsYyrPWNwGpUUZT43Iu65qpadGrqOyfPkq/LgrhqWYsas71kWVqxnq2bOiK3CBm0x4xwOcOprgHciMkVtPBFKBeuUsQpsFLlz/GVfEL4+kkNyjebcue78uiSSViSQ15VJzDkN3RPcXx3eCvnVO719QwClKuqeTMLZQtjdfKgTT50GvI41zfxB+PPN0fd0iKcGn5Ei3wY/Sc/E8z3GqkaniaQbPHr52mQp5i7bxdpSZexaEaaR1h3/fZhiWe0v7h890HSm8cqo3F85RAdw/MhqagU0P1jBnLc2HP+w5eNE/9fIzDuxwbmTrcj0B1WoZ4iExbVhAAAAAElFTkSuQmCC"/>
  <p:tag name="POWERPOINTLATEX_REFCOUNTER#47203D2028" val="2"/>
  <p:tag name="POWERPOINTLATEX_CACHECONTENT#47203D2028562C45" val="iVBORw0KGgoAAAANSUhEUgAAANYAAAA0BAMAAAAEQduUAAAAMFBMVEX///8AAADu7u6qqqpUVFQiIiIQEBC6urrc3NzMzMwyMjJ2dnaYmJiIiIhERERmZmavx8LSAAAE2klEQVRYCdVXTYgjRRTudJJJd9KdzFOT8Xe29SC6e5lxxcsykFwUBGECOwdPJiKI7spOLnpNFGfjQZh48iKkRfHgZQPiQRES1pNeZhTBk6Q9eVEm+HPwoNbvq5ekO8nuDIoF6frqe9+r7n71XlXHsv4f7fDfe8zzJ6e410PBrTjbl29FPaW1H69D5SlGHQRTfOIg22cmp8tbwBBrHLYF0pdHOKXa65q03Bp8fHMn/NGy9pBbDKI2s7eAt4ZQOhw+IKC6FDiD7UixTlT+hkF3LyjeRdXJ2L+f29I7Tdi8qZLkEsDPj1EP5+JXAN9eZG3nd4AtZRpUhgLldwdiDuoRjzt9yY9gjILJiwgVSMM5hV6FfYnOAwseb/bLcLdEy66hepkWuVdNcca3AHeqQQ7aArnN+7T5WAVfj5P69KaydGBXa+z5kOThDm2tS9CCI82koKrhwj67ocwpWNfC4lgj7FPmSZ4UpItBtawiDFG4CLT022TNk2+35zxacKK5zwQ4gL4mLF+FFYkEEOlIFOEeLXlFA9MPMPusTwQbkvnTYIQLkI0uJVz9kn5V4hdCoEd/c1CgBejqNdeS+N6vaN5H796h5kwPZcTPcNSjqedOFT4KZ0Fel41lKui5WZFl5WQmeDzgH3FzSNMhjdGf9yRMCtPbBRUJv0HsCqryyg/VOAcYD8Z464pe3LXwkWwdps7WvIsqrwfbylQELGTG2DFBn5/DOjaPBCqbfomRpeTyfKpNHZO0mlre13ZRU5cpmcYNAi38GKiyUQ638wFNDaJbCOtjNEdyU334CBkDBvB9t/vGBBc3NKVtRBy5ePJIoHdRbiM72USm1p+cnm2h9MTt3BwsM0rnw72pJpJWaeAGio8FzmGyoIEBqLCz6+tmQ3Hs6dsKrt45ZrO2tsU7Zs3NzTQ5ECvVqSrK03lkJMsRvVdP7KaYatTZB7FSqaEifV0fVLQMu6T8RV47G3EuRXnwptrKWNB1b3XkQgZxXjMcvdcaP8Dy1RmFGKryOuCDt9nPlzFl6MLnfwGc+4IbljWXrFeeP/woiHPpyXT9ktt+Yz8P78UGkTluuD2x0fXKwIZlX42VHpNQ8yDnMIZsUF/t9LJskvMFlgCZfuy9IpPi3i5T2HAv6ihm37SL6usEnTy2n7baOKSA7OrZITeE5l1yU9vwon2jWeWuovEiuqIHU71LlmckLCP9kWhZJRb61VrYR50D5QIP0HxT5SUM18R1zextIn3nfWKYScOQAL19MyJIlRdnSnJL9MyZ0hJbAFEnwhE5QZpw2ei++8lgVV6c2B5LOioHEth1kl6SSrr2SLBDeB5lHt2FVHkxo6drKQ/vS+2bH5ilQ+94sEY+gWqkijL01BhogxNV9DRRZcjhhc1HTUpqW0KfIZ92A1M0bBfC07D7HvCTstt961KI33WW16z8+u71H9gdn06Yeo6mn6zbeBQyWe3aWIrZG5JmlteLGP3CFttE5iZNIki0D4ZUlBvLkcP/4mE7JJLrr71DRivASTVBlE4yJOhXoDvrCSL/RoLh9ukMfhvNzFFkS3HGzSknTJgKEgynoAfDeGdxMMabbpvNNuJdX4qnT8W6+K9oappSdWp4RoPRftxETwRx7Gm5At0ucLJnEZ0p+KN9ptMtnMwfLzT/t8Z/ABIR37nZEJTDAAAAAElFTkSuQmCC"/>
  <p:tag name="POWERPOINTLATEX_REFCOUNTER#47203D2028562C45" val="2"/>
  <p:tag name="POWERPOINTLATEX_CACHECONTENT#47203D2028562C452C" val="iVBORw0KGgoAAAANSUhEUgAAAOEAAAA0BAMAAACObkLVAAAAMFBMVEX///8AAADu7u6qqqpUVFQiIiIQEBC6urrc3NzMzMwyMjJ2dnaYmJiIiIhERERmZmavx8LSAAAFJklEQVRYCdVXTYgjRRTu/E26k+7MPNfJ+DsbPYjuXmbcxcsykFwUBGECOwcvOhFB3FV2ctGbJIqz8SBMPHkR0qJ48LIB8aAICetJLxNFEARJ9OJFmeDqwcNqVVfVq1c91T0zrCtYh67vfd+r6nTVe68qjvN/anv/9Y89c3DLb3ywdpIpshdP4m3xzZ5vQvUJJuzWLKqFKgwY6fZ4qzHEGoedCKnHw5yS7XVFyt5rwMfXN8KfHGcrpiSZsw5T2sDbduTjcnh/BOWjzBls+1Ry3NnyN4zwtmqVOw0h0Qju41JuowWr12UIXQD49VE6wD33FcC351jb+ANgjUrOsDqK7NLmMJrJEK1GdyDoMUxRn7+AUIIcnJboFdih4hlgy8lb9hLcJdBRz1B+WJu8sSE5PbYMp6RRhI6mHa91r7ImclOUndTnVqXShU3lkz28PCW4Q6lNBXjfhn1lZqCuYGpfWJFyBpaUY2WqEPYZ/XseR5LFCy6241RgRJRk2FZfVtBfsd455N+GA8V9pgDrd2GAVmAsN9KHwEytSgXuVuLLCuh+qCP0E806IXlLDoiQDLM4ZBFjY1F9NhkWQk1ZfyvgOGWatp6KCK3bUFBVbICj+3uK0z0sI34KkdOn4ekZRUM7xVBJpZmjM+7ZmA8ziyJCfL4FH2k5pMGSw13RDhaUwUTwQK5KsH3YT6ZjaWRIRcAVYry/ZIhJRht/WFYtXHftsLNMxwc6hlQBTH/GZy2bYbgLY6J/GMhY+83ilhEb9qkpdXV4m0Ka1dhEtSnCNofFBRVeWurMKsYOhyENHOKdCptTlGeiRD+0j4wGQ/i+13tjjpsulFCXBe3KkYcnmwCqJnON1MK5CLy/OB1voRgZOxziBxeOcj/cMhoJbweuodskwkUMJRQYgCo7G79ubVOOf0nHII5juLr0O+vR9xb0T9ATFCHawW5dUwz5KtYM9giDvrEfVeVYOIrxAUQ7mBkZ0wUqnwz2CMMjRSPKAHfFNqIijvdMxxDLqmY4XbHNNUO2G/SNC/yALNVtjjIdd7n2NjoEYq2ZffbzmwCnv0AlBXhkH0v8Q8Y1m3dfhPSXXLuBDj6+kVEzfZyhgw3QfczDipN9yeblTMji62Uv4qqyQc3jnY5OlmRHmYVHfmB940yngb+JHlm4x4rZfTstHw9wkM/qcruDJgXkjCiMtBDq7yoaRT2t5rTqOAFPustoUeCRDRsTYayvrotsS47XwgH6ubBc1kuGNAMyHSPqChEWdI2MAp1IyXC+rTWA/o62CJLpyJlFWlp9fVq1o/JBxiTCMTmbWnBR+333i8YyHTmxPo3o4JkO72fLNd6x07hJQlBQSc8+Wf4QnkM3n1YwmY5M9GXWjcWFuQTvixFvfqC3FOewgwVyAWuQrMvTk2ioBHdWFdM04FQEZtUR78+uPqLDNhKSH3lyyRzq9GLBgqdt7z3g53Gv99aFUN0wJ/L277eqv7979Uf23ieT32Eq9CK9TqOicWUqPNnXkia3PV+9KVR/xsTn19iNxJw3xSLrvzuifsWpsFz+RxXbnnJ5TYGrr76j4PH6eT3BL5ckCP/zCcOOprtLCT7BtQRB0D+kqmliPnY/Q98K25yU9nOKli65ywl6ppYgCJpUjlQ/izgcWUhGRcevXWKsX0+UjhQK23aXF+20ZBcwaFPdrKKH/+cMebFumHHjRpw4iT3esXk/VrOxisvpCqyoE/RlWmpw3NOIbKBwC4vK5vuzY5v0dnLB9HbO/i/O/Q+4y+mWKyMAHwAAAABJRU5ErkJggg=="/>
  <p:tag name="POWERPOINTLATEX_REFCOUNTER#47203D2028562C452C" val="2"/>
  <p:tag name="POWERPOINTLATEX_CACHECONTENT#47203D2028562C452C77" val="iVBORw0KGgoAAAANSUhEUgAAAQ8AAAA0BAMAAABmy6DXAAAAMFBMVEX///8AAADu7u6qqqpUVFQiIiIQEBC6urrc3NzMzMwyMjJ2dnaYmJiIiIhERERmZmavx8LSAAAGM0lEQVRYCd1YTYhbVRR+eUnmvZe8JHOsk2q1beqiaAWZaYubUshsFARhIu1CBJ2IKP4xExHdSaI4HReFiSs3wsQfXLiwgepCERLqSjczFkEQJE83bpQOti5cVO+5/++9e99Mpy0V7+Ldc77vu+/n3HPPvYnj/A/a2n/kG45culkvck/jWu7snroW9c617vEW1B8m+pXGzgYV14nOX8XWIBZpaHapJS73IsTbmwLM7oN5+PTCycEvjnM6WyjZqEvMDmBbpKCP5n5q8ksZEdk2dMpm+9HM94QLTjeqt9s0cbxyN/r5k204cIFn7QmA34/qKv/YtwAXj5F28grArE7Z7GF9RKnSwpA+wKZTeG+d2WOYSHDrOWlyIw8HufUaLCdJg38EyJxgc1+AO5i13XXAw9DRXmSeY2psGfZwx4Ougm1W0L5LUJt8woVv6/MHONODBaFx08EswW2CbQkjo+/AhmBz0BRmZl/cy+kcTAthdSIs2efUaz4kQasRyIl0nCqMrDqd6Ig4FNU3z3V1BbU7cElgXwrD3q/AuiQrO5lKoo5EDKtwpxj8sjBUP1Rr5bxCbdZAe3gebKoY7sohNZmONREkTTmAhvD+EYa1L+tVKBBJaJVTolIXfEWO7q8JTPUwI+1HpWUz+vpCCWKl0TbEKYny4KhK8VRa7bHsC3EeP0nTCWSg52deznhCFXdzcqUGwGNYWYxL0ONlpDRKU2nEAxlmQobTaYUB6cj3dUX0e7NpHS8jh7ppyouWGoiOJ+Sy1SSXKshqRjzXMNEETrZN9b7A0/uPpIb4OTbrXxioz18ZLyCMlbxCE76n1p9Bb4Hm6U0o2WILKC9LqDakQ8ujZ9hHw8ecQzi9HtbDGk2loZ6r2k0yzdZE0hHbzQ5vSEQZQ/hxdfWtLZlQijncdXr4fmWsYW4Lc3+gip/SoRXIkwQzxPaFnLYRbLFc/xvhZBuwkYZ9lFSVMb5ICc6Raw+zw3pQ8D8+HWv6+qPD2WM3qe3J7GUou0KdnEW+ay/qGLVd8m4RVoocjWeBxIx8dzel2w7w1S7pzNHoFPHDks0Dmh29ZpJwwnXHpZtUh6Z6SD4jFFmfEmcA+ov0cZYd08Igq4FmR26UulVtg5ATAg9pFcqTjK2IOpASZwCBVgPpEvX3mtRVdsrKdU1kke6HdH4wQCRtxe7SY5nVMI1KYPqLTOECLDUTCuryMrKCztmkoE8nhdWOGpnYCptHIrv/q6sAB79ODjD5gZYjJfzsccMk67PF9Q1yl5OCIS7ZgB2risuYIzShmCxSx4fkuJiv50gB9jruSzFaOJvaDKbmro0ISxTnEDE9OTXEae3sNEIynsSStzLJyMK68GJ9pBZkuBBjRCyqLLQYMxf2SYluk19xWXXkkhwUkr2q05WubmjbaXGkE8RmsZiCNcQ/xMtARcGL7X9ZlbXdxKG0YbF4UTixPtBmfRxjiFOgsejRh/vTyI7VL58ame6dtcG61PkwU07GnZG8jFBnSeq5UaLp2JlBt0zjO6X2DboSkyOM/taiggH6y8rTLF5GEKmltpsq/f4OrR1TXdSE6hjQoUUSwe3aWNv023BKyX/4Tdm8jCAwN6Fw5cku7cmlRiMypAl6noHRTIMZbktbDAyyXfvaHA7gaSkL9TrNywghQ14Wxur3lofP8p/FHAn4+BJ8wG709kcqXeStzcaUdsaeh5EUFfS9fCgIP6ozxTzskdKIPL50ESUrYmajOvFIZT1wn1pACGS0gtgXiIaFl4krIE83q+8DHotWV985MRA/OTbZqZ5qH5g56n3mbO5vnJX/IYTt+p/vnfmZvM4jGc+OUfrvsDk9EeeXJkxIYqM1nlKF+lV1m1fb+2Yd/wo80ZBYGJExz8ySMiuh7QxtEldGutibMM/H/2dkWxOSN4Rh6c+8/q6FscBbTQuRtxFMf9wybNdwb9oytHLOQjD4p0x2FySeMo2tSmY4o/2awe2K8mltNgzNNQyggrRCqMDrsoYj83B6CjJTBA2bVmq3RHHRPPJ5M8zRKbl8MmXXQgZ40ku3WjONachlzb5R5njZdKcHGyZUYHm1Kwno+vuyXlDl7R6Xlsko3viZIY/5q2t61i3AKpNb8NCb/8h/AX4tGfny/DXKAAAAAElFTkSuQmCC"/>
  <p:tag name="POWERPOINTLATEX_REFCOUNTER#47203D2028562C452C77" val="2"/>
  <p:tag name="POWERPOINTLATEX_CACHECONTENT#47203D2028562C452C7729" val="iVBORw0KGgoAAAANSUhEUgAAAR8AAAA0BAMAAABBZSE/AAAAMFBMVEX///8AAADu7u6qqqpUVFQiIiIQEBC6urrc3NzMzMwyMjJ2dnaYmJiIiIhERERmZmavx8LSAAAG4ElEQVRYCd1YTYhbVRR++X8veS+Zq02qrW0zLkqtIDNtcVMKmY2CIEykFUTQiYjFPzoR0Z0kitNxUZi4EkFI/MGFCxuoLhQhoa50k1gEQZA83bhRZrB14aJ6zv1/7933MnR0413ce+73nfPefeece+5NLOt/1Lb+1W85tuenHd/e8yP0Bxwd6TMq312PQAlA+mwCeQuUcyholD7VJLUHAduoB4m4Wa4PjL2JrQ4SNBQ7VBLdMYR4e12AcWN7pDPOCvnk6pnBz5Z1TocTZL8DZJtgW6NqNoqBzywhItuEasV3pf0aZ/vV72DqnKuX92lwgujdhWTmTIscvsqz+zQhv53QTeyT3xBy7SS0MzcIWdIpk/xoXaHD2ohOiqtD+iLFxEndPmPGZCZVds5LkQsZcoRLr5D1MBme9xoSOU4gVtjSz5E7mDSvH3C3tLUFrXBM2ZbI7XxSIB0Fm6WsjJnTOihUpjwhxDxuzBzmTJesCp101LlFcptgm0KIHe2qoNpkIsQUaQgxccyJr0mRBaFYnglJjim13AckGCv4I0Y5MtCWVSYcjLViRFv4Jad8sNyJGLXJtsC+EEL8uMwfukH6UsmbH2qq60+4SZncKYxfFIIah2pvXVFonJTibh9oi8iQOO0AnpYmFZm2FeE0TXNA6mL2txDixywrOSW9mjkiWePNkPFqgvekdW9LYGokVSk/LKVYgXujp2+s8IkSY1wU5cVSlebJqG6BZaeL8f04SoeRNAvwQM/jjMyIsHZgnpI73CHcp95aQINOeBkqjqKUEWluA1wg0v0wcxeMmmGwLdedFlHpLoWVLIuXocVOlCr4F+qIjmfQ7TSgg7ayCl2ZyKoIs/QWEnPbVK2b8G3wu8EoxbLhcwP12UtjfLuFJ4MnNgZ9bFftW4NdDEQ/hXFNtuEysiRrJm1aZguG89p9xFrEsBewrlZEIVxGxw/1nNYelig2Z5L22al5dCIRJQzJD5ubb+zIhFPM0Y7VxXWWSB/C0uR7pIcn30AVU6WPkiNvMkxAZdHol7PJDtsTfwlKHwfM0nBeQ1Ua44KK5DL0XZ41i3idir2o2B+dCzR939LHsFdPqVyQWc5Q1pMa3IW+ba3pGJXTsEYf356i/s1yH6bAU+CHTkR/HmCr09hapt7K4YeGW4HQ7Ok2woTl9q00PQTbdEu4/HNSoO+KXRIxSgD0BfUwCyzTRoLdQ788NYo8qjIBcgbwkFaxDGQ2tjzMPFFHGLS73tFqKd3aNj8Wg+ZldttLdYIwm+VoWaZxQ4fRlj+AaS5Ory7LwDrjEnt9QXncuMWGSZ+XoQ3kLoUVejRYrOZUeMBxQR6LM6jf++VNQo58FTY0zR0th4rohnHdpNZjm/Fr5K6HFYa41R38GsvKrTMWQ+bKBQHmq+sL04jp9RzKkv1W+gWj4lSLbCSmLURYIlmL3DwFCyrIkAHY3N1tCHYI9zHYlCBzs33+xODgqw3srgYp7psyczX1ISjgLksTiBtvugy/SpPq0LawARcftNodOdUF7djOjXQCZOabPNlC/ANOYh2CSs1n6C39nE2q1K2GZrTPel7OdMHRsmGsEyhnqW+69OX2Ame7WCvH6hdcBdJhd23Ql3o2qZbC8WAkL0N0ckHqc6FI07VdxWlJ+LuNx1NenUt0B3OD5GFnTfGE9NbVTJN4GUKkEjnOytQPbVpz8h1uNUY1V10/2rTocjJxGGuXjRY5q3S//1XJvAwhsDyjsPdEh47QVaiHhjSBrwhwSGPnV+sMSDe1zSN0zGNPi+2APCWVXL3u8zIEpMvLyVj9bizgu+xnMIccae/P8ElF8j4OlvXmhyqdGBLb5zH7eFshIyFCqmqVbCgI268xjRWCScKaD8soXkOVDRnx1oRyfg1QqNSH71EbjhLxXVacN6DC3M50PSJvV5vvEbyebW6+dXogfipNxdUQtO+rnih8ak0P1S+dF+9xeN1yW7U/3rn4EyzrIUHNG/Xfk8t6wq5cmDFb8JXWeMplazfVk19uHViy7Bvk8brAPLrnYOb6YPv0EhQiQc0dteBujHTtwozNbPyfSrYtofKaEExjWSXCxVffNmnEYzuNGC4TRzD9UzFmFF7U9m6SnonrLphQwLzLMQSDf0xip40kNpkTt+CIVhkin9B+SeCspoxskpaZU/92hfhUPQQEp0lBcbWtG7TazWw4MmuJm4SZdRtmnKI5fbsm6Jmp3JoZf9YMczSfFJTpJNF2Dung1SXaKo0opiHXNTks2nuKGFxb1sNPxPn9dRMqsIw8tQSijcUkUtOLE0vGiD8Wp07xXFLE/uwk2s4n9/yA4Cu85OwLKhtn3swI3yr4budWLf9bu38ApLEz0gAvx9gAAAAASUVORK5CYII="/>
  <p:tag name="POWERPOINTLATEX_REFCOUNTER#47203D2028562C452C7729" val="3"/>
  <p:tag name="POWERPOINTLATEX_CACHECONTENT#5C6D61746863616C" val="iVBORw0KGgoAAAANSUhEUgAAAAMAAAADAQMAAABs5if8AAAAA1BMVEX///+nxBvIAAAAC0lEQVQIHWNgAAEAAAYAAQlpVwQAAAAASUVORK5CYII="/>
  <p:tag name="POWERPOINTLATEX_CACHECONTENT#5C6D61746863616C7B537D" val="iVBORw0KGgoAAAANSUhEUgAAACIAAAAmBAMAAABT+FTnAAAAMFBMVEX///8AAAC6urpmZmYyMjIQEBDc3NwiIiLu7u6qqqpUVFSYmJjMzMx2dnZERESIiIjx0hYPAAABNElEQVQoFX2QwUrDQBCGx1ZDrKH4Y1clKiao9Gp8guYQ8CQKIngQ4hsYkR70Uo/eLOjdPkLeQB9BaMGjfQO9e3B3Zzdxe3APm3+++Wd2MkT/nJ0Mpwd/8l4Cda4r5Ce4yRR6tGgvjIgeRkDPkCXOBcCyIeUKi3ccs/CwziLGC4s2rlgMRc7i0jacfDCg0pabmOgbm5VmUWJthtwDhy5qAqIan1Mp0IkcV0v+Y8d1dRVyXU8ShQOncFeivkPoWT7omvwp8MmmwDwip1rVZLHocYZSbGiVmP0RvWFLkSb2jYUWsK1kjMiSNi9litySeV4cas8cvmTSR91nyHtDvdHiTNenEKZRS7xqEgPnWnhpX3/lPMDdgKgx0uMpmEgkjjKEuYrUaRQSARe5jvQVjE/E7U8dz6pf+xotvx1OTU0AAAAASUVORK5CYII="/>
  <p:tag name="POWERPOINTLATEX_CACHECONTENT#5C6D61746863616C7B537D203D20" val="iVBORw0KGgoAAAANSUhEUgAAAFUAAAAmBAMAAABHbcoGAAAAMFBMVEX///8AAAC6urpmZmYyMjIQEBDc3NwiIiLu7u6qqqpUVFSYmJjMzMx2dnZERESIiIjx0hYPAAABaklEQVQ4EZ2Tz0rDQBDG11ZDrKH4YeOfqJig4tX4BI0Q9CQKIngQ4hsYkQp6iUdvFvRuHyFvoI8gKHi0b6B3D2662SSFJbM4l8zs99svm9kJY/+K9RDHO1o7DR9ZXGrApo+rMIMfaHjTcRm7HwBdkp0RfhYwS7LpnEDecEixBhYF4uGZYtu4EEjfjij2XH7SxyeFspQ+ZuHxg5Uip5IUCxRS6HfAflEQSROwNS5XuARAxyUMpdziU9PRdd7KYF3nRw47iXwPf/I5GoulirbBlV6lNvaux2K3orEn3oykulCTm0Pgq0YfSVbeAN7leYKdjrs5EWCZYP38n2DsFav1bBPbEpjCmkzVTw+uFNrUaA4RSXayOvKq/qL0ncC33Ka8NxPlefvUxKM8ZHxS2iqzAHYkhJb9oiTKRQ84HVVG0CtX1Rm/WdwmjDUGxEVk230O2wchnCir6qMRcxg4i+oxoVrvR/bNrw6pz/wB7/w+KTUPfnwAAAAASUVORK5CYII="/>
  <p:tag name="POWERPOINTLATEX_CACHECONTENT#5C6D61746863616C7B537D203D207B" val="iVBORw0KGgoAAAANSUhEUgAAAFUAAAAmBAMAAABHbcoGAAAAMFBMVEX///8AAAC6urpmZmYyMjIQEBDc3NwiIiLu7u6qqqpUVFSYmJjMzMx2dnZERESIiIjx0hYPAAABaklEQVQ4EZ2Tz0rDQBDG11ZDrKH4YeOfqJig4tX4BI0Q9CQKIngQ4hsYkQp6iUdvFvRuHyFvoI8gKHi0b6B3D2662SSFJbM4l8zs99svm9kJY/+K9RDHO1o7DR9ZXGrApo+rMIMfaHjTcRm7HwBdkp0RfhYwS7LpnEDecEixBhYF4uGZYtu4EEjfjij2XH7SxyeFspQ+ZuHxg5Uip5IUCxRS6HfAflEQSROwNS5XuARAxyUMpdziU9PRdd7KYF3nRw47iXwPf/I5GoulirbBlV6lNvaux2K3orEn3oykulCTm0Pgq0YfSVbeAN7leYKdjrs5EWCZYP38n2DsFav1bBPbEpjCmkzVTw+uFNrUaA4RSXayOvKq/qL0ncC33Ka8NxPlefvUxKM8ZHxS2iqzAHYkhJb9oiTKRQ84HVVG0CtX1Rm/WdwmjDUGxEVk230O2wchnCir6qMRcxg4i+oxoVrvR/bNrw6pz/wB7/w+KTUPfnwAAAAASUVORK5CYII="/>
  <p:tag name="POWERPOINTLATEX_REFCOUNTER#5C6D61746863616C7B537D203D207B" val="2"/>
  <p:tag name="POWERPOINTLATEX_REFCOUNTER#5C6D61746863616C7B537D203D20" val="3"/>
  <p:tag name="POWERPOINTLATEX_CACHECONTENT#5C6D61746863616C7B537D203D205C" val="iVBORw0KGgoAAAANSUhEUgAAAHwAAAAqBAMAAACD5yJnAAAAMFBMVEX///8AAAC6urpmZmYyMjIQEBDc3NwiIiLu7u6qqqpUVFSYmJjMzMx2dnZERESIiIjx0hYPAAACiUlEQVRIDcVVTWsTURS9pnacaaetBzNG41eCFremKLizI8TKLMSA+IEI8R8YkQoqki5c6MqArtvsBDfNP6grwV1FwWXjVgS7ceXC+746bwKZeZKFd/HenXPPeXfm3XffEP0fuzRZ2mRUfrqJG0uj4NjnEbnXgLCHY/mZwKcW8MNC/AYeNYX+tQWOdV/h/fP14bM0vlitEb3sA8spNtbzO+8oIb9fM4xZlTUEDhooZ54/RCynhduGM2BA2DauKyd37D2QcvqpWR6OKK+OjVyhCsa8QWLnFzV3HryesF7UlnPu4KMr5R/FLOy+2bGv3xSQO5bAYc4+xJbiDZw+2awZaHmMtoJ2cdzEHOYANZm9XtXkASoOMkPxsKO2rquRNeCqCTrMrVNKbqhTQMTFcLVtXJSF2+PHQLm291TkvACWMh03w81Sds4fMLvy205yVuid8w+Yjcu2/g0D1a6FcPtk7KgVK3VE6JyF0BkGVi3AW3mcsUyy0gVmm7Ir0Vve/q6lz3dXhsCmTfEZ2LGBXD/h+0n1e6i3nKt/OFdiBxMKwKeHKOgsazzGMe0VT1z3QVnQGvqmIfqAE8U6zWD5AdF5U2kBptXrFC7RvyLP/IJo2Dpqhj/v1rch+H05eyiui6FpeqL99q0xvu6BlvtCiTT7PvwyLyLWzlp66kq4KbP7/O2+dfh6bpeGJ8orXl7QkX5wh1d1sTtMYvmcqHuMqK00M9GWcorG80xg+bT4OdQBsRqRF6/KuXhY25TyhtgpPqp42iUq9Z3PzCwfzoTmTspEDdZH15qotuWjy7D7nZJSvCGpqvdxr+0iVJwwrkStu5offmlFT/64i5nprd/6/E+CUTLv/CQ2oVyl/guDhW+9RgrxNAAAAABJRU5ErkJggg=="/>
  <p:tag name="POWERPOINTLATEX_REFCOUNTER#5C6D61746863616C7B537D203D205C" val="2"/>
  <p:tag name="POWERPOINTLATEX_CACHECONTENT#5C6D61746863616C7B537D203D205C7B" val="iVBORw0KGgoAAAANSUhEUgAAAHwAAAA1BAMAAABxZ5IpAAAAMFBMVEX///8AAAC6urpmZmYyMjIQEBDc3NwiIiLu7u6qqqpUVFSYmJjMzMx2dnZERESIiIjx0hYPAAACPElEQVRIDeWWz04TURTGjwOOLQyNn3YEqsY2YNxIQn0CatLISmhCSFgYhxdAxxhMZFNY6c4msKeP0DeAN5BEExcuZOFe9yy4Zebee27buXPLxoV3M2fOd37nzP13WqJ/Nd78RnT92jtYe3p9uoh5E15oYuOZ6bK8naLKVb+O/njHfTY7vsvVQh3vm33+C/dm2z7ucPFxpUr0uQuscG+27eEeE6eTqgFwm3ktpoc5pvbSmZxhnXktpoH7MlcNxxaGSQZewttE6oQRi7GYBr4tV+z7DwvCJQPvuU5ZZTDwv3igBDfDwHuYdaNUlIHvA6tKcTIMfAIIHU9rmtzAqQGUq05lR+JT4rKUx6lvVqcnfX6M+sWBy3Eo+Eqbfb+4PsYwm8v04ElZFMG7DPdffDDGc6YRlYYux5FYfl7eCB986Qx12cI58GswLOPdY80mSJdc7D5vIRlk333QLUdSLsYrqdnAfem0Pjson6iAetppiE7xUHltRrDUei31CSxL8yYeSTPnOaM2qYaqjC2539uz2XZCnestmORnwb7vt/A1waGr38Af+SFE9lM3k1YqQM+949401JmHnnC8qYvnWOrGNRBGSexUeJIDaVnhNWDryu03drWcZylcHFXstYm8rtuZSRIrnOqCD182UYnySjJd414seODVODRpnIJvrfDjBUvtYDLcIXoo5H/GA/l/ZGhVnBy+a1vMyNZybUyj+Z77b8KoBLrbjVLzfUf4mR9kiViIdZe0hGVLn7IlN+USocxWaRXLUQIAAAAASUVORK5CYII="/>
  <p:tag name="POWERPOINTLATEX_REFCOUNTER#5C6D61746863616C7B537D203D205C7B" val="2"/>
  <p:tag name="POWERPOINTLATEX_CACHECONTENT#5C6D61746863616C7B537D203D205C7B53" val="iVBORw0KGgoAAAANSUhEUgAAAJ8AAAA1BAMAAACtsiRbAAAAMFBMVEX///8AAAC6urpmZmYyMjIQEBDc3NwiIiLu7u6qqqpUVFSYmJjMzMx2dnZERESIiIjx0hYPAAADVklEQVRYCc1WMW/TQBQ+nNa1m7TiQdxCADVpQSwgEVYYGqQKJkpEVYkB4SB1QxRXqEggJJsJOqBGUIEQA/kHZGVK/wGVADEwtBLsZWADiXP83vkch/O1dOgtd/e97/t8Pr/3Esb2z1j8Ae5enuYuzJ7ZSz8bjmbZTc3A3PkskoivQ1ms+WKxBsX3jP2JMbMK4ViKEfXKOyzHV5wLkx+cjhGf2qrC/ZnQcVXm/XttwiEpaNS3+e75WOOIAE+Vyow9awFMC0i5MGBMirfnu5vv3j0C89HJCgAHCVLPBsSHYbbjd9kBnCNVG29kA64RpJ4Tho3jETknLsyk51XgndqIognDLRTZItNHAV++6bgkUc+yYQE6Edl0SNSgb/H5K0EZs2yYAyRbJVK1da+OBEw2HBwnw2MU/wl4rQRkzrJhQIamSKU2EJbphATZsAF+hBoiRQKAK7pWqKW84NsAPqK4gzPLATirtNGa5RMOJsowktcAimUtJyTJhvw4F3u1w7wtFHdyRtnQ5OLrr3ssT4eO5R5QsbXlom9yMcy6SfpLjpV8CeONIjHiVheS8nLmGvWQmVBzykmOLUuG5uUHiXFJijE2mij6PP8G6c63xj+1n1ApNk3RByLSCw8g0cM5bG0BbCo85JCRyhTzF1CPYAX8vPzzi9qR1en1k1bRTaEtaq+2N43BGojqTtFloAnFjryP1kPUsqri3dfhRJrXBymcrd9Kw/Thc3RSxgZhIs3ri4zECWGXkWFiJlWAEJ4L2l1sY9xHnwEqMAtfeStOgAE5W9V5OCQ6TOCis4WvCvEJD8A2BvmkrpQR8eyKjxojMrIgvsOmfpuNa7nqomEO1RBfnDePsewp7jZeGdkBVnsNHDeChp0OxrInYUg3x1hrM5JVAG50V2ZtOduIGMLQpurKUyPgBQePfMaMll5WR5bCMAdzXMwH/mHiqyp3dK7OQMkNcc0hDIcmFpZCzcq4S1KDdx4+bgqAAqpZGAabVu3x2ztvRF5yVeFT3Xn4WyVPx4Thq/Cy+Ct+SXN2hAjDp6Hs9qS7I3UfsjDsE9sVtP8NC9J/m129Yq/IpALpDex6X9dt7rpPaFPp6gqyeNKvShZVM74G3zSZurQpL/410tVk8Lpll8H57/BfajGI42jG4JYAAAAASUVORK5CYII="/>
  <p:tag name="POWERPOINTLATEX_REFCOUNTER#5C6D61746863616C7B537D203D205C7B53" val="2"/>
  <p:tag name="POWERPOINTLATEX_CACHECONTENT#5C6D61746863616C7B537D203D205C7B535F312C2053" val="iVBORw0KGgoAAAANSUhEUgAAAOYAAAA1BAMAAACn7ooJAAAAMFBMVEX///8AAAC6urpmZmYyMjIQEBDc3NwiIiLu7u6qqqpUVFSYmJjMzMx2dnZERESIiIjx0hYPAAAE+ElEQVRYCdVYTYgcRRSu9Oz2Vu9MNnnJdFZXTWY2roI/kPEiooeMsERRjMOGqBCxJ5CcgpsOEsEf6BYPaw6yoy6KeNi+edwRQchp9iLoKQEVBQ+zoN6EBDReFKzuqldd1dM93ZmWBfswVfW9972v6+9V9RDyv3pWfwVnl1/4VTj50C5LWnDnf6B4dBlOPVI4zjY0VN/VNtS3CPlHxRJ18w+AZwjZd03iZgvC55IEciruQdXhiv344lV7YIzpOw1WvngwOEOa60ikLXhtORSVCFrSSxMOKAajc4O13j/UvUMBE9WlIwygO+fBQ8PSQoOQ9wKA44iMLw04pDj0T0eNX9yLCqhXq7YTAnMn5hGv8v7VAPYjNL40QOmSZXuRtw/HMlm9FyMTBTknfVG7Ds9nsjSDptm9m9sq2TNjwoD7tHDKTXzrJmxyU96vprkjSFZ2kphbEBF7OCdzICaix0c9T5EQVbOGfTDtTOK2GArSxYHs4tL5/sdMlm5QNSsgbBQ7o/uGrdZ+gfmbotIvOo3CX+/nNC5Fepe0JysdMZDE3xKmm4BdT/pmtdV++qhp4lyNsChOHuk6wtgHpI14ZwCqZhe3uYFzNUKSi5Qsoc0HeArrxUpV04drgjTIIlO4R5hq6FIBsNexUahUNae1PJhO70AjaWgD1EfApJPaVjXZGz+h2tLqLTg4SOCzLLvXb6enqqbJyCufJCImml02ko95Onh/KNrQsXEtS03MPUaGk854/1Dglu7yEcMWPAVj+V57ME9yl6q6o41O6KmxlUC8uhQF+1zH72XgZQUyT7yuPU8qNnYmaYm5ytZD3jH4ZehS14IQssGG3Etgmc1eIp1/6AKeUrWMINajTPSYHpHuAAx1KLNljGwP808Qqf7mVhZttSPzXU0sWLbmM5OXHuadoO7oCGsFUSfMryBTk8ziWFjuccFvQ3aSViV6UB+obV6fCQ+nKfh9jCZxxYS2xB2BkG2ZoUYjqkjt4c4rapvXo6VMvdo4zb4d+VbieZ2G8G5W5NkbL3GrIQgm3z5pmh9gzC7XbAKS2AYofKRdn/dEnCmxGggNx5aQNM2nhS/x+djuxKt+St3o4/fnjDxLfEcEpHzAUjSpXJo+n0eI+7kHbuALhe+rP3oe2itfr+kJjsEDpWga8l7aPBA6U2Wf9oqf3HG+bTlCs8LZKZoV2c/WxcgZ4kl0Twt6fhGfK25DePt8JFI0Z6LeMTcqLsBtsB3OmrUHvFLgV2qKWWSUYBjxpOZfv2EcMYuEzB7mUBPgpahmti+jU34pNS3MXVWRrFGzGt+xZHLu8w8IwjIevOmx22OAV5Z8ReWuWYFTjMwe8Z0k9wq7BqxHBna5tfltS3wnMbTFRO3nlmHBES5FCtnPmSPnLoWEK/MO52E/98WL0731QoMZaSAH0nCZKMDLgsOZeb9S0x/S9tufXfhU7lfUJMHKkEehh8m78z99/Y06kLXvOvYbf+ep6Hap+XE4K2ygfkC71CTGkGMW2yAP3HavMF5cSs21EDu76EhTrGltcpB6rDQX7+OtyX+l5kiIWFP5t2LEaxKgiOYcrttJBFI4RTT3eCnEElANv8yTMda+hWfXuNjVpK1k28T0k4gTZhgQH35nErbSzU7ulaKyWVokEaCfexfe8BKU0k3lRpQR660MvAS8AT+XYE9IPeqCMyG1BC3KeyX4u0j9F1x02WbuMq+6AAAAAElFTkSuQmCC"/>
  <p:tag name="POWERPOINTLATEX_REFCOUNTER#5C6D61746863616C7B537D203D205C7B535F312C2053" val="2"/>
  <p:tag name="POWERPOINTLATEX_CACHECONTENT#5C6D61746863616C7B537D203D205C7B535F312C20535F32" val="iVBORw0KGgoAAAANSUhEUgAAAPQAAAA1BAMAAACEtdvcAAAAMFBMVEX///8AAAC6urpmZmYyMjIQEBDc3NwiIiLu7u6qqqpUVFSYmJjMzMx2dnZERESIiIjx0hYPAAAFjElEQVRYCdVYS4gcRRiu7dnt7Z6Z7OZPprO6ajKTuAo+YMeLiB52xCWKYhw2RIWoPYLxIm4mSAQf0C0Kaw6yoy6KeJi5edwRIZCDzF4Ec8qCikIOu+ADD8oGNF4U/Kvr0VU13TPtrBisQ/f/f//jm3r9VT2E/B/b8g/gX5vf/SIcu+PaMLtw/b9HfGQRjt+VOd0GlFXf5RqU1gn5S8UM2f4N4GFCpi8ZOLGrQNsZE0/Tm/tVyznv3sMXvJ41YCScztKnt3dOksqqGoiyU4WXFim3aTD8hGrDPiHi26rv4POdA43rFNAQ5w4h4GyfgsA0zJYJebsDsGAYUlQLDiiW7olI+b55WgF1seD5FJg6OqPjpMB6WwTYa1hSVAuUDrpeELmFMJ/iTkjricjkgDZRiHU5sAmPpQZrBo26cSOz5dKny4Ye86kay8EWfahAm3kMe2rU2zzITa8xU7M8Y0udKMSmgE9Si83IMGJcWOLHomtR9Mj2UgM3+MCQhjGsDbG6vv42NVg3qNQ54DZHdE33pVp1L8fCNhf4q5t1imWYSj0hFq1zg7SbQp0PKwnXddMVEOOh4+maSh0KatuYxzjcETNKGn6MUqkLIlrH0zWVuiGqhGXMYxwu1zGZi8FICgEeNKAhqkodwiXu3UuLcuAmbioaLjkAb9XABqsq9YRWVJPj6lBONpAaQCnNlhiiUuMPvy/RSQGrsL+nqIqYx4Oj9E/6rVLbGLz0oZItQWzguN4TJBgIuZVylxNNiaCrFvsWBsMxP9GRgy51KV1NdHkfTbOBYsKjRGt67S2olcCqU08tWknExLko2Sd9OAVuRttZxWIffVlr9ys2Wnrbil7AtTLsvP2MupSUIEVcw+kIFH2g2DJOiveaII7DYkoS927knk/M6mwDbCVa+kGrbz/ZvwM/Ra6s9/szZLnOqubn9ae5T5EvbdwkqZVQz/ZGp+TrCGqdqEv2eUilJvloZJ7/+dR5Vkbc5gJPU4P0+q8ytaDUU3UmT9Ljbxx+GUBNmjjZzpPovx2t2iq/oRCyIctdf2IVKd5Zf0bVmRwteicoDqLueoTkd9A/hICQXDz1E0BvjVnanngzuGUeYLP9lkT9rsjZQOqQnup5WvcrIGJxx2Q+OzdnAp5ufJULDh1wemdZ50D8ekiIIQ74Bl2OBeq8HW+TcbVODN7Xk/K0Cn2e12HDl0DtyNUb4uRGY+3SAxziXo/BDk+Dr8HVbI/8lZWAx1gsUQK1JS/OlX2Y+DIGFHAfO8o2b2W/MMQ1vOpz6hyLTqDOyV5Xsa9Ry9FeQjzBzRPcMPwVn1zNMvcOWZVPoJ7EvkbNkRf1MbrCa+D5zJD3ekzI8JTUfIYxpLMVxUnqP34UeegMRy1/UECb9HdWAOgeJ8SunY3emR6S2hUVsMAPAEFdiO97suB32dcPXUg43rivAV4N8FLfEdenLNySOgfHMRgb/+STmwtvH6uRAS/hHrv58U8+RN9iZbOK3N6jizDrc88sL0k9eei5MzTg3IzP4kSvp+P127z6eBmNTkcOa439KquJ3ABP8VCWYNhTUodbTu31j1/4SO5zQU06S1ssi3OQvDnz3RdfxsM6fpLnL35V9175cxiZbpfUH9CpwmH7RtglNbG2GOaeJuQ2rXM/+cJ7hLekXqHBzx72ZY6Y2m0z0AnwbR++hWn4nMKptxZQGKlJ6r7omLr/Dxvu/Cu+p+f7IjMCWainxAo3cubbCIzvGGhmNQv1WJCcrvMAtmY52TgcLSqf9pr3ykV4ZCWIoAuaQSr0cwMb85FodsEWRcwIoQUK+Bet2EGGy0bkIv4OMIxZ1PrQC02unSXPCD7doXf2tWCEtFlClNtZivtrKfju4TW4vPskI2Y40gR/xNDdh0VFdPdp/vsMfwNYZvdRVXq/WAAAAABJRU5ErkJggg=="/>
  <p:tag name="POWERPOINTLATEX_REFCOUNTER#5C6D61746863616C7B537D203D205C7B535F312C20535F32" val="2"/>
  <p:tag name="POWERPOINTLATEX_CACHECONTENT#5C6D61746863616C7B537D203D205C7B535F312C20535F322C" val="iVBORw0KGgoAAAANSUhEUgAAAQIAAAA1BAMAAABYafjCAAAAMFBMVEX///8AAAC6urpmZmYyMjIQEBDc3NwiIiLu7u6qqqpUVFSYmJjMzMx2dnZERESIiIjx0hYPAAAFwklEQVRYCdVYXWgcVRS+mU0msz9Ne9qdRqO2u6lR8AeyvojoQ1YMVRTrklIVqs4K1hcx2SIV/IEZUYh9kKwaFPEh++ZjVoRCHyR5EfSpARWFPiTgDz4oKWh9UfDc37l39s7OFITQeZi55zvfOfvN/Tn3zhJyHV+LP0Owp/JfhhN37amAItz4v//+sXk4eU/urJtQ07mLTaiuE/KvjiXa7p8AjxKy/1ICl6bbAHqdlXbWs3NIZ5z375++6G84Q/rF6y18fmfvNKmv6IFx22vAK/NUQoo/ZvKWCwc1yGntovXe4fYNGphozhxFwNs5A2HCIcyZqRoh7/YA5uz+JOrAYQ3qn2LGT50lDTSbZT+gwMTxSROXVpm/ewXggISGPx3QXrfoh4wdwWxqVPcp5vLAGL2Y3hf4FjwRg8NahoL2zZxaSB9DFzY4p2GfKq58ozqscWLW3VCwI4KK6SVqYkpk7OqjF//KBIgB7PLRij1pLV1BRb6f66fRyaboJtK2d3JbTsDvfkjNYTp0BQUQPk++qMmlVuOAwKI10TAf/bzDr8J0BWNyens3KX+y0RKdTKL1pIvZV0B2ktVtAXUFkVTg2scYwz05zKQdWLIR0geZxOq2gLqCtiwyjn2MMVxNdTJjSYZQBPCw3ZOG6goiuCRoG2l0D24RroqdUgDwV+yuFFRXMGZUaHtAC2p2h0SbANUMiqTyp64A9T9gegetBhzaGEQ1pIR7UvVaekFX4GLwwsdaNkuzjb18X2hxKOh2KqGmzMxGUd9AuhgMJ4JhQUVKqV4dRvkQGVOhxsBdyrjMel7WK4jTokwjWkvEmzMs2WcDuAbcipRzmu0ef9W4HtR8uMsaG0gZ51HWxv4FpVSNJEljFYcqTIJpdjexCX3QAbnvVlKSFO9FCbNpCSnu7QBsDyNoPmdgAbp/gdigrqxrRKO52OK198vWsyanIhYBrqrUsmpkIm/1qoGJoNVjL+heADO7ziuxfnrxtzMXjPJT7MwJVhPStxY9UReqG7rN2+N0gx2F34coIB2cCN7TyN/RJ3ZDnI8I2VS1czC/jlTubj2n27zNlocXVoYp6PuElHaRH0GoMhTi2TEG9Dyb59oXL5tiTQS4fIHaFLwvc7ZRQURPESW1lxBSB5kCl1juTXprMhRZR8Uswh14jkI2BY8ILolwFDbpjC1zMsN34nU1qpeZ4fVgXL1DFIj0Hu9MiwJPTfAIR5wNQFEdGAiBuA9GgA6RuIbXxH1KbD0UAQ5PZFHgqJN9/SB20mUMKMcL39OqRDf/OSXeFxqBUFDg0RYFBdUHjSVJ1l4W4sHvnBL+7Ee8N3Zqgh3xBWZRMI5vzi5PfVCMaGuhCX7A/SV/gzdy3JUCMfoY0ttmcUrB37/IPHT02VU6IqEtLpdx6gC0ROBZrnlO+rOfSkFR1tGy2FSkgnJ89lSbSJ9/utEFw2Yc52AthtdDQpyePMpl/z6y5VdWAU5iMF7i61WtRjz0rDAHfiz4/BQqvl4RfYcXX8FpoAT/8XmYCkRAnodSMH70hbM04PxkwONkH+yPp3jn6pM1dHo91clNLk5wnA5KAHhGZOB5su5KQbTtNd/89KVPVH2QCkhvYZtn8Y6Qtyd//OrruJNHT4v8glP5tuW/9k/Wb5p+peAjOn7Yid9Lv1JAnG2OFZcIucN4x18DyZYcaed/KgXLNOb56UCFxgqKaxz0Qny607dxC+8TOC2cOWwQIjnMuKabUjAQFStI/c/qDwzaP8siUzkDeZNAHgUTci0kgktrCIzuMjSNkwixmHkUjISWQIR6D+HVqTFnGsceqaMVWQ90kLaXv4HHlkOGXmT3gRv9OsJrKGcgaBBwZSlMuGh9A7HzyiWXoGwyivjXI4WTCLGarczjVGHNGmiAeThGgGb0M78tVkONntLMw0kJJdpJMYXyRgquw3k4Ot9or8Jlw94D41gHgj34WeMnWUU2kOvS+A/KPAM0QDKhmAAAAABJRU5ErkJggg=="/>
  <p:tag name="POWERPOINTLATEX_REFCOUNTER#5C6D61746863616C7B537D203D205C7B535F312C20535F322C" val="2"/>
  <p:tag name="POWERPOINTLATEX_CACHECONTENT#5C6D61746863616C7B537D203D205C7B535F312C20535F322C205C" val="iVBORw0KGgoAAAANSUhEUgAAASQAAAA1BAMAAAAaKotVAAAAMFBMVEX///8AAAC6urpmZmYyMjIQEBDc3NwiIiLu7u6qqqpUVFSYmJjMzMx2dnZERESIiIjx0hYPAAAGy0lEQVRYCd1YXYgbVRS+nezOziTZbE+b6eqqbbZ1FfyBpigqCm7EWl3FNrS0ilUngvVFbKdIBa0yIxZqH2SjFkWEJm8FX5oiFPoguy+KfeqKikIfNuIPIpUWtL4oeO7v3JnMzE6tUul9mHvvd75z5ptzfxNCrqSy+wdw/1/f8wJsvuVfVnTvpcWz4epLC5DgPRPH1m2EbRviYGp/Hmq6bXcDqscI+UvHYm3zN4CHCRk7HcPDbkySWQda9oaE7Ja3Urcfcu5ee9KZMzIyZ3W3Hr+5u5NMzuqOWvtUE+AXrW/V4cWNVFOag8alTRNWaIjRPIe9t1a1rtLAWHNqDQJWfxf4MYPoHoKPXjvS3x8apyZqhLzZBZgOsayWAas0c28763zv7dHAaLPkuBSobBqP4rJneUfJDLG6NQmUeHbKAMsllF0boCXEdnzGDmB9qlf7MWayIDLgIb2COM6lMU5DvCeIC7AlZGW1IpJa13JqIX3YTZjjnHrKdGtjgun0PstpODPEN09CR0BLVBFJfeFkp++dlQkRsK0PuPaSxiyXNCWwCqBGWtp8xHkn66lLKssMmE6qy7xIJGklD4NFZz1m6TM5+1tyVn/1TWrQqEGXVABhs2Qqolzaqy8XWNARjWhl0BgoqS8/r5d3Cqk4uqRhuYisa5Q93miKYSDBsbiJ9W0hqSHH/jzIvCbyE0BdUiAlmSnzBPcjOTNIy02IRogNNZalSZnoHsioifwEUJfUkuNvbElgMkitHyKnb4xpwiKf3r4wBAAPxjhLdHVJAZwW7Lk0LwuuE6ZyCqWJmzvdBGQpADizspOr1iUNRw6XZPcmHZissgB3RiSRBkB1CZ9oPF0SftA9Uetgrw4r5wZRDTkAsEHPEinigVu9mDzpkkx03vq+Fj6h2cJxuMtPMEjIxiDjF2SP1jdSTTUdyW7b+mHYRmfY7GZ50DdCNfLKGL1HGffp4LsITPgagkdwpETPppK+kxlNyox4a4F4c4oFOzqAK8DwKGO96mPjegT2aYC56aVIiXwAqUQOwxLOxaXuNR9TSlV7Qbxp3I4EuS1x42Ecbj/OS+u35S4rCO94IK8d5ZQg9h34ykgW4sE39QGO6aCFwKIOZLSNgXVv/g7ieDofiaoH2d3kp8QnzacSOTN4t+X3pfIs98PFvEqPkN5+vVt1B6xdlgLzRPRDI7Qiy+RzP+86kbgNzuC5Qq/DxPamhV8D0s9NQWFVG6pzep+3R+h1YgjOZkgiHk4m63Hk96OrhUfAfanHZltd3CgJmVfbPqekPcu3Np8etLFFaPnlLEk9h5DiOfQNwB+MgJJG6I2gEE65YZ62Qe4AMhouTrsmrCbfF5IkvS0DtFBSQFdVUZ2LwtR9gJ1xY3TZTEJNoLiyc99RFsZ94TUkZiJeQKYplCTpIcElAY7LPF0GJU6WOHrhWGGW2A21Hy7nIX3/y96XRtRXBq6Ia/F0J0iy1KoJ8MVszGx1geLetpBkUTUQZmkZ0GEWJXv3HlXqJ33hYPBACZIM8WMDh2QFJuIMOpRi+40B21mWLJxLlrZ9tfNf5MIzru4KSQXunSCpoLJU3yPJ+tcjxi6kdOBoEAgnkIdKc5bwJuDVhEvA13WCpBHMDSuW+qG3LL7i6M6AkkbpvtQAx2V8UnTmeCPHU0kSMwhduovMT0n640cZh84gVoqrJbTA9Yec29CCkobpGE8CUIWYu8Y+Vud6KEm23PFL4oCUkkrhfV4diD1+XNCFxWatxqG/XFBSneJ4jMArPiFGV16P82hSkgqwDZ2xiL8q1CaAt8JZZsD3OPxmL/6qQPQAPyY0TgmRGTLK01hHTc6jG2HCFRHyVErSyJpn91KHQ+Mu95NZGgvXjXdhRw2NVlcNA/25jUXjkPPfkRmj0WG44aEmgCdd1sv5UJKCRavx6ofPf6D2KSmJdLcu8mDWavLG+Leffh4Ow9BO8RrFwbFsjDvNJwRe/rLpvPyn6OSslKT36JBjmr+WjkoSMRY5Zu8h5KbIR//kSrbkYN88suMLCf+TWkk6SL2fWeuqIKEku8NBy8faXHsD7+GzglPLmMYGXkM6rOIPnN6XUJSkgRihpNQ/Sn9Fp7H1zDPC+e8lVeSKi8kudhAYOsfQNE7MJU83T5aW+cmRuvdj8WrMmMZJ9sxEy/J/uzjr4Cl45KDP0JNxG+/Tn7FYMjnJntmoKTftGI1uvCAuHnKlxyjzjEJvj1hSONx4kU/6T0d2KXSy7dSah7N0FMHoiSMt3eGwn26TljwcyV2y1m7fKdz9KbgO5+Ho/Oz2YTiTTbgM1nUeuJfhtdmvZIdJNuXKsP4NQ+k0yMh5DocAAAAASUVORK5CYII="/>
  <p:tag name="POWERPOINTLATEX_REFCOUNTER#5C6D61746863616C7B537D203D205C7B535F312C20535F322C205C" val="2"/>
  <p:tag name="POWERPOINTLATEX_CACHECONTENT#5C6D61746863616C7B537D203D205C7B535F312C20535F322C205C6C646F7473" val="iVBORw0KGgoAAAANSUhEUgAAAUMAAAA1BAMAAAApEZRcAAAAMFBMVEX///8AAAC6urpmZmYyMjIQEBDc3NwiIiLu7u6qqqpUVFSYmJjMzMx2dnZERESIiIjx0hYPAAAGHElEQVRoBd1YS4gcRRiuzGx6ex7ZzZ/MZHXVZDZxFXxAxouIHjJiiKIkDhuiQtQewXgRdydIBB/QLQprDpJRgyIedm4eMyIEcpDNRdBTFlQUctgFH3hQshDjRcG/uh5d1d3VXb0EE1KHqarv//6/vq7+69FDyI1c5n8B7/p+vlfg0D3Xt8IK3Pz/C9yzHw7fZz3seWip3PkONM4Q8q+KxdrOZYDHCZm8EMOtu04baDlu69DfrjJPNh/cfa65XMqYWXc498Xdw6Nk5pTqWKDttuHV/VSjZQAHtinRS91L2Ht/R+8mBYw1Z3ch4K4dAz9msO3OTrcIeW8IsM/OowQ7FOLoSNj5ub+ggHqz1vQoMHFgSsetezU2e3WArXY+JVAmrNL0Q68A9hq9B0+HJhe0BDHSk4YRd1yBJ5PGNEST2LuVUcrmNHFgmXHaGemaNpDAHDEnM7AksOxak7jGnSrmvXximscbqAmSPYZmnQCeRAOWMZoxtaNKrIsZcpqpXAqe5xNNepavKR6pJ1bJ9z/GTYa+KrEMnOSKqUo6tbdyLFhKGm2QkW0KymCqxM1ikbq3SHu80eWviQRn4ia7/jqI92DHJ0SVGAiJjjHPXJFJpOfZDqHzRiBG0XFzT5XYE7txyZhncj2SWXPMTEsA8GgmIWFUJQZwgduXEzwOuHAbb9VNlBy8DNA8lcPRzarEzdphqPNErwst0dxg3QFoFIqhSsQHfChv3DZsX87jZNureIFoFJlHVaKDznOfZA/Qw/f0gJ/NybHeSTW2ckiKuaIe5gN0hkOeYk40K5TSuJLAiwAfYYhpX/HAK4VW9LO1pu6kpS5lat5KINacDYN9nsCLALdjjBOKg3PgNa08rNjwUqUd5jXM5bx73JeU0tCCFO6cxnTxbb0GsRvDh30Q16y6IUjlftS413aAVJ67BrCaakmCpcQ+4/wF/DaxfibJZ8h8l51iX3WfM3LSfet8KePmYTzBdM+3hw1PR7A3DKfIOQvm4avhTL/0+7GzxbbhSn8fH64D5nuAqmgAjWW1z9rj9Lo0Bn9kSCR9TEb3GeSv6asvGU1D2vzGjZc6eUxphESnfm/3+QRIwkXu+vUsiaMmIdVL6BuAn4xgQspRCm8G+pVmU7ZEi7/S4g4O24fSJH4gYvZQYkBvlVV5rgtTRj0DLWGdsL+TrUz53GuMZzJx6YsmJE3iY5xLAnzR5+myqjGywLPrtWj7GFP34+x9cVzOQuDx+C57HSkSXbkKA0yq8B1X5AUyW11ohWgWNwFNE16yT5ct8mlmfO5QYoFSJJbkB+3MNpzmi+hQs97fcH0p2+nA/mIbndFtj0ssM+8UiWU5i+0FQVZng2PGCqIE7B8xsuKG6KbTb3FbwPaRFInjOHdhceWH9qYiK7oDTY8FqDaXWcPiV0rkGYguw9XQT0r8+1cRh2ZgWKo7BbTCnifikMuSPnnQEzTWnAGgeykhTueEsOTXUmJFnEg1fsALibXoe0ge6CP2rwld9mHWKxylOYqWEmvisQdv+PhNNxSfF/kClS/AMhxGZyz8rye56eAt+VRoIKTdZF9G/K8nRN9lx5jCwabH6UPx1PRQDdO4jRqbB/fDtKBwZmYlZ3F814vHKfPklMccxCxORuuwf+WpFhrdoXxNHaZe4UwC7uqsrMvdgvBmqY8aAZ71BMWmlhKDVbfz1mcvfyr3SSGRDOdWWSR3J3ln6qevv4le09hRPobk4FSHT0rx8lSLm2Wz/l23+fo/ArWrpcSPaYrga/hB+EmJpLTKsMoCIXdpk/CbJ9iCI/pXsZYSF2nQF3Z7MnYksbLEQNfH2tl9B+vh7wSmZmkfNggRnLBzdX+kxETYSKLxj/c/0Wlyb+hp5CTiFgZsJE6IFR2LXl1CYOxSiJo4MZeNdG0kbvLTIw8fwdJvhUYTJ92zEFoX/+vGvRa/hScW/RA9F7exPu6AtGRy0j2LoU60vWqO9CAAfjqInUUj0PtiWBhq4MRcNtbt5l7Qy0v5kW04+VEMjFHuN/dp3+CqwDYchV6sqXy9GBzfNOAqbMNR+cXap+FiMYdrwN7Tl3eTazC65ZDh4WfJvaFp/wG5KA8rDvxWvAAAAABJRU5ErkJggg=="/>
  <p:tag name="POWERPOINTLATEX_REFCOUNTER#5C6D61746863616C7B537D203D205C7B535F312C20535F322C205C6C646F7473" val="2"/>
  <p:tag name="POWERPOINTLATEX_CACHECONTENT#5C6D61746863616C7B537D203D205C7B535F312C20535F322C205C6C646F74732C20" val="iVBORw0KGgoAAAANSUhEUgAAAVkAAAA1BAMAAAAZnYV9AAAAMFBMVEX///8AAAC6urpmZmYyMjIQEBDc3NwiIiLu7u6qqqpUVFSYmJjMzMx2dnZERESIiIjx0hYPAAAGVUlEQVRoBeVZTYgcRRSundnt7Z6Z7OYl01ldNZnduAr+seNF/EEyYoiiJA4bokLUHsF4EXcnSAT/6BaFNQfZUYMSPMzcPGZECOQgsxdBT1lQUchhF/whB2UXYrwoWP9d3dPVXTMelpA6dFW9971X31S/fvW6B6HrpC3+Ct4181NfhSN3XTNkHbhxW7nuPwhH7zVmsAoVFbtYg/I5hP5VZbGxdQXgCYQmL8bkw0ytKpB20tS2uVtFnnYfnL3g9nIp+213Fr68s3MczayohsON7Sq8dpDQNfRlwS5loVx9E88+3NO4QRHGhnP7sMDeOAF+TDHEdG66gtAHHYADZsY52KMAu8fo5JfmkiKMDouuRwQTh6ai8mFmRbanJYCdZuY5ULbRcX1qFcC81rr1DFXZEIkgLTxV0eU+1uCpVJxURtg2bmbyvD6OLOgxTDUltKX39IEldmoG2ulIoY2w3eBGjv64mJjmli01goS3wfoJ4AHXYtGVba2yLYl9s1yt4SrfftQwvHlaTwg1xMP1w08pKFWlss0D19hiA1UkG1d3clnQ7lcOKOmahqv0q7IdE4+5fZPUxwd1fvNQcC6uGni+BeJGmZqqbAPB1tLGpC1CDTU80yW0uC6IBbWQmEJl2xAJP6eNSfkYo7mYoyGmAcBjg5mpbAO4yI17Oic23MJVJR3EXJ4HcFfM4Ripsh2LnMLJbupQSVYMI60BlAdyp7LFv/WhrEWrsLuXhTHWF3A9Ux5kd1W2FjZe+Cx9rQa+e/f76Rhz7e2EbsUc76gFRQsbwxEvzdohkPLVNMgguk+wt2lfscAVTqRFz/eimqFzdYKMWCuO2HCOOvuiTz6k4Fbs7pRiax16PdIeUXS48osUFEUc91nF5lcEUo44+T+TMzi0fFMHrVgB83ETRC1Y0jhx7sN0500XyMLZGwDrWSCuz/UlLesv4MXN1jmdk8U6OzO/rj+vxehspbzEkwHORNqjU4Lp4N1O2YtK8KxDN846D3omBbr/L18+cX7A9B4u5jQP8EkN9GVJiEeoBeWeOmfjcVLIjcIfKWxREweu/SzGb0Qf2n5vOkmVvzcgtCrPRx2WyUt311/oR9A0YfulNLZdF6HCJrYNwO/3YCDJh5E/BuS91KTtCNOHU+EGFktqSWw/Ej4bmG1AquCCrC2EyqyfgYoATpgXjmtTPrca5VGPbBIJCCWxfZxjUYAjYZU8jUUGFnLjfiPMRaNqyk/Pt+NybwKPL2Wzm5TA1pYPb4CjjgaBIwteY6IUCOHejgAJKd7Sz7Id8ofN+NwgxxwlsM3Jt/mZXXjzL2GDonGy5N5ZZysZu2Vek4d1QtXj/vLMOoFtXu5tdUmA1Y3hMpMOwmBtHjMxoJiwBmtWuFHAklIC23G8o7TZ8oPDyJA5oQaux3wV3B4bGFwlWx6t2KSzTu0k279/E35ItNJW2CtEa+ynhRh0RcInD3sCpg7fIdIZAJKuEbJqp2hvdJFsHXH+FXmRIdgWw3c9WVR02eclkjjoE6JglGE3fAL7hvi8hTd9/O7SEa9OJnQl2zwcxca48S93MoPhAn+FKhCquuytj3+5w9L32aGpYPDQ4/CO2ABymsuQ77DP21VM1z18EKYFmhuldpLt+L6XThLk6SmPGYi9nQwf3+bVpytYaXfkzauxH6JgJgEfHKxtyXyDIkMaT7kmpgvwnCfQJr1kG6zbtbc/f+WszL+CLeosrDNP9l703tTP33wb3rzR43wNicE3gP5oIs9PVbhaHRbch6m09H3dfeMfATDrJdtPSQzhm/OjsJNsUW6dyZwlhO6I7MfvnkALjJin9fekKVN1ku0ygb0460l0yNZpM6Ht496avY3N8HUCh3HuAB4gJDB0knE5m6HXqyXbPkjIVvt/yJ/YaHKeWmoxfX7T/4JJgCsiE7YTIicodmRYaOPL6CYZIh2GKmOXy7G5+dSE7Yif7K/zKG7NClXqMEmWstpIUqbKSuJrehy1/B08uexT6YW4js1xZiUtFZNkWWwnSY1kVpi2I3hy1gA/i0SaigBIfUsbk2owMRM6HeslSc1k9czXjHw725MJRnh5QAyG6LuZ3x7O+NluTTDciyNqjGyv/QjlzaxfSSVvaeSq2ATD8eM91XDQ8Rm4NKjJduL3N2XVtJ00jNemp64x+roD/gfZwRkfQXJlLQAAAABJRU5ErkJggg=="/>
  <p:tag name="POWERPOINTLATEX_REFCOUNTER#5C6D61746863616C7B537D203D205C7B535F312C20535F322C205C6C646F74732C20" val="2"/>
  <p:tag name="POWERPOINTLATEX_CACHECONTENT#5C6D61746863616C7B537D203D205C7B535F312C20535F322C205C6C646F74732C2053" val="iVBORw0KGgoAAAANSUhEUgAAAYUAAAA1BAMAAABcsOq6AAAAMFBMVEX///8AAAC6urpmZmYyMjIQEBDc3NwiIiLu7u6qqqpUVFSYmJjMzMx2dnZERESIiIjx0hYPAAAGxElEQVRoBe1ZS4gcVRR96Z6pqf5kJjfpzuj4SU/iKPgj7Ub8IGkxJKIkNglRIWq1YNyISQeJ4I9qUYhZSFoNSnDRvXOZFiGQhfRsBF0loKKQxQz4IQtlAjFuFLzvW6+qXlW/6gnEoG/R7777zr2n7vveqibkP10O/gzeNT4AL8PuO6/xEApw/b8wgi3bYe891s+1CDUde7ABlVOE/K3rIrJzCeAxQmbORvTjNuOUTh1oOWzrsb1BRx6rPrD5THWYS5kbt7/n8zv6+8n8cd1wfDlO6dbhle00CEsGB9Zr9LnmCrbe39i6TlNGxIVNqHCXD4Af6RivaaBcmKsR8l4fYJudyxxs1ICDfazxU/uQpgyLpapHFdM7ZsP6cVtxyhIf/zLAOjunOdCGvFD1mVUHtiZad59iXS6E1mAifFSHgXIgPJ+DJ0ZZ8/5QDK0buTKfvBIdGHJMPWXLcITVb5zSkaM6Dz0rFyQUw7IwKiRfetNzwm9XX4N2XCZUnHIaxELu8lVrsgrr9BjKcoydahiktRbFVJGW5URrtgbRQNmSW/m7HwwGJpUeQx4EwpWDHbeorxO6Ti/emV1joBzYbgPFpscwKY8a9wbVHxWaYqJJ51S0a5y2gfIiyKm2dajH0JExOIlr3ZWLlbQ8W4o0nIFyAPIx0gz1Pj2Glry2colrXR0aZEH3MrZsoOwA7MzmT4+hA2eF8TDJiQs3ia5yEiST3kCZB6gez+REj2EylHeY3TShZu4YT2uibABUMpHoMeAIPDjqUeqwYTgKk6HfRFnEbK+SZSb0GBw03vNJ+hO0cKbv89MxGXqNlLfRIGr2Xgp6YtVFY9jtpVkXKKRyOQ2Sqa9L/UUpP0LdnK/5wfwvVMJ5Tkm/UXJNigxZa464uMCcfRbTj6kwU96CJEc0j86OV0PlYa0Pc+hQYlXC/TQqbf+CQiohJ6tpmClP4JL1bd12I+ndh22QWXU5wUnhXgxiqy3BaJxGqcDuMsCSaqULudhx6vwBIvW7eCrJ9mCT5wNfNp9NxCTZGvQBJSFlcSDhgZWYLIRdvN2veGENtvpskJ3TkPx8RTZXL144cDrjdRQj4wpOiXKhvU1AGpCctAkIq7pQGeptLk/R5HcCfkuJgbRxQ7hPI345fETEvVlpGCVF1sU7HCGLKiNI91C+q/lcHMGOKtcvp8UwqBJSXEHbDvhxD5k18nTMB/tsEui3B5uyNjjCCjVh4PDj1hTDB9JnC2Po0LeMosqxZFeGOkpJ5qEmzaftU/Bzs76wmhC7ibh0LeHuMszDowJLOriWFuneL3Gw1Gero5RkOTglJ/SLK/1+mFLj2PHEA7h8Qg0xuOqo6OC6ZcuooF4osj0+Q0cpCQTzsAboUhUl/Z5eq8Kd94VBjjsyxJBT33Hm1+NEnUeDkvUxLrzrVZTS1e6drv2bUJAv1T3hPs+tDTHk1TzUD0mwPlz689nIUUqcB/Ue2t5n44Fhgry1XRNGHX5cGmKYwtFnxVUfoNas5lyKUpIGVD3OUKwOuWDxq2IQuwBN+kvMTsXw5y/SD90FrBRvlqpzPOAAQy4p+MwuT8J08S2pjVHiuQT00iHEaRxhtdWPiqEg7/aSSLZkDKXgHV0lVwP+wZIeXiuURsNo4iDY70YxRkkww4DXfUJyffnKaxOEiiEPe9EYi/iIq85WfK06zjrwFq3uZJL4bozyuzwh0DAoegLel8NC8xe1lfrqT5sYJTJgENVd22FO+hCuUisVw9SmFw5T5LFZjxvIeZgJDov25Sdr2On21UQ3eHgaZgbw+uPlojrzSEiUKzJGiRPQxiAAnvGkD5taxdBZchtvfvrSSXVfyBhIf88S9+TeTN6Z/fGrr4OJntgvOBQGh5INBdXnZ2uiWxeL1YeENkaJ+vK3zeprf0kzu1rF8DFdhTiR30s7FQPJLXFd4RAht4dG6VdPoiVGttPqu0VnjDLNKKVPxXCUgp7f7ClsEEOhx5Wuj7Wz+Vbewt9p3B65bShg0txjldXPSYGKUVpZx0EqhlhXEEPiv4e/o9HMVmaZiIn5Tf/D0gAfqbKJYVqeSxFvxR4qJlaYNgkTMWHNCyblKnQ2MazxzQT9R7C0a6wzCWOyVFmXqXMMXVn+cxS1PfoNPH7UZ9oz0T7expuAllSMybLUM2lXoXOCyyfkhd6YIO5ZeYCGAPT9gRWuTcBETFhzcmjSrkbXHPnKl++N9m+DkV7ul8IVqwcjv0Wd8EeT2WCEl4LMtUZ7tUVob9QJJm8k6HW1DUbgp4a64ZWRT8D5K+PoanrZ0laZ5tV8jFVys0t/lT7+N2cj8A9J3kuZO+HTpgAAAABJRU5ErkJggg=="/>
  <p:tag name="POWERPOINTLATEX_REFCOUNTER#5C6D61746863616C7B537D203D205C7B535F312C20535F322C205C6C646F74732C2053" val="2"/>
  <p:tag name="POWERPOINTLATEX_CACHECONTENT#5C6D61746863616C7B537D203D205C7B535F312C20535F322C205C6C646F74732C20535F" val="iVBORw0KGgoAAAANSUhEUgAAAYUAAAA1BAMAAABcsOq6AAAAMFBMVEX///8AAAC6urpmZmYyMjIQEBDc3NwiIiLu7u6qqqpUVFSYmJjMzMx2dnZERESIiIjx0hYPAAAGxElEQVRoBe1ZS4gcVRR96Z6pqf5kJjfpzuj4SU/iKPgj7Ub8IGkxJKIkNglRIWq1YNyISQeJ4I9qUYhZSFoNSnDRvXOZFiGQhfRsBF0loKKQxQz4IQtlAjFuFLzvW6+qXlW/6gnEoG/R7777zr2n7vveqibkP10O/gzeNT4AL8PuO6/xEApw/b8wgi3bYe891s+1CDUde7ABlVOE/K3rIrJzCeAxQmbORvTjNuOUTh1oOWzrsb1BRx6rPrD5THWYS5kbt7/n8zv6+8n8cd1wfDlO6dbhle00CEsGB9Zr9LnmCrbe39i6TlNGxIVNqHCXD4Af6RivaaBcmKsR8l4fYJudyxxs1ICDfazxU/uQpgyLpapHFdM7ZsP6cVtxyhIf/zLAOjunOdCGvFD1mVUHtiZad59iXS6E1mAifFSHgXIgPJ+DJ0ZZ8/5QDK0buTKfvBIdGHJMPWXLcITVb5zSkaM6Dz0rFyQUw7IwKiRfetNzwm9XX4N2XCZUnHIaxELu8lVrsgrr9BjKcoydahiktRbFVJGW5URrtgbRQNmSW/m7HwwGJpUeQx4EwpWDHbeorxO6Ti/emV1joBzYbgPFpscwKY8a9wbVHxWaYqJJ51S0a5y2gfIiyKm2dajH0JExOIlr3ZWLlbQ8W4o0nIFyAPIx0gz1Pj2Glry2colrXR0aZEH3MrZsoOwA7MzmT4+hA2eF8TDJiQs3ia5yEiST3kCZB6gez+REj2EylHeY3TShZu4YT2uibABUMpHoMeAIPDjqUeqwYTgKk6HfRFnEbK+SZSb0GBw03vNJ+hO0cKbv89MxGXqNlLfRIGr2Xgp6YtVFY9jtpVkXKKRyOQ2Sqa9L/UUpP0LdnK/5wfwvVMJ5Tkm/UXJNigxZa464uMCcfRbTj6kwU96CJEc0j86OV0PlYa0Pc+hQYlXC/TQqbf+CQiohJ6tpmClP4JL1bd12I+ndh22QWXU5wUnhXgxiqy3BaJxGqcDuMsCSaqULudhx6vwBIvW7eCrJ9mCT5wNfNp9NxCTZGvQBJSFlcSDhgZWYLIRdvN2veGENtvpskJ3TkPx8RTZXL144cDrjdRQj4wpOiXKhvU1AGpCctAkIq7pQGeptLk/R5HcCfkuJgbRxQ7hPI345fETEvVlpGCVF1sU7HCGLKiNI91C+q/lcHMGOKtcvp8UwqBJSXEHbDvhxD5k18nTMB/tsEui3B5uyNjjCCjVh4PDj1hTDB9JnC2Po0LeMosqxZFeGOkpJ5qEmzaftU/Bzs76wmhC7ibh0LeHuMszDowJLOriWFuneL3Gw1Gero5RkOTglJ/SLK/1+mFLj2PHEA7h8Qg0xuOqo6OC6ZcuooF4osj0+Q0cpCQTzsAboUhUl/Z5eq8Kd94VBjjsyxJBT33Hm1+NEnUeDkvUxLrzrVZTS1e6drv2bUJAv1T3hPs+tDTHk1TzUD0mwPlz689nIUUqcB/Ue2t5n44Fhgry1XRNGHX5cGmKYwtFnxVUfoNas5lyKUpIGVD3OUKwOuWDxq2IQuwBN+kvMTsXw5y/SD90FrBRvlqpzPOAAQy4p+MwuT8J08S2pjVHiuQT00iHEaRxhtdWPiqEg7/aSSLZkDKXgHV0lVwP+wZIeXiuURsNo4iDY70YxRkkww4DXfUJyffnKaxOEiiEPe9EYi/iIq85WfK06zjrwFq3uZJL4bozyuzwh0DAoegLel8NC8xe1lfrqT5sYJTJgENVd22FO+hCuUisVw9SmFw5T5LFZjxvIeZgJDov25Sdr2On21UQ3eHgaZgbw+uPlojrzSEiUKzJGiRPQxiAAnvGkD5taxdBZchtvfvrSSXVfyBhIf88S9+TeTN6Z/fGrr4OJntgvOBQGh5INBdXnZ2uiWxeL1YeENkaJ+vK3zeprf0kzu1rF8DFdhTiR30s7FQPJLXFd4RAht4dG6VdPoiVGttPqu0VnjDLNKKVPxXCUgp7f7ClsEEOhx5Wuj7Wz+Vbewt9p3B65bShg0txjldXPSYGKUVpZx0EqhlhXEEPiv4e/o9HMVmaZiIn5Tf/D0gAfqbKJYVqeSxFvxR4qJlaYNgkTMWHNCyblKnQ2MazxzQT9R7C0a6wzCWOyVFmXqXMMXVn+cxS1PfoNPH7UZ9oz0T7expuAllSMybLUM2lXoXOCyyfkhd6YIO5ZeYCGAPT9gRWuTcBETFhzcmjSrkbXHPnKl++N9m+DkV7ul8IVqwcjv0Wd8EeT2WCEl4LMtUZ7tUVob9QJJm8k6HW1DUbgp4a64ZWRT8D5K+PoanrZ0laZ5tV8jFVys0t/lT7+N2cj8A9J3kuZO+HTpgAAAABJRU5ErkJggg=="/>
  <p:tag name="POWERPOINTLATEX_REFCOUNTER#5C6D61746863616C7B537D203D205C7B535F312C20535F322C205C6C646F74732C20535F" val="2"/>
  <p:tag name="POWERPOINTLATEX_CACHECONTENT#5C6D61746863616C7B537D203D205C7B535F312C20535F322C205C6C646F74732C20535F6D" val="iVBORw0KGgoAAAANSUhEUgAAAaIAAAA1BAMAAADxMfITAAAAMFBMVEX///8AAAC6urpmZmYyMjIQEBDc3NwiIiLu7u6qqqpUVFSYmJjMzMx2dnZERESIiIjx0hYPAAAHeklEQVRoBe1ZS4wURRiu7dnt6XnsLD+7w8qqMAuuJvgI48X4iO4QCRgNMIEgGNQeE/FiZIcYjA9Mj4EEORBGIRriYefmwcOOISHhYGYvEj1BokYTDruJj3BQ2QTxoon17qqeftQMEAyhDt1V///9/9d/1+vvaoRuF/kG9v0CrmzcCpU3YOsDt0IcMoYMrJT1/2tl7UbY8bDxw81DScXuq8DYHEL/qrJA3b4C8CxCI+cD8n6bSZR2GUjZb+q/PqoijxYfX3O22LFi+s1pbf/y/tYeNHlcNey/nkTplOHNjSQkQz4blisPY1Uv49axFbU7FGGgOrUaC5zFveAFFP01EymnJkoIfdgCmDYjsGCFAmzvpI2f6zOKUK/mii4RFDaN6/J+W0mUOdY3eYBlZhQWKN2RKXrUqgHrI62bu6jKAW20RsKTFImUbc5zAbYl+WJ6LaLaXUyYih6zNnQYphwz1RjC6JpEaYs3PgmzRg6RFtEiN8pEb7mFCe63qY5WM64wVBJlAfgEaLLRHuZDl6kR5cX7t4s6SGnN825ENcNBoNiGVBMpa2JB+P7HEPMwkRpRCjjCER3RbVFexmWN2W5l75JEyrbp9JHcakRDYvly7pT6YKXKBwFqzAVV/bQTKZdADApT92pEDRGRHTlHHDGsUc01pYjDJVK2QTxUnBtVp0ZUE5umFTlH5NKDplQvfdcTKRsAm3vzrkbUgPPcuBPlxIG7uSofBelJnkiZAige78mlGtGQlhGFu6lCKVzRnzSZsgIw1hOlGhF+H08kPVgZRjtJmB70yZRZnKOO9dJLakQ2Nt7+afzz1PAoeNSLx/SgNaC8j4RUMveZURPAJjaGrW6cdYZAxq7GQXrSNYm/eMoTGDHhKV5x1qoVPR/LqTuYVSVIzVpxxKpT1NnnXfI+BSaU92DKA4p/e9NbWtmg6PBXgZYA5vA8TPoQOU0gY5qTa2mYUJ7EQ90zJWkGktKP6yC+E/IRTjKP4JDWmxIk4xTKCLCzCLAQoQuKra4F2/4LeMK6NBdEi/a+KstNvqq+FIkRWIO7TxkE5/kih5fEyDRGt/mgNebqEtxq0Q6wz0D002ZpP752ae+ZHre/LjImYJRdykx9mssqEJ1qqmZNGOuobVZPkwR+EH6PiQjV8URydmP8or7QdHszklDKbmSZf78iNC9zlW6UKsk/WH1ZbbM6Xf4cLx8XUbuIUPYyxjfA6/bQs0RbcaV1yp+tQ0DOa0zKsL8sZkrcwGYLelhEHwmfNRxRg3xFZWUuKFQ93IOUAdNJKAlJwfyj4sK4x60G+SxEDhl1CIVF9AzHogYedfNkBckxsJD3dg9SBqwX/XV4UN024/ejtHzHDZc7dFhnh0TkyAWngUc4HXAZ+cEUeByTZpAyYAN+Hw0AGeK8xOcMwzL4SY8bWMxRSESWPAmbXI478SI2yBlvFNy7etMpjxXPo3XVF1x0onqQoBxl12uaf/f5eV3Z5WQpZh0SUUr2UXlGgNWXx2XGN51ya2o0uwE1dx36ApWniQ/wJ099p7FTP/eul7hRgy3IIRGlcc/Q4sgDvYFrWes0Sms6B38ilB59Gw9oerhQgaLL+LLFDqsYXGVEfPZgk9YCtZMR/f2r8ENmDy3ZVUJ0gYXvY9AVCR/Z4gqYWn1fSHXKwtwwmdNp8rLYS50E2E0d2JUDwlHyXUaUEXlGjieFIqKcf3Yhk8A2OyomC+JlwqFglGrbXzVCqzrlkJcm+e8A2RPYqSDOfeBdDyGrJY4CsCqxyIhSsMOjaH60Lldv/BGJ3xot5eJmeuen+bh+mCUnCgZXXQoi6ZScd1qVdStCQcoGcTZJBtzSMuqijEMqbtkIEy5tml1kROnVr+4nJkfHXWYp+mjEX3LqV58vYaXTkoOgwoJVMCOAN19WluQ6irSqGLtByiZ5AWUSTGWBerDqOCSAF13aMrzIiBoLTuXgZ6+fkvuTiAi1ti8wZ84qdGj8p6+/8QfB4B5OIzH4keiLIfLUeImr1Wq2+CSXBinL27CivoCQLRKw/HfV4jv/CCdmdxnRJ2S84k7+QdjJiJCFSUjJzCC0Tntnv7lUgS8CI9px94e4MkhJgnHIxBy5lgVURnSE0LyyxiU3WvyIMrNM4nj4bq+5l7XwtYCnlTWNKzjaWXozupziqAAlDYZu7+lVKG3kKQwkI+pS+hFF/kP+AxuNrKeWkZguv5G/rTPQQWiY/E2YX4nOhdiZiUwiKhwP95WdxfJBPEpwicJQZeByKdDmTRpMgazgeKl7KhxjIDWJaMALd9R6Gpd6iSqjMGGWMjvUlYN0OyJbT3smv03X9dDKi7+CQZsj38JzRzwqPRvUsTbeeUiJxYRZ5mbDpHhvJcHgAYfw37ZzpXCMgdT2d0ENTfZr4Hu+WKI1APk+ooVJIzABE9oc6oRJ8fjdieWHp/HFqutHcOH4KGk18XM3NRtl68tNMAL9mKjcoHs78WzvpJdMbYLhXjIiJ0z22h9COWmIcPBehFwVm2A4Pt1RDW9E/SRcvBFub6bPtXWZLd/Mx7iu3DQdua4ebzsLeQP/AQ18bu/1lBY3AAAAAElFTkSuQmCC"/>
  <p:tag name="POWERPOINTLATEX_REFCOUNTER#5C6D61746863616C7B537D203D205C7B535F312C20535F322C205C6C646F74732C20535F6D" val="2"/>
  <p:tag name="POWERPOINTLATEX_CACHECONTENT#5C6D61746863616C7B537D203D205C7B535F312C20535F322C205C6C646F74732C20535F6D5C7D" val="iVBORw0KGgoAAAANSUhEUgAAAboAAAA2BAMAAABD3EGhAAAAMFBMVEX///8AAAC6urpmZmYyMjIQEBDc3NwiIiLu7u6qqqpUVFSYmJjMzMx2dnZERESIiIjx0hYPAAAIQUlEQVRoBe1aXYhUVRw/O7N7587OuOtfd9zcSmctC/rC6SX6oHYk0SjUwTANq7tBBRHpSBhZxh1RMB/EKaWQgp2eeujBiSDoIWZflHpSqCjwYRf6QKJS6OOloP/5vOfcuefeOzsrCXUe7jnn///9v+75+p87Q8j/5T/4BnZ/D95VGXZz/Fe/X8dehC239avjysgX36tPeP2pzsPK/hRcSelRWBZWf8MGePTOMNHan4WyzttdhbHThPyt00Jt5zeAhwkZPReiL7QbZ7IdWjROBWjZm9ZWfbmOPFq6d82npU4mZjzd1raPbm3tIpPHdcGFt2NNDsKMrtmtwEsbaHgpbTvG2Gdql1DZsRXT1+g6zfba1dh3558F36QvsBdvsgBbdb1rJ8qEvNECmNKp9nYGVmjM9nbW+a6+RyOazULJo4SRjeMmfaG9eJMZWKopLvAxK4JB1QDhZga0YcqXfMZvwLowTvWbO1jTBWNGK3avjQSThnukLWyeN0fUbtMQn76OA7P2ee1Ah2MqMUvTbq6Lk2DScM+RIzFprsYupYpgiM/PcHo+tFMpNM7ICdFp6jNaA/TYTDBpuDcCYsE0+epINqWLF+W4OCWr4KwYXjK91YrpgZFkUnePTMvN5KtvUprQxbMghFw5QN1KKnKVN2a6mb1Tkkzq7pF22uWm/NDFh+Q26F6r+OFGTUwO0jgdZi2kn2RSd49cBjlx0prSxRsyOse6plw59cm0l9ZEHC7JpO4ejp10ME6lztPFp+UBnbGuKbVtkbW6lgW3k0zq7pEGwKbeLOniDTgnhDs2JS5cL1hFG6QnepJJ3T2SBSgd70m9Lj5kZGXRampQjmYsjJpkUnePkCrAWE/mdXF8N/clOVmB5Z0kTA/8JJO6e4QMY/481svo6eIOCm97J963aZwdd/vxmB64SSaLMj3hOm+m4ZXT68/rCWkThWGLFyedp5CxP+IgPfGaVJ/dZNFI8gk5gegJX7OAGbVRzPzQuGJkahRpSGuKeHMtU/ZBF32BhASTbngruBHN79NsORtfNsp6jYd5o5GQFnDdJl2ePqaQMUNJP50Ek/PhtOkkLg0/rcFmKGF+qw7yblO0KMnfheGtS2sgGaeZ7AbPytxXstx5gDnZSagz4ZEnzu8gFF4+bRPeXeM50We1J60Ym2wEPTDZzczDLkEsis0St1lrKmXKH2yNeSYFey02MM4nYPd8mI3vcxef/aTH47XLGCdwk5HMF+F9Rs/XpwS/CvY0WFfRhLGO3uftHL1oDMLPMdGROi48dyfi581NqltbKgozaUGeBbZ4KuJeTsisypcsEoJcvL32VDeCbaOuX4yLrl3Cs/USyjbA79bQM8XYuU3p5+GnM0jJBit9COh3qzRlSbC95stCwOHXqKjo3pQ6pzG6Bt3OhlVuKlk91GGTEaJ5sTFMQllyR9JfhM6P+0JqUKxa4tKZSUhUdA8JLGngzGTbWYGDJb23OmwyQlrumfPB3j6oX2Ljz7ucevcNTyh3+SSIiM5Vm1UDVwGblHl14YtwLYkUNhmBr4o7CQRjNwB0SYgSn6ssUS9i0hcCGa4oIrqM+jo4uQwH9wIKFFIfPkK7Xpkmj5XOkVtqj3vkRO2ARLliFrraCdtMf4cN8syKJ1RmuXREdFk1dpU9Eqy/SOlT2to0uSW7fHg9ae449CGpTAkVKs+EYLHVt6fVT4I7Qr0shBp8k4+ILocjxoqrPngO9LNnGiYzUwX4lZDc8ldw0ssPKMq9KpQ8bnu41OGNFE8lLlYbirTmmJyK7s8fpB662lgZXiVJ5/mrCDDkNwUf3exJmN58XVJNkyOnl9A9IEdfnHjBJHj5kwA7mTKnuk8qTa5VdHmZ3xREkiqjKwTfapogHGvzz+10Y71EbWgYrdkOdpzIpmlyyM/R3HyAnjPqq6lyD/MveNXHcFtim0FUctHEH/UZXPxsoU4EvBDj22SlUtrEavFLCbYP86RIw2DTYyCa0ql1ajT5cNMT2jTZoMom6aS8vFSoUO6RCoZX2rwBJjzBSlMp8dzqZ/ZSgaPjHpeTYzcabFf1Px4rI9NtqclR5YFrmFHAg56Xy2o/xk+RWwOqnN9hk036Mio0sOqcQCv3SKaO4QE84QlOqkqJN+bc6oF3Xzilzj8ZHWltm+Oq3FXk0Pi3Zz4PJsegTOAVBt1jL4lKZMfLXNBoDpfuF9SwyQp9A/U5QhyVBCr3cBF8WSvt/0sqTFcr8bfpnMbB/1rKqehIBg3Skt9DyC3G+/vRYwx8SIzsx9V3CGbYJA3MpQt5VG3Eyr04fXaeEj9CMU+v8RQ0iC4/w4muj7Wz5ibew+cILsPMFDYw8hlWpXqcEqiQSRYYSyVyq0iOY5R7qRR3geziQXTW3/9/QXWj65hOK6bLovUvB3noELKE/lIzu5Kc5XJ29yL0dpPs4kF0I8e75ShleAYfgziTsNgwjBl6XAz1RZcFNkJPBdwyH+BEu3vROkJUu3gQ3YAfEhLd1oNY6mXWs2GiJFW2ajIH2XFHj7P2nuJWzrO7Z8paeqHPoQHqyBfwyBGf9T8NqHoLTzZaYjE6XrYLM7Jl1gM0MJyUBH/5PFvmvD6jc4ITl+sTT5obgMg15LZvAOj9jhVOtWBCIqw71Imi4hzfjvTDU/jI1OVnyQIsjQanpNYSr/HZmWRVaTBSyz2ykaLOwlQKlB3STvz2edK3S0tOGozA5mWOKmXj6tD/vOKgkTzty0okn5DXLHSdnAYj8LmOLhjfLtbSfdyzazkJF+zMf5dzsDXe6deDG+oqq+9X1eLKN2F/eRE0spRoEfQssgrHW2SFV6m6fwBE84lFOZIgEgAAAABJRU5ErkJggg=="/>
  <p:tag name="POWERPOINTLATEX_REFCOUNTER#5C6D61746863616C7B537D203D205C7B535F312C20535F322C205C6C646F74732C20535F6D5C7D" val="3"/>
  <p:tag name="POWERPOINTLATEX_REFCOUNTER#47" val="4"/>
  <p:tag name="POWERPOINTLATEX_CACHECONTENT#5C437570" val="iVBORw0KGgoAAAANSUhEUgAAAB8AAAAhBAMAAADT8G3XAAAAMFBMVEX///8AAAAyMjKIiIi6uroiIiLMzMzu7u6YmJiqqqrc3Nx2dnZUVFREREQQEBBmZmZy2MpsAAAAwUlEQVQoFWNgwADKDAwsYUBRdg0GBs4oBgY2IQYGbgmgAIsMAwOPJFRAGCQgO1IFmEHe50QKDxCbgVsaER7sgg4MDIliUAFRoKyh9IJiwQMMDLzAIGQXBCkXFBQEaWMVARIPE4BE/sM3DkCqUBxIHDwAJKBgowKQkQhSBgFcghOADB7BBCifoRQYE0CgCDQaDNgehoPpIsErYJrroGgBRMZQMNqLgd1bUfADhM/A/g/oDCD4BeUDKe97gnL6IBuwAACddyGYC767owAAAABJRU5ErkJggg=="/>
  <p:tag name="POWERPOINTLATEX_REFCOUNTER#5C437570" val="2"/>
  <p:tag name="POWERPOINTLATEX_CACHECONTENT#5C43757020" val="iVBORw0KGgoAAAANSUhEUgAAAB8AAAAhBAMAAADT8G3XAAAAMFBMVEX///8AAAAyMjKIiIi6uroiIiLMzMzu7u6YmJiqqqrc3Nx2dnZUVFREREQQEBBmZmZy2MpsAAAAwUlEQVQoFWNgwADKDAwsYUBRdg0GBs4oBgY2IQYGbgmgAIsMAwOPJFRAGCQgO1IFmEHe50QKDxCbgVsaER7sgg4MDIliUAFRoKyh9IJiwQMMDLzAIGQXBCkXFBQEaWMVARIPE4BE/sM3DkCqUBxIHDwAJKBgowKQkQhSBgFcghOADB7BBCifoRQYE0CgCDQaDNgehoPpIsErYJrroGgBRMZQMNqLgd1bUfADhM/A/g/oDCD4BeUDKe97gnL6IBuwAACddyGYC767owAAAABJRU5ErkJggg=="/>
  <p:tag name="POWERPOINTLATEX_REFCOUNTER#5C43757020" val="2"/>
  <p:tag name="POWERPOINTLATEX_CACHECONTENT#5C637570" val="iVBORw0KGgoAAAANSUhEUgAAAB8AAAAiBAMAAABVZB95AAAALVBMVEX///8AAABERESYmJjMzMwyMjLc3NwQEBBUVFR2dna6urru7u4iIiJmZmaqqqr1jgy5AAAAg0lEQVQoFWNgwADKSCLMCgwMLKJIAqwiowJUCA82caQwZRcDcgQTECKJAkB24wSEwMQGIHshSBkEsAkuADKYRDdA+Qx7JEAs7oPHoAJsB0+DWXsEZ4Np7okyULUXBZUdGBicFQUvwJQ2CgqKCwoKtkH5QGNeHBQUPGEN54MY3Cg8ZA4ABVIXUZtWWu8AAAAASUVORK5CYII="/>
  <p:tag name="POWERPOINTLATEX_REFCOUNTER#5C637570" val="2"/>
  <p:tag name="POWERPOINTLATEX_CACHECONTENT#5C63757020" val="iVBORw0KGgoAAAANSUhEUgAAAB8AAAAiBAMAAABVZB95AAAALVBMVEX///8AAABERESYmJjMzMwyMjLc3NwQEBBUVFR2dna6urru7u4iIiJmZmaqqqr1jgy5AAAAg0lEQVQoFWNgwADKSCLMCgwMLKJIAqwiowJUCA82caQwZRcDcgQTECKJAkB24wSEwMQGIHshSBkEsAkuADKYRDdA+Qx7JEAs7oPHoAJsB0+DWXsEZ4Np7okyULUXBZUdGBicFQUvwJQ2CgqKCwoKtkH5QGNeHBQUPGEN54MY3Cg8ZA4ABVIXUZtWWu8AAAAASUVORK5CYII="/>
  <p:tag name="POWERPOINTLATEX_REFCOUNTER#5C63757020" val="2"/>
  <p:tag name="POWERPOINTLATEX_CACHECONTENT#5C6375702053" val="iVBORw0KGgoAAAANSUhEUgAAAEEAAAAoBAMAAABTIorkAAAAMFBMVEX///8AAABERESYmJjMzMwyMjLc3NwQEBBUVFR2dna6urru7u4iIiJmZmaqqqqIiIhsZK46AAABv0lEQVQ4EbWTv0sDMRTHH7a9wqVXfGh7Rau2FHfdBJcD/wH7F3gFQXDRDroJ7eLcLi4u7dqp51Swg7eIP5YW/QMqOBRUcBM3k7zc6ZDo5BvyfuSTby65F4B/tIMq5tYAPo1bDNyH3obr2csmwq6/86mLfG3RRKwfy5nV8MpAZN2+nAlwxH3lB5UoUVKbJ+/gBCCZo0SOKTVTblAxi76eSKJHhOVyr9NwkABgBQORLkbEnIEIIsLKG4ga0mHBPjQQAbbUNp6BSOOCIoTTnwUfvxEdYSHiyUvE6Ah44gju+MRoCbsukAKdSEtAoiqQbSmiJwDeQsSlXwmwPpB+oEmDL2/K/tHeB50BMvQhv2gkUPwWjUa2ozQsE5GaKILRLrLRVAnSoh8CPyZGMhLNGlltlkfdvkpt7Mio2VIF7toNPox9PghzVKt1hTKZJReFHZUG6tHO5CJVGIrWZnRPPGqW+MCNhdcUgBXe8yiLSjShnibAEM8lwtpFoebgEYmq1y3mxljxALbKJJ9Z2bsT1UHRF06a1UR0eTucyiwosert8+407ndRZVPeDDebEoBXAFssOaM0HlkcXYpov+fHhT+DL0pSUodtwY4nAAAAAElFTkSuQmCC"/>
  <p:tag name="POWERPOINTLATEX_REFCOUNTER#5C6375702053" val="2"/>
  <p:tag name="POWERPOINTLATEX_CACHECONTENT#5C6375702053203D2056" val="iVBORw0KGgoAAAANSUhEUgAAAKoAAAAoBAMAAACcIHxiAAAAMFBMVEX///8AAABERESYmJjMzMwyMjLc3NwQEBBUVFR2dna6urru7u4iIiJmZmaqqqqIiIhsZK46AAADHklEQVRIDd1WvW/TQBR/bVKntWPTV9qmQICEij3dkFiC+AfIhhASsYRAgoFWCDZEMsDcLCwwJGunmoVKdGgWRIGhFYwMrdShEh8qU8WCuG/73DvXI+IG+/fe+73fffjunQH+g/aghTMNgN85pnKHtvuc6FBszVmrfF65VGm656wMFXCRtgq3Q4oPVEwH7hKNvJ4Nz+h+o/XzEHF+j4eCHk79WTXSABYes8DF4YaFoLkLOKVsv9JXOAWCCu8uwq1UxGi6CdXxaUaZTxALNW6EPAQ+7iSiVuhgVcWiBoXFGeUAGBNq9Q53BthORO0QUcUuMGRSLWKTsxzxZVWOBQxRfqBgllFMqr7s2puzyKTcdTkMKB1YVUtymbyTqXSLua3W/ytnmMYaSVWHz8eiFbt/yY1fFB/GpBrKZXIX48wstCt3YHmL00yqES4LjWaWVhy7gjVuHAqfSbWEp+OMPCjCDUZzZNkwqfqIX/KIKc4ITjI8WhMuk6pD6s6TbyrneFBG/ll3VzNUYZfWs1vt4+UEY5QvmfdUZpjGCu4SlZ2TPVNukXoSTa4g0/GRbWz/WqYqFFpUQJEI2bn5SWs3pAB9n8BT9DVo0idtxrES/48h4lnGyPEIkB3tTUW1qYJDKnxT0bJBEWnlm1hULKsqQFeeGEW2AnZthX0Vz1AtawurMkxgiVa563EkQ7WA8ZTiBCNqkfJeSNycR1WDvkh08qt2sQ9vGnGHR1XHdkTUy78CPWzAs1gUtEukRA9e1FaqWzExc7/CAi67Wi1OXnjhJJEZrAotl0xLtcyzBQPslJYVl4Buwup1iGO7TR60+fJK4GbWM8SNV1p8EI/cYYMb9kU80s66lpQ2RnBaL8mjM3LGsE7Pnaf2freWTrbaJax2tKA3fCdsZ/iRoEDUSiiI3yKNbTHGME1ex5eM6/WqdNQ+PuKDF39wFh3dPc5LYdK5jfNNgKt1PvXy+bsfaHSt2qavfG3i6NZ2uuSnlpTT50whqnmtzb3b++qezaNr+iHz9kkxfX+Zp38HcGk3L/KoSY7zUCLt7SnrLUX3VtrK8c+Av6JdnFUt2y+pAAAAAElFTkSuQmCC"/>
  <p:tag name="POWERPOINTLATEX_REFCOUNTER#5C6375702053203D2056" val="2"/>
  <p:tag name="POWERPOINTLATEX_CACHECONTENT#5C6375705F2053203D2056" val="iVBORw0KGgoAAAANSUhEUgAAAKIAAAAtBAMAAADfOq0lAAAAMFBMVEX///8AAABERESYmJjMzMwyMjLc3NwQEBBUVFR2dna6urru7u4iIiJmZmaqqqqIiIhsZK46AAACw0lEQVRIDc1WMW/TQBS+xI6Txk3SV1oCJYKESMxhAoklURfGMoEQQzzAAgMWC4gKEiSYkxmQnF9AMrF0SBgQCJCanSGRGJCQUCKGboDfO9/Zbo0TxZHKDX7fvffd5+e752cz9r+NOzju8qw0xFETTAOOPJcxEE+iSv48ACh/4yrZNqz/7kZVZAqsS41M3pJ4cZD2KKY2SKfsUVOKnsl8UIOCJPYqCNVN6WAswW/i8cyGAJJznlBkxQGIw8ieXI5iCapOkkleOZFzHMLIUfzKbWTFqShq1TmEyIpj2Oe5rTo2smINilzxgJvo1dODPklpZ5elGIM1kooXl6W4CrwMx91lKcZhC6X0p47gXPuoYuPzDLFjpJGBE2gzO+GK238sptYFR7v12TduigDaHJxG06niFUdg9Vx6+Pr6qGYRYdYlC6eQ8lHyghRvP7Hv9MiUnFCgAnavlfuSFKCo7+KxGW5vluRAQJ8Zw5KxAMUElUPqnOSEAxMb5A2XE6A4bmA4N2/3vQZ1ppwJVSxNMKysuaRQ1ASLva24lIAczRaGc0WXFIraUGHPPQzN+XyTK0k7aD7GiVolF15C65FdhFaav4jOAnsX5DDoSUuFK9JDIPSdYR1oJOmpxKKmZ9ZuoLcD8OWHCM+2BvRf+VgdN2PN3mN75PAVvuAjhU1isEG9QnLim12B9+h9Yuyqaf8d1YV3lk1CoeHj6IP3zlwbfBLosgk7PlbIJAF5mROn7cFLAnq74EYUp4+GKIlQirczMUU7hHKVse2S+KhRbOrfG/IFX1aOPo7WtLfNPowXtEIfkTHmVsx668+5qf59APDBKUKlQd6eWwIO619GexAY0aU33iJY60tPVBDbJ4VhJaqQXM+T07y/lTK2GJhSp71H3WIxhcOrSlP7zJXd+mH/4vMtrfnuWX6yuMCRlSOmv/llHXEfo+Mv6uyISd5MbAIAAAAASUVORK5CYII="/>
  <p:tag name="POWERPOINTLATEX_CACHECONTENT#5C6375705F692053203D2056" val="iVBORw0KGgoAAAANSUhEUgAAALgAAAAtBAMAAADvtrwEAAAAMFBMVEX///8AAABERESYmJjMzMwyMjLc3NwQEBBUVFR2dna6urru7u4iIiJmZmaqqqqIiIhsZK46AAADh0lEQVRYCd1WPWzTQBR+aRI7tZO0r02aAqUkVOzphgRDEAMrEQtCSMQSAgkGWiEqMSCSAeZmYYEhWTvFLK1Eh2RBFBhSwcjQSB0q8aMwVSyIO9+P7WCfM4SFG3zvvve9z/f77gD+1/KgivkywK8xxneHlvuMqFE7Kman8GnrfKFiLEcRAQykpcCIFrWH6iBjnRJeL1in1DzH++MYceWQEbNNnPvdUQetbjj+c72umse8cZyTtEyhJe1gI1tgP7exH0zwo4ZHPJVzfCseRrzoaQBYjAEZPPDhIQ0Nl6THLlMzkZcAQJKrcahUZ0YWaxxRV4jSf9axFOIJrDCyxveADA0xeijWMLvgUBTiGdERczFEbQQuid6APowS18UUmvMjKiHNfbk2XxhD0XNbiGtskCGSLvxTnJsEXzuFuCWm0FhzBVTWQGzZdJ/RFOI2bnKpikrS9V3CImscc0whruNJN3Acy8auQ9NEKlKIZxA/j6MpOTGcdeypIocU4hrJbE++ytBoI41s5QedaHEY0MR5qxatyhlTbB7NpyJC0XMw1qn6ougHDUlQxFPE7DpyGXQORObqOOIQr1IdySUx2s2PvnJD6NB6Bk/Qql2hX1oCej7tUJj7ew/xNDOjv1l08sSeZAaIW+JkUpJG7peKZKuNBNIUO70mWQHi276JhIY4dzIm1HCuUKsl/QHi0seMtG/SR5z+5jrNo9ddLFo8ju443bhAq0pulbjnMg8Vz7Z4vDa+eANbsF12/xsqnjzgJHP8aWliGZ652uC7wnRP4rZrUrzv8pX7HFZx0/BIAHgvX2uWvJyq7PS2O1zSIGOVRXlCoY11fVNyidHwtJp1gIuV6gH179fol5SMd9szKOxrYfeVz9d2x6GRPmobUO1TQq/FabZ/23M0sIphzn8FTOXF+GGXnN7U0CSrAmDKo9MoBgoFgTou1X242XvL21rvA4DemXGuzizPzRDnbzpfUEgjiaPkXXzpcM3mkjMG3ck+GXzERsQfoyFyfjjFcq4X3MeVCsDlEp+IQY4602fuvqf1zlKNVuOV6b+PhNYgj3aSt58zhVKX1nbRrO4d3j6SLwDmVH+DHpXmEcna7y6wQJO9bL6RHU9/+kIt5/dqD/1t3jIlStZzZgjwhgL3tmoSn4iRzEOyNRGlAJHYPFwJgCcDxXJwbTJKASqp5Z1iADwZyGw8nozQP1b5A+WyrQ2p8Q29AAAAAElFTkSuQmCC"/>
  <p:tag name="POWERPOINTLATEX_REFCOUNTER#5C6375705F692053203D2056" val="2"/>
  <p:tag name="POWERPOINTLATEX_REFCOUNTER#5C6375705F2053203D2056" val="3"/>
  <p:tag name="POWERPOINTLATEX_CACHECONTENT#5C6375705F312053203D2056" val="iVBORw0KGgoAAAANSUhEUgAAAL0AAAAtBAMAAAAJn3dAAAAAMFBMVEX///8AAABERESYmJjMzMwyMjLc3NwQEBBUVFR2dna6urru7u4iIiJmZmaqqqqIiIhsZK46AAADd0lEQVRYCd2WP2gTURzHX5vk0t7l0v5a21SNNrU4ONlugiIpLo4NOIngBcSCiwZRUBGTxblddHBp1k6Ji4V2SBap/6BB3RtwqKjYTuLmvT+/9y7J5b2DFkHfcO/35/v7XO7l/SPkv2+3CzAxR8hv84daN2mrcSE1PXMNWc98XDuXydsnzdoq0HaHCS1qTptr7NKeL3o5WTxu1qZ/lmDsYp4LvwKc/Waumb/PNKebDbOWkHnISVnroTT7G+kMH846bPcXqUw1wK/kWXxWZUksF3CYWTzCIy7sdKfC/CI0MOyMMys+gQG/TwiaCs2UuZ0GTwX7WwMwisnBHLP0/Djkud7K8N7wTIGcBm2PafV8FwTQmTKQeXoQ5Ag84RE9P5lFPh9N00tcwGXiNqLw68i3Jk1olh+RS2ohH4VfBD49iX0nEj8NJ4Tug+j141OHZaHLi17fxWGMC0bw9+j5STimB3ZlHRADWtwRGT3fBfjUhdC7ICbcKZTp+XQXfBxhl0IaafJ1mJbLQM8nbbrNXvdkvcmYgVUqebWHQgPfLtEXTNVQ7vdxGgk0nPFM0oI52n9mDn0Y+CRWoKhFqSfEuva+o10N5Mg+m3C2XMWh/Hjw55IfTZCzOogKtdtQ9uOpZZkM+/377BulxPoFuM3JWD9jgX3qc5Xu5VsX+BgqDalEO138igF6/FqBRdPDT8CZHn6q4w8IvLjHTNIDIFFW8R6+U4v38GPiUqDK+lkJ8DfC+ZpK9/DpBBTjn14VOisyf8jfUJy7Ch82fyQ/sSOETuTxGYZxMrQY4HccfEm2y0t+3ZP8bVWinf8xOEqqWMZqggd3cZSGJL9aYwpCbL7quaddvzZMkQeiineVZeWulKkt+S2Pun5z8RjjruZpQXa40ZGvqpPP4j9T8purQlnv2GM6yrsdgAWs4qnBCRwFsskvCch35Kqq5Lg2wrMEW50qp/laBKzmO2YhP03nMm0xcUnknv5ZgEddgk14wSLOSpZ/CfJduMcD4o7bVRfuVnDxqHQLZvOEXJrB4UB+anrpLVWtZz3aRWsrwfsmL7EqABl/k38qCMiv55zCmy83duUdIsob2mq6SLmz62/xW+fRR/53f+LTVz/DRJR+aS5U5QSiyN+gsVtrXiB1KCbyDwUWAvnH+RuX4cqGXNMh33ewkH8l9FvjYJC/Vv0HU3Gmv7waDz0AAAAASUVORK5CYII="/>
  <p:tag name="POWERPOINTLATEX_REFCOUNTER#5C6375705F312053203D2056" val="2"/>
  <p:tag name="POWERPOINTLATEX_CACHECONTENT#5C6375705F315E2053203D2056" val="iVBORw0KGgoAAAANSUhEUgAAAKIAAAA7BAMAAAAKtUyjAAAAMFBMVEX///8AAABERESYmJjMzMwyMjLc3NwQEBBUVFR2dna6urru7u4iIiJmZmaqqqqIiIhsZK46AAADDklEQVRYCe2Wv4sTQRTH55LNJJe9/HjnndEzaGJAsIuVghYJ11x5gqCIRVJoo4XB5sRDE0HrpFYh+QtMKou7IrEQRQXTWyRgIQiSYHGdOr/294/scsNVN8W+t+9957OzszNvFqEjapv/ukipSXzY5Z03NyfVrjzi3acIKY8b8oDqbp/A6qvyiLGTlJU4J484bVJWZk0esTijrGhWHrHRpqxMQSLxCWUpFXnEYv6qPBgj9QC+/grIvEfbfS7G1HftlwHSLrim7MEklUKOh+vUZ1/VLkNbDaKqOcJugd8HAKUfPJPuwOrfvpsKIXylAdvuKXs0CsbeSuW69rRxHwW2cYyAl5c0ERN8U5RM2mhBv5lv6K6vgyGv5wdl6irregChGHmIOmGBekAiAtAB55nnIEabLD4I+NZoBNrHSPMuDmKkzYjVITOLL0WoCFF8xhwHcekbi4/LQrfIjGEiJN+5dRD54LB5en2hc21RK6L8OYhzVmkfsGrhixLJKfCXQivCOojF+UtSHHdrQWhUU4UClx5w41w9G7j1/nluJtKLzQCGTITPCq1jjBOkvv3TFdkAZgmyTBUpCLGDGABikayI/TrtyyJGgO0u9Zn2nCBjVGjhMzVtxhgjBSeoTW2HIeI7XyztttaZ2gycpqZXoVfagoyRKz2uaThFM5/09KGJCtDttfxQHhGxY6belUhs0AJ5Swcefh7Rdaih6Bl/oqItVkPm47Wgi96VDYHbl5mb8obSy+tAGb0wJbE4vlkoTus6vkYklua7HtElaCf5eSA6kVnQWz1LTi+4aCf67hnUg2a8rSOI0zLddZrkLOwrdqJZ7vTrMHxtifaMEWMyx6SFJC7BmvUkjqz3tSfss/0UlhiHfFMjMKuOPoh7PPrMvJBjjEFOHxMn7cMrju7keSYkMcHLmRgWM2MoVRDaLGqHWkjisvM3DrfI7yIpqOQMZC0kMW1efwKh/hwBfNR/vkMS8SOBsRrVdBuSaOrp5R4TvWYmXPx4HsPNl4d6bwtu7NmqiYc0WDjFfpmGwcRHovoPVXmUZlHvXZkAAAAASUVORK5CYII="/>
  <p:tag name="POWERPOINTLATEX_REFCOUNTER#5C6375705F315E2053203D2056" val="2"/>
  <p:tag name="POWERPOINTLATEX_CACHECONTENT#5C6375705F315E6D2053203D2056" val="iVBORw0KGgoAAAANSUhEUgAAAMsAAAAyBAMAAAAASDLRAAAAMFBMVEX///8AAABERESYmJjMzMwyMjLc3NwQEBBUVFR2dna6urru7u4iIiJmZmaqqqqIiIhsZK46AAAEP0lEQVRYCe1XPYwbVRCe88/6btf2ZS5cfIG7xEdEQRVfhwRCtmgoUpwlqjRZS0AkGs5CIJIIcZZQ6rsmKdLYHUplR0JEuhTeApTwJyyg5iyBFASIuwrRMfN+dt/+2Rsp/BSZ4s28me/N93b8/gzwH8md2h583H3fhZ+7D/7BKVyqbCxehOm1Tz6CybbB83YbVxsAfxmuFNN6k2Uoo2y6caC9ncfzAOWNbwBGTwXxu7Xvbr9Qa9pnAleaNUCWHRG22DwbR+YaS7hHNHhINEFOu3tE2DunOs/Eh0Q91T+6uPJyU7p/QTz/axQBUBqWV8m7sEZNK/iarfcE9DlvLPScZgvrPmJy1TdDxugkdQfMcHxCB6q1oTBH+K12zdIDg6bXFMhzBj5fp870FDUTZmhzV0hHfVeFazlfOjjWIIcnDVDgEmkpcrbJDjVeHcDCBllCNnelrqIrjdntAvIsheTqQsVpPAo4eASwjEMBoblgU1pWTXlmqzL6K2XqCmiMRjDY2KfVtgJlma6CUoPDK2O+5FAVGeBDiY7RVHnmS5y3dQYuSFBpXWpQlVa9VFVBvRUqYwmK0QiGHP9itNB+lKCRprF4ecyXZX9HtpoSHaMpim1zmqJb48KOBHX0r2Qrh3SntlXcULGvlY7RLDAD1Qugs3OhL1EjPhiENJWerQq4IgHLeloxmiLv90+3qbG9iypbCZ9WVjbloKpy51ANiNEkJaogfp/kT/WhWprPakQmGj5nP0g4AHWSmPbkNq762ycTDUz5PL/kxtKlOTZ531HtjzQgG43dZZ61oR5FusUeQw6NGEzkOfWD78tGA/k2Z+SFoeWNr0LyWV8HWB+LpWn7Z0HC0WnCDft3D/3dYLiTzSnuUqC850czfg3hrT9Rn6D+6DSjJT78ZhDOTgPQy3apUfIFfgpYxmZ7FJpy6McJphq3SnzhFHeDwKPQ5NVzJRidZhWRztitYRBOoikYcUJW+wpuZaZZpNPJeSdgSVxpxw0DQB9/qLpO5qIt4UlY3DayhK7dEl8n1kvBG0AAR67CO+YSmLlv8ngaBnqYGG0+IjonaO74fIRmoGsorm5FOfsUsHENrmik0L29oLu/S6+NYSFCM3EVoqIv0WBEimXh+tI4FBsE964lD7wojddXA4zHbihFQgexpUfJaG5V1wTuyXdLhCb4RXp1OSRD28X7YZTjfa4clvelsCI0Vd4DLPmaPyHpmNG28Vokeg9vCY+zvy7TRGgq+K70q+d6ZHhytxf5fQk1wXNNgFc29XKN0JTPXv6Cc91dd1llk31+H4XF6iHW6Da5rtwRmlHdaT/46fWH/usmPDq5J977kZDzkO6S+y9qb4TmN3rj8ERu6HgWfbmRiHIMb4TmgENv3XYNxGMxIzSPJWdCkic0CUWZ53pStHkVSoj/O0U7eBVfO8h+FifMM4uL/suQjLNA/3eYvwF8ntCvdj/e2wAAAABJRU5ErkJggg=="/>
  <p:tag name="POWERPOINTLATEX_REFCOUNTER#5C6375705F315E6D2053203D2056" val="3"/>
  <p:tag name="POWERPOINTLATEX_CACHECONTENT#53205C696E" val="iVBORw0KGgoAAAANSUhEUgAAAE0AAAAoBAMAAABJHmpqAAAAMFBMVEX///8AAADc3NyIiIgyMjKYmJh2dnbu7u5UVFQQEBBmZma6urrMzMyqqqpEREQiIiLgAYQTAAAB3UlEQVQ4EbWUu0oDQRSGhwQz3hI93uMlJoq9BDsbC8VCRAU7BZMHEBLwAdzK1lVQIoIu2IpZQTDYqIiVghE7qzyBRkSwc3ZnzmbORhYbp8js///fzi1nlrH/aaEJgBnGwpng4blxsHJhHDL7KZgrdYqcV0YgF8g1xJNOHlsYDsRYed/NOfQHciG4lrk1FMjF+lRc7gjkbgZVnNoO5Kx2Fec3fdzYyXehUDhStvmO3CLlXkA2OQ0H5FJJwt1BYnLEadINQa+KSwQLwy7RHHqUbiW+5T9NE4oEkCICTz7Xgv5rnyWkXXfoKYD4ac5Pmhm/E3V235WmdviXmii5x7RFwKa6aUW87I5IOHubSCWiZ4I81pMsUbVk1AQsB9es+E8F0UZapdXVB6/Rs6h24StOX3X3Jn/oUpfihPuc9tqxE7ximiJcpYi+6udR58m82XH0Zc+9O5En9WFPUa4Fi4/ZA3rS5L0v3WZPW+86F8FLqMw2HIXTeuMm3Yi3qsaEPhxj5R2iy5CUekl+PLywWX50UFvxWfdRfYvQFr3RrQlWTR85C+HGh+46zxGYq1k8wTaG128fDbxztYiV4OsZZVQcxqX4t/eS6Gj9mqqFKTFfTvihq3Mt1R7v31xScH9sPwrQZOB9qEiFAAAAAElFTkSuQmCC"/>
  <p:tag name="POWERPOINTLATEX_CACHECONTENT#53205C696E74" val="iVBORw0KGgoAAAANSUhEUgAAAFgAAABxBAMAAACjGHn5AAAAMFBMVEX///8AAADc3NyIiIgyMjKYmJh2dnbu7u5UVFQQEBBmZma6urrMzMyqqqpEREQiIiLgAYQTAAADhElEQVRYCbWXvW4TQRCAN3bMOU7O9kACOEBiAw+QRDxAXCAkEEos0dE4D4BkSzxArqL1KRKREBK+B0DESEhENDEFHZJd0+CeIqakYu7s3bvdmzOzBVf4Zme+ndu7+dm1EP/hKjT/1NluvV/fTrjwlVrnPoyY9HBDTGCfCU+rwoceD3ahLzz4yYOX4UyUHnd48LDG4yIquGkBwwYfduEqHy5yv1rocgWO+Z6HcMiHj+CCDzeBzzqwzodduM6HS3CHD1dsYtKFKt9zi10j6NODNt+zzy5VIXIAdbZnFywCWLIJYAU22asQXZuiGsMtvucAbvDhpk0FQqpv5R4APBQi3049cRXMaDvem+efvLdiMErBeTCjfX4NIWdyFzopuAxGuRZq9RAqH2ynWLFkRnt8GkEOFasG6B5y8kEBUWwt0FtoWQ7HRAMMIHyf+BrensuNXqyU0tSo7aA6t3SPJaLuDhi17V9K+FBBUsCYSFeRygEJN+qSUXeMyb4aoJBTaXWeVM9kjEk/qXVUL1tLqmfyChjN2cdtLutqgGEMYPMiCx6DkS84u/a+Q+NHYGyY2BkA1vdIuglbhv48pOGVoY2GoN5eWZ+FMLUZYO9KJ5f7Aem+mqwEXCFV2/d8kPmkUCFKQNd2kUr95XRtz1xNiUVjUbUTD4rFlvFFQwuGYBQTQvyQgwYBj41O/lTCXWIZRgAdVXddog9P9ACuqu84IFqrrwewpDwHsmDkurBJGQGsSH+O/t7RDKxA9eBQoVZaNNMLjViBvWjW/GcM9ZnUOk2qZ3LRCGBQexQZ5s1Rn1AB2ElqpnvvznDseL+T2rmM0Q6N8nK2xMvtF1+/e+RpZahXoHspxGfM5dd1OT15b+n91umgMfflYxKJ5SMqbWOzLk1sdlffaKG6K32E0a7qmgWjNSMmC1AhCllFRc3C2k7GhEJiHdZ2PPiXtKLHZDHetYnJgGh0me539TrJ5CKDp/axxVxkndr8jTB3qkX+LU+hRPfL8l4yjhpZXKRftkn9JYvUx07eW/hkzTi2+cyBcSDQPJmDprHHm3ZtbJPNazbZnLc5kpctmgYeWY+1V1g4GBKbTOaEXYs+IJrEJprl2aHOH1lwXj9XZmHC9ftCVJjvF/2dGhCHBMr9MAx0kzgyUXAX21YB2pQprStu74gGsZWnSdQ4ByOXH+v8FJ6QbkhltJeSFq7yL3qviCtgOo50AAAAAElFTkSuQmCC"/>
  <p:tag name="POWERPOINTLATEX_REFCOUNTER#53205C696E74" val="2"/>
  <p:tag name="POWERPOINTLATEX_REFCOUNTER#53205C696E" val="3"/>
  <p:tag name="POWERPOINTLATEX_CACHECONTENT#53205C69" val="iVBORw0KGgoAAAANSUhEUgAAAC0AAAAoBAMAAACY+W4aAAAAMFBMVEX///8AAADc3NyIiIgyMjKYmJh2dnbu7u5UVFQQEBBmZma6urrMzMyqqqpEREQiIiLgAYQTAAABbklEQVQoFZ3SMU/CUBAH8EvVPFQKnhK1qNDqF1BwcjdORkncXPwCJpD4AezkZuyiwZhgP4ARTExsXNDdBGYnvkFxc/O17/rsQeIgQ+n/d8eVvB7A/z7GNuIuwMQJ/7lwb4+f3Tvo9LgHCzKLwTrWmU9ZdpRzB2XG0L+Js8AicwO7KvtrzHPLFPvzzN9WKTpXzP05io1z5l6Y+GHaBSbu2Gk3cIlikGYQuEg5yxw8bGsQO5ffPUo+FrtJIYuIydMdROuhThWxpd2UPVioUCGvHYKogBeqMPnrcBR5YdzBfJSF+7iQ7pew4aE6vhGHDL2VUYehesCY1yw2/zNO8uJw30+8weYI/U4bahto/mxy+NBZSc+f0f1+mPa86pJriOrcaQ5NBciU1B8g76Otck0tI5D71l7stLsA07gZwbDSassv4X7FZaM6wGJV5hKclU/fP1zaCdNqNpsIYIYAL/Lsr+24XV9EXd4ar08a/r75ATlUQ9dQcAThAAAAAElFTkSuQmCC"/>
  <p:tag name="POWERPOINTLATEX_REFCOUNTER#53205C69" val="2"/>
  <p:tag name="POWERPOINTLATEX_REFCOUNTER#53205C" val="4"/>
  <p:tag name="POWERPOINTLATEX_CACHECONTENT#53205C696E7465727365" val="iVBORw0KGgoAAAANSUhEUgAAACAAAAAoBAMAAABtB+WqAAAAMFBMVEX///8AAADc3NyIiIgyMjKYmJh2dnbu7u5UVFQQEBBmZma6urrMzMyqqqpEREQiIiLgAYQTAAABNUlEQVQoFY2RQUrDQBiFHxGZoqb6a1FTtU30BsUriCvRgjs3XkBIwAOYlVuzURBB5wBiKxQMbqp7oVm78gbWEziZ/5+S4sbZvDdf3j9D3gD/Xd4u0R4wcyoDKr09GaR36I8E5CvGqK9tihnMBmFp6odt3qO4sUZRk4FHQzZ6i7W+zopimc3bpoDoio1eEpBcsMm+HTiyRpEDUWiBR2tWgZxV0aqABdGMeuJENDWHUyQiCh7jCvLJrEanQvKS0GWFHJegUQHwnwx5qBLsZOT+UXjN1TPJjacOMbgb8LdPF4kEHDiQ8IiSHoGEO593ZaC/YbNzk4Tm4haZm5ekkU3IJFBr8ekFhWy6/J7Qwb4F8uDAuHPfM0SlPxxULZy3z94/Ute8b+56MV1chxyAio3xXp9l+1d+ASxCNfywsw0vAAAAAElFTkSuQmCC"/>
  <p:tag name="POWERPOINTLATEX_REFCOUNTER#53205C696E7465727365" val="2"/>
  <p:tag name="POWERPOINTLATEX_CACHECONTENT#53205C696E74657273656374696F6E" val="iVBORw0KGgoAAAANSUhEUgAAACAAAAAoBAMAAABtB+WqAAAAMFBMVEX///8AAADc3NyIiIgyMjKYmJh2dnbu7u5UVFQQEBBmZma6urrMzMyqqqpEREQiIiLgAYQTAAABNUlEQVQoFY2RQUrDQBiFHxGZoqb6a1FTtU30BsUriCvRgjs3XkBIwAOYlVuzURBB5wBiKxQMbqp7oVm78gbWEziZ/5+S4sbZvDdf3j9D3gD/Xd4u0R4wcyoDKr09GaR36I8E5CvGqK9tihnMBmFp6odt3qO4sUZRk4FHQzZ6i7W+zopimc3bpoDoio1eEpBcsMm+HTiyRpEDUWiBR2tWgZxV0aqABdGMeuJENDWHUyQiCh7jCvLJrEanQvKS0GWFHJegUQHwnwx5qBLsZOT+UXjN1TPJjacOMbgb8LdPF4kEHDiQ8IiSHoGEO593ZaC/YbNzk4Tm4haZm5ekkU3IJFBr8ekFhWy6/J7Qwb4F8uDAuHPfM0SlPxxULZy3z94/Ute8b+56MV1chxyAio3xXp9l+1d+ASxCNfywsw0vAAAAAElFTkSuQmCC"/>
  <p:tag name="POWERPOINTLATEX_REFCOUNTER#53205C696E74657273656374696F6E" val="2"/>
  <p:tag name="POWERPOINTLATEX_CACHECONTENT#53205C696E74657273656374696F6E20" val="iVBORw0KGgoAAAANSUhEUgAAACAAAAAoBAMAAABtB+WqAAAAMFBMVEX///8AAADc3NyIiIgyMjKYmJh2dnbu7u5UVFQQEBBmZma6urrMzMyqqqpEREQiIiLgAYQTAAABNUlEQVQoFY2RQUrDQBiFHxGZoqb6a1FTtU30BsUriCvRgjs3XkBIwAOYlVuzURBB5wBiKxQMbqp7oVm78gbWEziZ/5+S4sbZvDdf3j9D3gD/Xd4u0R4wcyoDKr09GaR36I8E5CvGqK9tihnMBmFp6odt3qO4sUZRk4FHQzZ6i7W+zopimc3bpoDoio1eEpBcsMm+HTiyRpEDUWiBR2tWgZxV0aqABdGMeuJENDWHUyQiCh7jCvLJrEanQvKS0GWFHJegUQHwnwx5qBLsZOT+UXjN1TPJjacOMbgb8LdPF4kEHDiQ8IiSHoGEO593ZaC/YbNzk4Tm4haZm5ekkU3IJFBr8ekFhWy6/J7Qwb4F8uDAuHPfM0SlPxxULZy3z94/Ute8b+56MV1chxyAio3xXp9l+1d+ASxCNfywsw0vAAAAAElFTkSuQmCC"/>
  <p:tag name="POWERPOINTLATEX_REFCOUNTER#53205C696E74657273656374696F6E20" val="2"/>
  <p:tag name="POWERPOINTLATEX_CACHECONTENT#53205C696E74657273" val="iVBORw0KGgoAAAANSUhEUgAAACAAAAAoBAMAAABtB+WqAAAAMFBMVEX///8AAADc3NyIiIgyMjKYmJh2dnbu7u5UVFQQEBBmZma6urrMzMyqqqpEREQiIiLgAYQTAAABNUlEQVQoFY2RQUrDQBiFHxGZoqb6a1FTtU30BsUriCvRgjs3XkBIwAOYlVuzURBB5wBiKxQMbqp7oVm78gbWEziZ/5+S4sbZvDdf3j9D3gD/Xd4u0R4wcyoDKr09GaR36I8E5CvGqK9tihnMBmFp6odt3qO4sUZRk4FHQzZ6i7W+zopimc3bpoDoio1eEpBcsMm+HTiyRpEDUWiBR2tWgZxV0aqABdGMeuJENDWHUyQiCh7jCvLJrEanQvKS0GWFHJegUQHwnwx5qBLsZOT+UXjN1TPJjacOMbgb8LdPF4kEHDiQ8IiSHoGEO593ZaC/YbNzk4Tm4haZm5ekkU3IJFBr8ekFhWy6/J7Qwb4F8uDAuHPfM0SlPxxULZy3z94/Ute8b+56MV1chxyAio3xXp9l+1d+ASxCNfywsw0vAAAAAElFTkSuQmCC"/>
  <p:tag name="POWERPOINTLATEX_REFCOUNTER#53205C696E74657273" val="2"/>
  <p:tag name="POWERPOINTLATEX_CACHECONTENT#5320" val="iVBORw0KGgoAAAANSUhEUgAAACAAAAAoBAMAAABtB+WqAAAAMFBMVEX///8AAADc3NyIiIgyMjKYmJh2dnbu7u5UVFQQEBBmZma6urrMzMyqqqpEREQiIiLgAYQTAAABNUlEQVQoFY2RQUrDQBiFHxGZoqb6a1FTtU30BsUriCvRgjs3XkBIwAOYlVuzURBB5wBiKxQMbqp7oVm78gbWEziZ/5+S4sbZvDdf3j9D3gD/Xd4u0R4wcyoDKr09GaR36I8E5CvGqK9tihnMBmFp6odt3qO4sUZRk4FHQzZ6i7W+zopimc3bpoDoio1eEpBcsMm+HTiyRpEDUWiBR2tWgZxV0aqABdGMeuJENDWHUyQiCh7jCvLJrEanQvKS0GWFHJegUQHwnwx5qBLsZOT+UXjN1TPJjacOMbgb8LdPF4kEHDiQ8IiSHoGEO593ZaC/YbNzk4Tm4haZm5ekkU3IJFBr8ekFhWy6/J7Qwb4F8uDAuHPfM0SlPxxULZy3z94/Ute8b+56MV1chxyAio3xXp9l+1d+ASxCNfywsw0vAAAAAElFTkSuQmCC"/>
  <p:tag name="POWERPOINTLATEX_REFCOUNTER#5320" val="2"/>
  <p:tag name="POWERPOINTLATEX_CACHECONTENT#53205C63617020" val="iVBORw0KGgoAAAANSUhEUgAAAEAAAAAoBAMAAAC84OHaAAAAMFBMVEX///8AAADc3NyIiIgyMjKYmJh2dnbu7u5UVFQQEBBmZma6urrMzMyqqqpEREQiIiLgAYQTAAAByUlEQVQ4Ea2TO0sDQRDHh5OwPhLNaFDjIw9trcQPoIVYiUastImlhZCAjZ3BQuy8RkEieh9AfCEYtEjshQTsrGxtNIK1zuzsxeDdBQS32PnvzG9nZ18A/9WsKcRZgLZsQEJVOFq9KRThshoAlPoooF7GMOcPhOIpDnQvJP3jUDvUAYVD/oCFZQk4o2Ktlbev16UfuHvQ6FqvFqE6cvtsEJURI9P7LCI27txPXO/hsUs4UaPy2yycmGz2CfWQPPY7+6nlF6lrR+651RJiFbpAOkWetaK4ASw7q6WFA8ZVImvhhRkBVKRohf3GFSbb6W6JtTkXu2kSdLhbIiAcl5kODpVFUZ+PNiSVn9ODNGL8TCSt+94EzJT1IMLnFpuUQGVarO4NACUmcFf7fAFYZiDWAoDIORGnTPhnoMC4jXqDgQDdgT6WYADquogWQEafmxd45tK4pQOAeQnTIfsvoeRKicr7F9nlPga4HOZcnho6GxkcfU0eoEfPo6kKq74ZZGUKtcsT9WSoYYonAmTk/3kAJz6n4+YDe4usT55cEKEKH5rzACoBm8mNh8eC+7J/LxGhvd3SWzhISQLYyhrBZj0HKkfWurtq8v5NfgM0x3QqkihBtQAAAABJRU5ErkJggg=="/>
  <p:tag name="POWERPOINTLATEX_REFCOUNTER#53205C63617020" val="2"/>
  <p:tag name="POWERPOINTLATEX_CACHECONTENT#53205C6361702053" val="iVBORw0KGgoAAAANSUhEUgAAAHgAAAAoBAMAAADHxCMWAAAAMFBMVEX///8AAADc3NyIiIgyMjKYmJh2dnbu7u5UVFQQEBBmZma6urrMzMyqqqpEREQiIiLgAYQTAAACJ0lEQVRIDcWVMU8UQRSAX05hEG7RpygsKrersbAlFiRWFIbKAImdBfwBk7vEH8BWtmwDCTGRLSxVMDHxYnPQEhOuJDTwD4AfoMzs7Mw85rk3WrnF7duZ75v3dnZmDuB/X41niC8Arq3+RSE+K7Kt19+y97B7GJYZ270jJXH6CNth2WeH4kRJ44utsMvY/mYpCZwOyz7bwJ6WiodUfvL596+PCW2RMWPHpyqif5ugK6iu1hJpkiFj9x5UQLruyCOcer5/MJfHVz8AY4tbldNZs/IovizjaN6UpbsYm59VTmfJytndKozwxDbKwGcFGjlNDDcc90z49J6J5J2xDZysursWS+/bsImJjeVke6xAM3bTUsWaDaHYdjFnc9xx3TrKe65lb93FwNgCpwmrSIGEv2EqVW2MTRHjT22CQ5Mu8utmGSiCsZFaShOzxG5OkIcrMme7ysZ3TqiXgbHwSskk2wCZsQDRF2lv29SDZJ9V0uMc3cQMlD22zDhCjoKADJTV5Z67lw7JQFgtL8f6Ln+DsmGPjZKGZcbqTS9H6ITL9llhz62OOztrymbsmF32u2QPuyIA3PJk7KjNXJyZt6+bMMbeNPkEHoZkxto3HZmxbl1mxvYx0dLyZlBmbBEvlFL1B6YHqJltxp7PftiRhsguXOK6sn1WzMDb1pv9n5k5Qcsh/pyZsZH8Pt/lXt5ISGIQG+Rp2EwGY0VbYo0fXwlcG/4LWzuI6bgE36+EpUX7OcQAAAAASUVORK5CYII="/>
  <p:tag name="POWERPOINTLATEX_REFCOUNTER#53205C6361702053" val="2"/>
  <p:tag name="POWERPOINTLATEX_CACHECONTENT#53205C636170205327" val="iVBORw0KGgoAAAANSUhEUgAAAIMAAAArBAMAAACp/CbWAAAAMFBMVEX///8AAADc3NyIiIgyMjKYmJh2dnbu7u5UVFQQEBBmZma6urrMzMyqqqpEREQiIiLgAYQTAAACjklEQVRIDcWVv24TQRDGhwtkHWObDATIBYhtEAUdRBRINKRAVAhHoqMgPACSLfEAcUVrN4mEkMgVlECMhIRFY6dFSHGJaOANMA8A7P2Z2dncrk8oBW7225nffDu7d7cG+N+/YNo6agtlXDyqxQL2jmoxxutsEdxEvAswt8kRvxDsDWwTp7ovHn3ovoTBAUX8o2TXV5gbntFS/bhsTDmVE4JVeJrSJ8JGLGsP6hTxj5Kt4ncCJzuJUmj6olRulGwJ97J8gKNURZdkxdW3f36/bsiI1hZ7jLuuLWfchLemA48x/tVbtofFDs5ScnwxU80ehQC+4vLt/c+3+qH9kCz2ySLxEanOFoWgjPcTXV2nFtOUxU43ie//zFSnRSHoUo/i1OOkZANsZLxCsmhSCObDUZaFa+dI6dFi57jBAM9n0JDh5gWWFV5Lhyy2RmeonWmdCtdFWywh2jXaYmt3ONHnN8SERixh3DMaHGycjXBlJCgtFYr5Au0zjuXZhGwihm/aoggq/Nrp6HHesp7k2aSuGr+GS2vCo7IkJpZFnk3JYeyBz02Z3wJybFb1MLYQK8+wgMMsLVx9pz12aQazLOAQy0VwpY/m2GZagM0aCyiJC6fAwmKFBUzNYRRZSFZabIQ8K7QQrC76RoXNYgsXq8vTq0WLTvFGXKz+HPi+7Jj727MRJwtwkj+igbgjTEPyG3GyAGXuIqLLC3yvlpMFOEVrKzygg/VZOFl9iHQCpVV28Fk4WYAJNtLSjZ1CCyerr6HwXlKa/d2mNp4n4mQBpmuv9nSd6v4yTfg24mRBrcKz+tP9L126xRMjdxduFqr6SX7Ud8V2QzQBalvM5umQ3CyotoaDT+9FiVf+C+s1cSX+Au20jitOvUXgAAAAAElFTkSuQmCC"/>
  <p:tag name="POWERPOINTLATEX_REFCOUNTER#53205C636170205327" val="2"/>
  <p:tag name="POWERPOINTLATEX_CACHECONTENT#53205C636170205327203D20" val="iVBORw0KGgoAAAANSUhEUgAAALYAAAArBAMAAAAnJm+qAAAAMFBMVEX///8AAADc3NyIiIgyMjKYmJh2dnbu7u5UVFQQEBBmZma6urrMzMyqqqpEREQiIiLgAYQTAAACyElEQVRIDc2WPW8TQRCGhwtkHWObDATIBYhtPgo6iCiQaEiBqBCOREdB+AFItsQPiKu0dpNICIlcQQnESEhYNHZahBSXiAb+QYyoCXf27e7s7aw3SFjiCt+7M8+82o/bXQP8t08wrE2tb3mcn5r3HLam5t3HG37v4BbiPYCZdT8KhL2JdW+BaL54/KH5Ejr7XhQou7rk57tnYkb8uHyEbgBhBZ72ep8IKwlTelj2okDZIn73Fgy2R4jAIwyRsjnc9XkH2Bsj0SWKXnt7+Pt1hUZibbDH/OMsLaYGAzp9TzB5yjXT3GA7Z80k0+pfTIPVls5+xcU7e59vt0Pz0zHYp/Oad6hIIo0NReTxwUgXV+WgximDHa4r3iXaB2mmUVNIUw438y1QNsCK4h1CoPSuKnY27En6+jmp4rfBzphDIpiSAZ5PdVfFqheULNDeGWxJrpNiLSFQ9qygctGGkhDtaG2wpbs64VJtewu0exrut7QGhiVZW0a41DOjAkl7Tk5ZErNZQjKyihi+qdNEgW6443RabZbW2bqYbMCFFZIoLJCG4W2zhORkNzHHTZ1ye4PFyqr+yET/7KeJR0mI9HWCN2RZ6X310Hh+7cpE8V1sviNbMMkbMqwqcosrbdRrNtEbwGDdljqTIzeDxxsoqx0mqKGecJ83EHaCo06thUp7vQmrihjxTcaqfm+OleXce3wHxJmGf044lvNMY0LdkQ19yzvmhGWlN/N9n1QnUYec2XoIAHrPs6z0ZvZlXvU7OpCYa++wrCqyxSnZW4HyBACXN8valiqiZjm3rGIub5bVVZYaYGUcW9vWOcdasqyuslQU3h/F0v+Q47zDm2UtRx0YrrxKTkPR/KljrjlhWVKWkWIZnpef7X1pyrt+lOf7zbMZQ9Isxh/ex/js3qqQIIgt0pqVC8GzhMxIUY8Dwaf3mTDb/BuWNfh3wT/8brK/JpVQwwAAAABJRU5ErkJggg=="/>
  <p:tag name="POWERPOINTLATEX_REFCOUNTER#53205C636170205327203D20" val="2"/>
  <p:tag name="POWERPOINTLATEX_CACHECONTENT#53205C636170205327203D205C5B70" val="iVBORw0KGgoAAAANSUhEUgAAAOwAAAA1BAMAAACwzBrAAAAAMFBMVEX///8AAADc3NyIiIgyMjKYmJh2dnbu7u5UVFQQEBBmZma6urrMzMyqqqpEREQiIiLgAYQTAAAEVUlEQVRYCdWYv29TVxTHT17iPNvYDofSNgZK/CgMbIAYkFiIKtQJ4UhVGTo0jAyVHIk/IGZhjZFKpCgS8cDAUEgQlRp1SVgRVbwVsbTq0I4x6tSh6f39zrXveXarPhAe/M6953Pu993fxwZ4Hz9Rv/kuXruMh9+FbAlXxpHtIZ4YhxuX2cVz46C9Bwdvglx0EfEqwORi0OtXEvY8tnxfuNRjXi5ur331fXsdtvbCcbSWsvPHqIe1OdntD0RI/OupcV6esDEeYaWog5Et1BuSql2fo3DYpmwVfwlDA7WMbG9VcTGOMWaULeLmgEC4GJaNcEfj3U9o2JnHB38/bNAaYXvsxBijI+PDsrVZ03aPTtXXKD9zTeMzD4/d+tB3cqWw7K7dy8lKGvgKZy8/f3GpU/cXt8fePJzyWVZYtmujl5ZdcBmvKbs6b4dCuzy2v+j4TCMs29k3QUtNF9224zewWikbYcPxmUZQNkYrm7hmpus7tqGzH1lLPD120h8Igg2YQdkIPzbYtsOT486s0D55bM2uCccyRlA2RtufigvrLjsTuhup7bG1K6kj0wrKQmd413d20nZ2V1I7xBIvY2rZyvxaC6JH9TuG6uKxHT8gRlIu2TmQdcMsITlTyybNhVW4deOQzUgSxPp3LRpTocfPFJ3CYZbGMbaW/QwmZmu/A9h1U5XH0dELJKZylBQ82WGWkJypZCsrUMI/BFKrG25b6uLdNIqXhSHWRu2qRtKvPeswZ3J5AybUjTXtltIXkiY9zJCFQda2fvrA+/y5aR1GtrQJCTZEZQE3rKv6ROi6EmTJwgBrm8h4qkFOABZOSmiS3tKfdkh2lykL4LEZctalZH8GaMskBsp4xTrEs0gu+RGyHkua4Ey9kgE6ak9MebLQTyd3lCxlOS1Sb2QjncxP4DLxwYJd2JA9tzKGsLQJxjayBT2pOrl+bdlktGyIteEZTyNbxKaEzqscSl/norg0epBDbIacdRnZkto/MC+7F7v8aSnNG5m5DbK27VH7VpyKajj1JXbIHfRb5I5NOw6QHo5B1sqOOqXEglBpQUFd72XX2+6+bYFbUkHWBfGGGWSdKE3hOUHO2D7GuOcCmUEOsi6IN4ys3rZbaiTdjBbVyaVjGdkgy6s5j5aNUGX//XuyvqeXlxj5VYdxgxxk0yjW0rIFlB0rqu0D3frnCjc/qXQo09sgy4qlDi1bxFubIj1ZV/X9Cw9EAeL2mxTjehtkSRhnatkSvvi29Wy2Jan4JNye++b5y7bNHlVouLdhltMi9Vo2QfgJ/2qo+uo+wA/irr2vi4aN7xtDPqbtpIdZQnKmltW3rWZi2efox6dcBK3/NyyNMz809W3rOfIt6N7qbZuvkte6kjW3refIt6Bkq35Ska+ial3JlnHxLUhRCSU7Q8586szPVrI6Sc5PZLhlIRt92cffLg+78qwRspPiSCIZcZ5qrm32H1ZH5GL0/uf/k//rS/4DQR4T3uIolAQAAAAASUVORK5CYII="/>
  <p:tag name="POWERPOINTLATEX_REFCOUNTER#53205C636170205327203D205C5B70" val="2"/>
  <p:tag name="POWERPOINTLATEX_CACHECONTENT#53205C636170205327203D205C" val="iVBORw0KGgoAAAANSUhEUgAAANwAAAAsBAMAAAD85surAAAAMFBMVEX///8AAADc3NyIiIgyMjKYmJh2dnbu7u5UVFQQEBBmZma6urrMzMyqqqpEREQiIiLgAYQTAAAD6klEQVRYCdWXO2hUQRSGjzeaidmHHt/ra3d9FHYmWAg2riAuiJiAnYVJLUICFtplC0mbFYwgSnJRERE1EQSDzcZKEDHBSmxMoY1NViwl8cy98zg3O3N3bQJOkflnznfm33ncuTcA/1MJmgPr+XN7cet62m3GiQ7tHnbIpWLzeDw1boNVK0kFJxDPAnQNkW5XGNuHI+1oFU/Yidq9y69r92F2oX02Zyt72/OSeF9H/G7Rue2kxdKhTn4sYwVus2OkqBt4a+Xz0h9NbCqUpMxfLOoef83ZHH7zgzYimuNQBVGbUV2LdyMhsIO14WwP6hHs2A6Vp2Fp77piFwiwEUPhAQ4ffbG68rjEe0gn2A0drAblLC5HdvAjHiu/R425yLfiCspSHFAxVSXY2Z3JoKdVWYjt5uL4/H7FlSdswhfcc+rdh5P1ArGsJNjhrSzilUIeQFrMT+oghjprdMzk9OKFSOcqeupxKME2hwyfIjJIQbJbUntWX1bw6IDJqul1WnP6OBtgyfApIqfsKjEuUNuVTXp3oaEHOLZLK6oTbFdy4gxLyJw8vzS72RgPcLcKq72kVnmfycjyOSTYvN5zwzpFIJ9OsoORKCxQ//6swcMxIyGctjrB5k/bQJqq050l7VSptz6t9YYOAsxPWA0OlkXdchifcLsQ9zaSoJC7q8tmvdayo5XVmL++ifiMza6MWHgeL6zKyfLrYiPfolbWb6MjOXld9OsWyCbusG2A7A4TBEjYtbKM9MlBaXDeROdkE8dNO8UOWlidNR8NYv8s6ABApim7p03HJdlkM/LPDmAtqwc5spoov2d0gOrMUxqfPaW5lwn7NDtYw7JRU+TFJcQBFj9cR3skUu0AEiwbI0VWRYh3ebyHvVzb2AFn+Rh+XaUDKb9QbGnazWtnB4y1A6Qpeu4G7fiSHCwYvq0dY01SqiC7LdHd8VVj5fZ2Llan++vamejO7MISMfFrlMSonaxvdi7Wb6MiWXkoaHZZbNAbzHyfjNrvMI+dk9V23ucup+yEnF3GXMCz7B1nJ8ovMSer7by3SgZvR7OL7v1eM7twWWf6LjEna5J8IpAOcjHlvb9Fz0nggknwLKaTNUle8YAiZNctnzuzYz0HLe+xc7I2y6ceUYDsovfmYnQ8qWOQ3TEeOyfrM7H98gOP7MLj1BUWzkUB9a9GDHnsnKwd1qc20UdkFbqj1Wv2T80QJ2q/GO2xc7IszSf7fkI1UxmjsDgI14vX3n2s6a+xKMVt52Z9Hqw/WykW6ndkR24Z4A296yZLLAxikrW69aa6WUZ6ZfB56moUFCNUBW9feUkW+BeWpUWSjsp6lnW2i6f2FyLw6T8K93c6AAAAAElFTkSuQmCC"/>
  <p:tag name="POWERPOINTLATEX_REFCOUNTER#53205C636170205327203D205C" val="2"/>
  <p:tag name="POWERPOINTLATEX_CACHECONTENT#53205C636170205327203D205C706869" val="iVBORw0KGgoAAAANSUhEUgAAAOIAAAAzBAMAAAB4XMluAAAAMFBMVEX///8AAADc3NyIiIgyMjKYmJh2dnbu7u5UVFQQEBBmZma6urrMzMyqqqpEREQiIiLgAYQTAAAEG0lEQVRYCdWXz2sTQRTHX9Mmm7b50ae1Gn9l44+Dt1oEBUErIl4UI3gQCtp6Fxrw5qVR0WtzUZCCDeJRbQXB4CXpTURojyJIxT/ARgQvYp2ZzZuZbeYl0cOCC9n57nufN9/O7M7sFuA/O2LNYsR/8RCOROw4iPMROzZw/F8dY8cQzwH0T/fQgcUexdkeCghJ+6QAvPLjqdflBVheNTFO2eyZ3RzlimfrJlrbLrT35UAvf7LFerjN9NFdlQwSz/nyInMpb2Kcstk0rnOYK/7ZBNceKe1hD5Nks0lcMp10V081EsN6oKv7dEyIwy82fz/z7YjQIbavhzmx6n9pndnVkmv2bbmO8sgXNaZEiF3eEU52voqN6Hxjb0sW5nUMPuKukyvvT1RyqyYmVIidMX2EIPdFfFLHq1RYmtOxIbyodPoMTUCQCrHNac33IJKGrmy0+FJRF5ZpwrY8jzYbQ1/zPYjBJYI8JMeCT7FErk7yyBgp0YbY/vDwLcwpCzoaw50tXdOxwh4tU/ZIQmyG7r9mO4orOushjSKlY9U5LaG6aHSIzUyaRA/qvmEq7Qu5UjfpxrzR4GCtLC+9q00cPU75Ku6ukw5aD63rQZp0GWtnLZKXqfLZlZHDzcUWUUDMPZ+18ZS9mQzYt6udtes47ZUvQHwdEnk/INJycxmdsPDUqHURcmxnLZKVNfGkJMfFDP1sITVpiQ9MAe8IbSxVNVQn5rRKCYC4/FQYrIufflVckaA1rg6OsJWljg9tho4fS5QAWJOLQS7HIfMCTr8Uloua6eQIW1hdxIoUTorcNfFTgyXuYAXNE9LRESDEUgd8m0VfJO+K3zDOiTMdSet93MURbJbq+fao2g0XBLBlk26aG9nNESyWd6JMRU6eejvGcZ2Csr2c01ddHS1WF3FiWH1Gi+Uon5xFcf4kfuoodHd0sVTOtgl18+RyhCwWxTl48wpR6j6rLpZ1okRG2cjlCAW5Ojz9bVPSyxOYWXWy1DG7HgdwVZpJbkY+Q8N6n1623olmuABml3Oysid5sHtORr2aTkmmIoc3pMdY3ZBBdTBjdLJUw7YJNcavIp9Q/xhlaWSeSgR1jKOTZZ0oMYzTQsoVsrxfxvTdS6pLGQLuPjrZoKLTuSkmLzUilmRlUmJr6MtGLMdHQSvPzBidrKniVEN86vevA7wLvsSqufOKbP0HE1Qxjk6W8zHxONYhMy628aKKNSeeLAnhlb8bhBujk7XKOFkbm+2rx5t3VN7bD7fyN1c+lOl7TkXdY3SznI0dP53/ci9/I4ikNwDeiHfjQ98mvIfWVYJusJu1SF7e/jY128p6UsTevuJhk/kb1lQFSi7HaA+9z0Rlm5qPyol8+udIRdVmilE5kU+fTyqq9l1URtrnhFZRiedRGTl8/gBnR+qkF3SWugAAAABJRU5ErkJggg=="/>
  <p:tag name="POWERPOINTLATEX_REFCOUNTER#53205C636170205327203D205C706869" val="3"/>
  <p:tag name="POWERPOINTLATEX_CACHECONTENT#5C646567" val="iVBORw0KGgoAAAANSUhEUgAAAEoAAAAuBAMAAAB9m5IOAAAAMFBMVEX///8AAACqqqqIiIi6urpEREQyMjLu7u4QEBBUVFSYmJjc3NwiIiJmZmZ2dnbMzMwoq+xwAAACaElEQVQ4Ee1TPWhTURQ+vPfsbXIbXo8/MWpaUzp0bamDlA4JxcEtHYpbeQ/q4JYMQhWHvoKLS32LP4MS7eiSLOKYBwpdCmYTBG2GDgpC3EQcPOfcm2jgtY27B3LvOd/53jnnfvcG4F9sBvHMyfxr4SgsUNEItQDi/ywr+YlKqNml5kAvtbJUth/q3VcA/m5DQi/c//auZ2vpeP9L4cDgyfqTDW/v+TmO1OpbAGfbsl5cBLhdrHGiu0O51YaDTQruCfYmkRtysURQ0qbFxR7A5hToAgWQXOLVQ2FVpjioTNPS4k45pso+L3sorEg+GUeCOkz1sCrZFtb+sFwMOMhhiXrQhKBxkgHo5GUDqTWBBxxl8T0AniZP4WUGIJJJwLBaXIT7BJalDUshtyeTWjNYZl9jmzryoD6eZ8A3Z7OsBbQWkFwXKO2YQT3kIcmkVlcUNECddcqY4lanQa2eodDq8ElEOR4hZS5h+nvTNRfnzVcRtyeTjvaMApyaW8bCR3FJr6JxhDXGQpGpEkC9BkoCXr7/rX2WJSDLBjRSTVyzZExrZRRJzgo60SAW/Qamoi32M4bVMv2XCanvMN63HzL+YSj36eFDwh2+vDG8ubb29GvT8HRyA+BONcT7tMOvfA/UhzJ52lxDnn0yN1o/fAAhorytq8Vn4WOGdWxo9jXQ3+QKw9Z+Ls6J192gQ+qVsC9sPz+05+y786LJIXw4qEh/wir8Go+yTmAz4/aiU4lxdRTWwpZl1Y/ruNlvFLctPW3zzd8JcgWrfhoJ4HWxRIm7kUicTmH0Ot769Kjw+WiCyejZxZfHthsu8BtN2H2K23aczwAAAABJRU5ErkJggg=="/>
  <p:tag name="POWERPOINTLATEX_CACHECONTENT#5C64656720" val="iVBORw0KGgoAAAANSUhEUgAAAEoAAAAuBAMAAAB9m5IOAAAAMFBMVEX///8AAACqqqqIiIi6urpEREQyMjLu7u4QEBBUVFSYmJjc3NwiIiJmZmZ2dnbMzMwoq+xwAAACaElEQVQ4Ee1TPWhTURQ+vPfsbXIbXo8/MWpaUzp0bamDlA4JxcEtHYpbeQ/q4JYMQhWHvoKLS32LP4MS7eiSLOKYBwpdCmYTBG2GDgpC3EQcPOfcm2jgtY27B3LvOd/53jnnfvcG4F9sBvHMyfxr4SgsUNEItQDi/ywr+YlKqNml5kAvtbJUth/q3VcA/m5DQi/c//auZ2vpeP9L4cDgyfqTDW/v+TmO1OpbAGfbsl5cBLhdrHGiu0O51YaDTQruCfYmkRtysURQ0qbFxR7A5hToAgWQXOLVQ2FVpjioTNPS4k45pso+L3sorEg+GUeCOkz1sCrZFtb+sFwMOMhhiXrQhKBxkgHo5GUDqTWBBxxl8T0AniZP4WUGIJJJwLBaXIT7BJalDUshtyeTWjNYZl9jmzryoD6eZ8A3Z7OsBbQWkFwXKO2YQT3kIcmkVlcUNECddcqY4lanQa2eodDq8ElEOR4hZS5h+nvTNRfnzVcRtyeTjvaMApyaW8bCR3FJr6JxhDXGQpGpEkC9BkoCXr7/rX2WJSDLBjRSTVyzZExrZRRJzgo60SAW/Qamoi32M4bVMv2XCanvMN63HzL+YSj36eFDwh2+vDG8ubb29GvT8HRyA+BONcT7tMOvfA/UhzJ52lxDnn0yN1o/fAAhorytq8Vn4WOGdWxo9jXQ3+QKw9Z+Ls6J192gQ+qVsC9sPz+05+y786LJIXw4qEh/wir8Go+yTmAz4/aiU4lxdRTWwpZl1Y/ruNlvFLctPW3zzd8JcgWrfhoJ4HWxRIm7kUicTmH0Ot769Kjw+WiCyejZxZfHthsu8BtN2H2K23aczwAAAABJRU5ErkJggg=="/>
  <p:tag name="POWERPOINTLATEX_REFCOUNTER#5C64656720" val="2"/>
  <p:tag name="POWERPOINTLATEX_CACHECONTENT#5C6465672028" val="iVBORw0KGgoAAAANSUhEUgAAAFsAAAA0BAMAAAAXulklAAAAMFBMVEX///8AAACqqqqIiIi6urpEREQyMjLu7u4QEBBUVFSYmJjc3NwiIiJmZmZ2dnbMzMwoq+xwAAADHUlEQVRIDbWUPWhTURTHT5LXvCavz/T6UaOmNaFD15YqSOmQUBzc0qG4lTyog4OQDIJKhz7BRYc2ix+DEu3okizi2AcqXQrNJgjaDB0UhGQTcfCcc897SWvK4w0eePfjnN+993/Pve8C/D/LRJravBMJX9+KhH+KRI9c6uMFpc70e0Nbc42++7oThlsTfRrAdENmT14exKEeghfKkXCvGAU3ckfoMDEjx7SGaK8NZJ3WCcHnNiKJcfYj4aoR4Ob0QjMQYy4tFCVibb8FyGwTaKiuOMFw9n5+7Ip2q773PXvAIcNbfb5m7L46h72E8mlz+QNA/KHgry8C3M1VKdjZBHN5uRFXTYBUkPZ1Dr73OLEJlUfQ28EiQevfmwQri50xWoLN44waivHSJPlKU1i0iLBFc+wC+dFsNcu1w7jLY0dJaZvGGKrM0Rh1yFqqyjXjCVWhjq3yqAh3AZYaJwe0/DvQlmvP+Jg6oGBa7QOo09gylb7mAe6yWgDGWzQtSagIbgneo6XQTCWqGC+oIjkttYNiaP2MOk8O8PGMzojMPqfEKph2SkZcbwZ6ot1QsgzP3qEjEatRvlN6uWCrku9g9q5P48QHcgLoqolka5h2HpLZnaom5FAgJgkBV86LxUhmGB+ZWVTZL9wEGPVPtS2Xh/EkJRzNzOP6VTC5Q0XSf5R6g6eapgyipSsou8pNXdi0b7KUlmfqhHpn2TnWQBy/wNIyKb52G+RMabylpS2ip7ZJfrGMJBTgF+/i0GF1htpCIE4XJaluray8+NHUA9xZGWh5NwHulx31CGv4M9EF83MRW5Y+4Alq47tS5gqLhLt6+BgcpfiuX8u9dJ5RyKprXme8MO7j+LNfCdoAv+dnuNdZq+KYJUenIqZzMMAdbdqSacPleW3/nI5SQa/E0rBbot8EdxJEhjbaFXGP6ttVbwzFfGeQCsFbO35kaB08uTUWA6fkvxgK44PkPxV1mXb3BFC7M/R3oNnZJtfQ29f1CeW7XB4jD1w+M2ylQzJ/Q93++jT7LZitI8sEjmMNa3r+zQBiPzkWD+leDYn/E/4LTSqYwLMuyCUAAAAASUVORK5CYII="/>
  <p:tag name="POWERPOINTLATEX_REFCOUNTER#5C6465672028" val="2"/>
  <p:tag name="POWERPOINTLATEX_CACHECONTENT#5C646567202876" val="iVBORw0KGgoAAAANSUhEUgAAAHUAAAA0BAMAAABGLmpGAAAAMFBMVEX///8AAACqqqqIiIi6urpEREQyMjLu7u4QEBBUVFSYmJjc3NwiIiJmZmZ2dnbMzMwoq+xwAAADxklEQVRIDb1UPWhTURQ+SV76mry+ptefGrXVlGK7NlRBSoeW4uDWgkVxKHlQEQdpMghVOuQJLnZos/gzKKmFLi7JIo6NqHQptAgqCNoMHRSEdivi4DnnnrzEYPPaDB5I7jnfOd+95+feB/CfJNb8Oebt5rlzi81z3zdPDZ/eh9uj1NF9XBU4ma9odeslx49rddZRqqbp+pzbcrYaXK/lfLg94/WMqu3HLY1UY+s1H67RVU+osX244UYl+XAz+02XjvfhJrM1OdarPlxno55QY/twVb4mtkY1e4cKXs7m2NCI+KzllwCx5TyahtoRsC/+ibTyTbYNZ/3nux0518qtf49vabw09WTaWHt+HK2QYgigfSZK0wqqMwSYE29Rvy/cpVMAd7rS5CgvoG8iH1QFgEhlvCtgUvohRTvCHEe+LvEAQyqBUGkV/0KU5mw3WHE02jgUD5oHSy0i4PDTKPHkDMXc0W7EYZQSKlK4LXUGThKO9hZEmTtLgK0GGHWY6/JGrVTdJm1gqHH2Brg8gEwBwkxo5+1VusoNqRQZtkpg4lg5JthBABTlSq4gnQnGEUQ35U3zuW1qiyKjagNAkddU+tlWuB8Akpx+jBJ0uUIsnnYu0oGUaUq4lnB3KQktpWO0GlnaWCphbo8aARRLrWLOtFlMnSAAqtyYyhIQWiQnhaAwN6lEUjheyi2oGwC7EkW9wHoAwnlKT7JhbpnugUiG5hrRiXi9AmjVSCBN3L/P3alQ8cgtmTRCGakMs9e38xyC1r/qZX5s7Uw6JMOHgHQU26xv2HWKceXGcM7SZ+aG+4dV/AurmKlEgbw3K0uOTbnlzG3RjQAzgWmmwaQAlha5BdhTHlFkgODd2nsVpeGgRFNYKnbDE5sax+LwZdljPaJLMnXP9OChLY9c/HkSlRMwZz73DXtMN0trRHOLuoJhRDILhIvEZFYASzQXe1Hje9yGbf0gDX5gQcqrRd2YnHz6o6CjXC4Q9Tba/aMGwSpdBbg77qgHuMLvzh0wP4+gZukr1kk6pjrOC8KlGbOvYkDIndp+CI5S/HYvdj1zHlOcldNkPdmeDuFC9Fr8SkWnT+H5qgG/BvvZKk+ncYMxR/cywC2qCWuk2jJRw+UTbe9yNCKJb5QrQGOUvgFYveAHWTZTEtWqn0EufxCWjvEaK9zi6sG5yazEZjhnaK9+dXw3ma282Nyqjl3zpXgBMXr6KHa8wCvsbuj1IP+vuhIYds/li4Ja9DATvqxufX0U/+adU5YEPKCRYvUOvqiJt+cbBfv4Lvj4D+H+Axdvth+Ad95JAAAAAElFTkSuQmCC"/>
  <p:tag name="POWERPOINTLATEX_REFCOUNTER#5C646567202876" val="2"/>
  <p:tag name="POWERPOINTLATEX_CACHECONTENT#5C6465672028762C20" val="iVBORw0KGgoAAAANSUhEUgAAAIEAAAA0BAMAAABfiUalAAAAMFBMVEX///8AAACqqqqIiIi6urpEREQyMjLu7u4QEBBUVFSYmJjc3NwiIiJmZmZ2dnbMzMwoq+xwAAAEFUlEQVRIDb1UTYgUVxCume7Z3ume3vZpso7JanYRFW87qBBEwi7iwdsaIgk5yDQYQg7BmUNgFQ/Tggh6cObiz0GZzYIXLzMX8bgjKnsRdgn5I5DsHDwkEJi5SfCQqnrV3TPM0A0OWND9Xn1V73tV9eo9gPcq3qS7Wd9PynC1PinDy0kJch8nMiwotSfRAaDUTHQ446cxOLOJBABWkBLD1CcpDNBIYVhYmZShszQhgzmXRpCWRS4lSeRPqUM1uRsowBSGUo2cEiWFwd9KXE3GFAbVTGKwDp5sRQzW6ZNL4uysPwbw1mmtqXoCHi7+SrPut6LTYPqv/n3Rkxicxqu/iztsNTsX7l00Nx9+iJqhGAKYuWTTuWbVAQFwsM49R+SaMKx9BPDDXIXM3dtoO9fMqhZAPmyHR2BRQoYiXpGr7P+0wwduqHmEOxv4Myjw1f3gFFEpyALrFjiqjoA/cNE6fNKmYobl/WiFZQqxTYtcyT+zj3DUd8BmhlUBCFOLbPOZIWC6acp6m2hMtcLWjKRdbUGOF8zEdWirSsxgqDIprprHVLAiGPIuAqAtTf0IoMoLzN2M029bEuIYCmqHMFttASjysZR+FkKGn/Ct4vi9uMsDzhxLQ7u0aXOKvSwMjjD0KSAtnQ9oNGv4Y7HCg2WGBbVEqKM2MAui9NReAiBm8FSNAKNOfxJPn4HEUFIiZWwHijarCwN9omNxKUOAXBN/LKaS+DiGLnWPSJX6IK+DiioJMK2RTCX0kz6IYuiFBtx+RzoDoWp0eH3d34ciP2dcHdjqbR6oGNIskJF641Ho7vw6YoBAmouzkLNga+7IKVX8QxynoxZscEWcWsywLXeGGaZ0mcCax8ArYEVuU9E18Pkw84uRCfqDPWnTMaLYZSxBVCsEXCori88t9iZUcczrVC19qrpdoNBEBvwisWUffMs4hmdsMV60cLSCGml5zdDWOZ1CpHqbcBFPThVgjerg1hlf0yG/4SK91hfe5KubpUin1Dfnz9//h3ZBCRb1CAXa4xetNPjugNP5EuDyiq+u4whvZ3tg/baEM0e35yzNMfgVHhDuXLIOi1JS+pCN4MLrm+Arxdft07kH/l3ydhqaQjst7BIGsL8qfiHzfPFnPfPWj4dmHP87doS17sUK0pz2daUzXMABNz09M4LEgCsdYAa8uxu1VOyCs6ND2rCyHD4hy/waOeFzP+z12bA6pG2XRZ3Wl6rRHDKL8vk4ULCo+MLQ3hjnvHccKFipJpMqZwEz8TsXr7Lr8Xxkthq+CI0NbdscccHnpjcGDCGPHhgUt9jiEfpbehz8/z6ojMyfzM0jdiXg9sKZPdoR2Rsjq4aAs+q7P+8U/4qwrgQTAVBISoLcnIPHfhxY5d6K177j7MQ7rktZ9j8MbMAXswyJjgAAAABJRU5ErkJggg=="/>
  <p:tag name="POWERPOINTLATEX_CACHECONTENT#5C6465672028762C2053" val="iVBORw0KGgoAAAANSUhEUgAAAK0AAAA0BAMAAAAK6KX7AAAAMFBMVEX///8AAACqqqqIiIi6urpEREQyMjLu7u4QEBBUVFSYmJjc3NwiIiJmZmZ2dnbMzMwoq+xwAAAFMklEQVRYCc1XT2gcZRR/2Z1kdmd2Mv1aTac2rRuKLQXFLFUopUiWtgdviVgVDyWDLcWDdOdQTKWHXUEFi3T3YvWgbAwUxEsWRXozK1ZyqSQU/4Mmhx5UhM2tiAe/9773zXzrTjuNNOAHmXnfe7/vN++9733v2wD8D4a/NT7Yr2wN78Xm1vB+nU37aSjG2gBPZSMTxPDuRL6DdCH46fjHQc/aHtsnhNgRT9KFSjtdn2itxqScnN/d2RnrToRZvO5YDL6TMH+JLM91lxKE3cjwd+ThBJwu5YIaGSKxYgBaGbwT0wY4Vezwlz1RNuxZvN0pA5wqzjSVOicWDXsGrzVuYFNFX/SU3g1MewbvcEaaADzBdPauTfBGmdVb0BHZD22Ct1I3wWlypHndPhcy8hCupHGZuo6oqalVN9UZvKJtgtPkSKyxmvcP7H1HFkHz2seOTLHdXfgEwF9oy6mlNxv2B9+jef0sPs1REA+YU7kmvPHn9R7zuq0bvwVrBLC6p947bS1/+KCc5fVmj55zMI85sZcwxsMT4ldjCvbMVxL3OvPOy808P06ZWr8sbTNtKvOi3pSrYGNK8gK/1jdcIcQ7BxLVRWK51qUCzYuytFDjyGPoc3uAyrzENPYlcEVTQsLBNiR7ohAvLWrmLpWFJYi3ugfVVQyyg1Qe53WIa91bA4d45/qKHxeB1UDiXTWayJWTJITE26CPFDCbq0huiWmyDnE6o0UYpgWjA/kFcEIknqUFoMuOePNKSx2pi8fGFdsI1uFjfBUgojo17gTFQ8/HukJQxNItThTxllQNOthBBd4mtlDNT/PeBKhQBvy+QxVTu4cFZ67B/MTbEWWEWOg28brMu5Gc+S6VqVWXuLTRUl3d1oVIvBNiCrGuWJJFgaH7Qt1VCa8v6lIP+SY+U0ZJpdJXdSALB2kqmHgcs/JEYbw5hYINtNLwlD/DbTUdeDrqu5bgCIl33Wj1EbbnogoAdH4BCkozVOtnzE3x3NW87An724vhOdxDqmSpiuKy2lAn+pEYp4SRMitsFaGbll+C+Mt7a3kubhji3ZWpwuMC8CI9k4csbDVsvo0bfHDIX64HQgwfOCqCnxldiI9Xi+Jz62zQr6rOi8WZW+WOQrwj/DG7LEOvga1XwUjcDkIqs+JkbFLCqvbXY74NbvPE62CByeHMytRqD1DhxXdsSAflNirNEf8MiLYrdVGl0Fb1pooeSm3JK//i4ehLBlrk75dkyV/XXuqsArSm1SK7UUehqHg7KoqjUhNdRj0Pn7MGMI/59Zqkn+fwsM75XDv8YwrgNm3JLdVQLWqCOYx1RJw5efL939kj+qmIZCX88ncoSd/orKPkiTdr+Ab+7Sclt/s8wIXpULwh3/D3WA/sH6ZQr07eGMpJeBJ+zt7PsVZ084LSjmvy1pE84+yHlPONU7feBtk7KZTD4x+EVxDithSxqtyJbajD4bwQPKskKAbfshRN2+E3j39xUPVDVvoLT7CEr78OqUtq/bSMzD0Wqn0dou0yYEo8wZpHZROUfgR/DCD+rfC4Yq0GeerFB6MPeJBnr+L7s+NJEvpQ5qSqG3eVCtLVF72J2eR/KLR0dZYZCqrltNo873s90ze7l4mub2DezlLaqp1pyrvqKnU288EcTW6iZJ3TTOR7lOZ0x20tqRXLKQsLvRTl3VU+l6IX8CZvrAwu+HFQlan5fLwsMa81rjDSGazg3FuZLCmAp8XLv7wbJL8R19nxBFrafBpwsbvv0EcGl6f+nUxo75f05P0i+u88/wDYhfgtJVIWQAAAAABJRU5ErkJggg=="/>
  <p:tag name="POWERPOINTLATEX_REFCOUNTER#5C6465672028762C2053" val="2"/>
  <p:tag name="POWERPOINTLATEX_REFCOUNTER#5C6465672028762C20" val="3"/>
  <p:tag name="POWERPOINTLATEX_CACHECONTENT#5C6465672028762C205C" val="iVBORw0KGgoAAAANSUhEUgAAAKMAAAA0BAMAAAAUIZVIAAAAMFBMVEX///8AAACqqqqIiIi6urpEREQyMjLu7u4QEBBUVFSYmJjc3NwiIiJmZmZ2dnbMzMwoq+xwAAAFM0lEQVRYCcVVT2gcZRR/2Z3d2Z3JZPJVk240qVmKLd6y1EIoRXYpLQgKSbEoHkoGKuJBunsQUomwI4hiD929aD0oGwO96CHrQTxm1EgulQTxH4JmDz0oCLsXKeLB9973zew33c2OgYAPduZ97/2+37z3vve9Bfh/xT3yz5uvjqZ0Fkb7h3jXGkOMmimb4NegofpNqBzwPjxl5tEDqKTZvS3EVEuDFIV4SFsOU0s6fgBgNmc+vXx2ttt3XPSSKO3pPnqItjZTxcRvPKy5TD8hyuxjGnpQXd4FquViVXM1EyiLSxp4QE3NAlNm9jVXEmVQ1sADavaYpDTqmiuB0sAwRkjtOFO6Ab4jSaDMjK5LZZIpM0KveAJlbXRXFiVlVuiwBMpSPcpnmFLE7sETN0RD8yZQersadlBtT8njMXVXAqVo6eABPScWuIlCh3ny3CaElOaFc2XlsDc+AXA3Wrg0RFcZTxV+JK3zslrL14SYo9sTiuHd/XO7qyjt5t3fC/vsMoKrt68ZOx9hTpAWCj1x3aJ2SokTyiBfpi/mLkWU5vLXCHlTUa4/AvDabJWAnVtgLi+3UmITIB+25R0wqQZpQR/SBOeO+AqBLGtM8EXAjZcW82gMtvCRplxX58Au4GJcMZg3weZT9R6YIhZSiukyQlECbiVDMGVljkwVyooOERxVw7EZsuN6HyymXFUGacbnM8TJu3HTAps9pvSZP0eV2yNeQyyxd0yVrrYJGd4wEa8lgp71kbNB6Lao8iamTIsVWjhiHqPHqmKWk2SAtrqPdwBqvMHAOfGAZLeFoD2wp4rClONin2yW2AUQtMlUlzak/A6gxCm7+s2jPdTqb4gCxefL/IEp2xQepbuiKG1F2ePPkw8CvHsIqeMjLtiXRSqKGTYYUxZFmWC22MKtlKsr5LTqU7qijnZIN+gZE6S0KBZXnjTIKEt0bCTo6VCCKdJQeqqWVOddMmRa+IgL3Z5gknJUKXGUHWprJTXqx7wMOzoegJy0jFVDHL/z05t8x0tYYtWPUZTdCJmio+IORVMt6pmevJqPRzhWehg7RdnDEWwPqyWj3J0T1bRqWhhTh4gHLu/Ri3HKoqLkSe2ra8CJqxNneOb0eVH4Re3MRZelyVW163HKSkEmXptE+54aCEyZlbUHcx5zrUJ/oGajK+1xD+UX4pTtTTmCe1to7+m3x6LuQbFWsIxVVuXDobNi8fgP6364VO/cvKTs0KfyslymbCbZxzDeQkr8RWKpDwM0Ocov2ZPexuBYnBVJ6VMcpl8nY15StmUZzqOldovsSlzVTADrVEunwfZ1lRSyYCviiTtcaLjPlb8nB6D8i0tRclnx0pUrH/yh4vAXFPk4ffQHuWjyHGB9vUWUnSVe2MHzADeWPPEWvuGf6S6YP5VRs+U9UmO1KcFoDq6bp9SipAYkotNT5WzjUtgXaf/qvXfBE/JvfXH2Q+99xIDdlJyyI+m/X4r1QuE5peYL34dW+EsE7xRa4dLdeDJU8f33mdO86lyrIu8FTx7fGJ+KBpPqxb7ls8Vvy/3VMM1RnWj4HJ8T5hTHPqEtsZajpRLO2MoxAtrhv25811PaMpFyb0Whc3JiNFva7ki9HGn/QYmOWFG2t4ZtOj7MeJCtVFeeGicOE2quxvBWUvli6NVwQja3pH0n5paLXHeI8UCTSxMYxcGxxdLblW/9+bO+SNY/n51H0Os+9z1q1mBnpt5Opokhnhav/Ppe4bfI1lHhRgYYP1TetM8+eeZjjca52Sc7Ku3sUREdludfv4v+1hPJWa0AAAAASUVORK5CYII="/>
  <p:tag name="POWERPOINTLATEX_REFCOUNTER#5C6465672028762C205C" val="2"/>
  <p:tag name="POWERPOINTLATEX_CACHECONTENT#5C6465672028762C205C6D617468" val="iVBORw0KGgoAAAANSUhEUgAAAIEAAAA0BAMAAABfiUalAAAAMFBMVEX///8AAACqqqqIiIi6urpEREQyMjLu7u4QEBBUVFSYmJjc3NwiIiJmZmZ2dnbMzMwoq+xwAAAEFUlEQVRIDb1UTYgUVxCume7Z3ume3vZpso7JanYRFW87qBBEwi7iwdsaIgk5yDQYQg7BmUNgFQ/Tggh6cObiz0GZzYIXLzMX8bgjKnsRdgn5I5DsHDwkEJi5SfCQqnrV3TPM0A0OWND9Xn1V73tV9eo9gPcq3qS7Wd9PynC1PinDy0kJch8nMiwotSfRAaDUTHQ446cxOLOJBABWkBLD1CcpDNBIYVhYmZShszQhgzmXRpCWRS4lSeRPqUM1uRsowBSGUo2cEiWFwd9KXE3GFAbVTGKwDp5sRQzW6ZNL4uysPwbw1mmtqXoCHi7+SrPut6LTYPqv/n3Rkxicxqu/iztsNTsX7l00Nx9+iJqhGAKYuWTTuWbVAQFwsM49R+SaMKx9BPDDXIXM3dtoO9fMqhZAPmyHR2BRQoYiXpGr7P+0wwduqHmEOxv4Myjw1f3gFFEpyALrFjiqjoA/cNE6fNKmYobl/WiFZQqxTYtcyT+zj3DUd8BmhlUBCFOLbPOZIWC6acp6m2hMtcLWjKRdbUGOF8zEdWirSsxgqDIprprHVLAiGPIuAqAtTf0IoMoLzN2M029bEuIYCmqHMFttASjysZR+FkKGn/Ct4vi9uMsDzhxLQ7u0aXOKvSwMjjD0KSAtnQ9oNGv4Y7HCg2WGBbVEqKM2MAui9NReAiBm8FSNAKNOfxJPn4HEUFIiZWwHijarCwN9omNxKUOAXBN/LKaS+DiGLnWPSJX6IK+DiioJMK2RTCX0kz6IYuiFBtx+RzoDoWp0eH3d34ciP2dcHdjqbR6oGNIskJF641Ho7vw6YoBAmouzkLNga+7IKVX8QxynoxZscEWcWsywLXeGGaZ0mcCax8ArYEVuU9E18Pkw84uRCfqDPWnTMaLYZSxBVCsEXCori88t9iZUcczrVC19qrpdoNBEBvwisWUffMs4hmdsMV60cLSCGml5zdDWOZ1CpHqbcBFPThVgjerg1hlf0yG/4SK91hfe5KubpUin1Dfnz9//h3ZBCRb1CAXa4xetNPjugNP5EuDyiq+u4whvZ3tg/baEM0e35yzNMfgVHhDuXLIOi1JS+pCN4MLrm+Arxdft07kH/l3ydhqaQjst7BIGsL8qfiHzfPFnPfPWj4dmHP87doS17sUK0pz2daUzXMABNz09M4LEgCsdYAa8uxu1VOyCs6ND2rCyHD4hy/waOeFzP+z12bA6pG2XRZ3Wl6rRHDKL8vk4ULCo+MLQ3hjnvHccKFipJpMqZwEz8TsXr7Lr8Xxkthq+CI0NbdscccHnpjcGDCGPHhgUt9jiEfpbehz8/z6ojMyfzM0jdiXg9sKZPdoR2Rsjq4aAs+q7P+8U/4qwrgQTAVBISoLcnIPHfhxY5d6K177j7MQ7rktZ9j8MbMAXswyJjgAAAABJRU5ErkJggg=="/>
  <p:tag name="POWERPOINTLATEX_REFCOUNTER#5C6465672028762C205C6D617468" val="2"/>
  <p:tag name="POWERPOINTLATEX_CACHECONTENT#5C6465672028762C205C6D61746863616C7B447D" val="iVBORw0KGgoAAAANSUhEUgAAALQAAAA0BAMAAADRUw/ZAAAAMFBMVEX///8AAACqqqqIiIi6urpEREQyMjLu7u4QEBBUVFSYmJjc3NwiIiJmZmZ2dnbMzMwoq+xwAAAFTUlEQVRYCc1WXYgbVRS+mcxmkkxmZ6+221S3NaHY4oOwoQpaiuxSCvoiG7EqBcuOrKigdPMgrFJKRlDBCm4Q/AMl60JffNm8SB93xJUFKexS/EPQzUNBBSF5K+KD95x77p2bnbQTShe8kHvPPfc7X86ce86ZYez/Mfw9c8N5bc+oLyzvGfV3e8Y8dm8Ktf/oy1yM958/NgCscn73gCK5qbWTOlNzMQRiHC+Y+tNBGrU7aeKT8kUkfeZVXL41z50wxevcfSY8Idvh2Z7F9zPmPAje75iAVgp1dc5EJ+TuB4wV+SHQ2wHnh01AGnU0Y6J3yx5fY2ycgmoJvysGIoXanjKwSXEF/C3wu+TJFc6bBiaFeuyW8XI43ESOU366nN8zOnXjllk9jveW5xNEWIML1SPF61pTI4cIpQVQZvg6neU5JwmWFOpgy8DeROzzOTrxOF+MQSnUvB1DbyZVdTpbito5cmJNe+2cOjFDtu7qV4z5q22xtXmPlEfLP4HUfYn2xtLlFdr5FBA7uPr3Ro+8dltX/yzvIMKOzn2yYG9+ATeSVbEbP1+ENLQGiwLxrK6jIFIEVE5dVLz1FlGviKx5fQoDJQrMqdfbFlRDQaX1ZeZAbLIDKSCZWVgmgbkc8ReQ6EqEiZvFZ4rWBSYLMVg6xFwwKFEyOZeE2bJQBMlu5fKD4gCHL0s+woy1OVLPYheYhRbQATaPYpwhK29HdAqgXtI0yAVTMa4TKXp8Gg8DpA7xf/IQqW3gtymfMtRvGmtsDA3GBxoQMniqGMGjCaHqUOyROsvnAeXxCmMR1KpLBdahOr/MWAMNbGoXAKeR581Y3BLiNgUNqUsyM4tcnGCvkc1BOEDU1xirYSj8ZOF3wEqOPlw9CzG64l7AuMMrcGaD80jtYt9hrB+3m2gfQpowD4wVPqP2LSB1VIIidVWeutAMIvgvnx9AeEzty8fOLqPenOoq94XVujjwZWaQ1zV8s4lpXtQbPLglg8/68D84PPnYY225NeY493KYV7bKGPS6izGS8Abkc4EeUsWasbzUZBYNUhRt9SIQXmH4KJ+11z1tYcGVYoYLVUPnWl8+9v0apwSZcLCzZD67w2KNaH/z8GKWkp5l6LJFgsi6PKsY9ZrHUoJtlaIXUllhQChDED527CQv/0qWeV18LbRzm3QQL7MUO9EhKlK7TY0HqXOUmo44bCwyRxvmdMsIMPcK0/pICS1qTm79e1L1zWosYtaIdjAvwmxelKebWoCfOjcUYbyqyNb0tRRkOB2ZhLIeWKktqMVPjyI5IF506PU3eJLdWDMQWJ/uH/t7SueETRALkrojw3NSaBrie0gPXwWSrUCsvWU8WaGHhE0OGpnzZDQ5g0c43cAbui4bsI3XbMmvihfPnPn0L/IrnCaLEvz5j3LTilOZ1fgGfEse7BEOFjd6lrE35gL+tljZv5M95vw8A3pZmeRFS/iEw43OO0dpU5MdH/SPS/RnEqTmbHju+ntMfANisB6Z+jz4GI7clkTLjK5OKHjxufLTJBfKPygtYN/50HQZT/zVhxRCrP8cl1/13YVFwX8qkNec2WdAYvF0LI4ueZTJdoj+erpmBigeGNiNuJlVvX4W3yeu7pgD9o8N7EbcbM8TMC9LoNUeZvjUMGWaTqcEUXfWh1kcGKZM09WahGhgQNg49uBdVsXlXYqRtkuqFbTWJX5ziFk+kW1DQAmVD28CMbzyGq6svyVXc/7F3Iwufz1VEeA3Q6wfIRWTmW29OzrdAPIJ/spvH5V/17ouua8VrHRb8QB798jxLw0671JMeqelh+804e3y/QefavVHz3McowAAAABJRU5ErkJggg=="/>
  <p:tag name="POWERPOINTLATEX_REFCOUNTER#5C6465672028762C205C6D61746863616C7B447D" val="2"/>
  <p:tag name="POWERPOINTLATEX_CACHECONTENT#5C6465672028762C205C6D61746863616C7B447D29" val="iVBORw0KGgoAAAANSUhEUgAAAMMAAAA0BAMAAADFxpE4AAAAMFBMVEX///8AAACqqqqIiIi6urpEREQyMjLu7u4QEBBUVFSYmJjc3NwiIiJmZmZ2dnbMzMwoq+xwAAAGEElEQVRYCc1XXYhbVRCeJHf3Jrm5mz3an1S3dUOxxQdhL1XQUmSXUtAX2YhVKVg2UlFBafIgrFpKIqhgBTcIVgUla6EvvmxepI8bsbIgQhdRK4LuPhRUEJIXKeKDM3PmnHuyiUnjkwdyz5yZb2bOmTMz9wbg/zXy423ntfHghPZfGk9nuTkeHtHnVsZTyd8+Hh7RX42rsdAcU2PizhEK+QefVzjeefqwAKd2uRpFpUYdK2q6Cv30+To54PGMSDcqDuxEeZSLYI8DH0CeZ+NPvMjTlxrQ7bk9vz7iFJN3DbAbs7z6qU5S7ca8u5dOs8WSTE+koDHCRXExtjeA2n4XIKv2k8QrK3WAIcFMD3KUi/Z8D3zHIlRrAFMS7CSeY5YBpaaLG+HC692Qq0n0Ku0/o27T/CtK1ZgqrmuGfo5wMTE0jr6im5pUkteBUnew1UTPZYxwUR1aFVN8v2k1LZuO6OJxZPYJg6cRLqKaC95J584QJ6HWRZBWiqmknoQ7wkX5muCGTF21KNJQqQqRvpoVDk0jXKimg/0XsijlAJAUF9CWnfkHj65ZF/7xo/NiIrj0GUD+UhOXnuoI81DhB6K2n5O1M23bPeclUNBYZ7lX/uaPqx05RdD45rfClua3T39wxtv4hG4uZYI6dTZL6ZuU4mKgeZR0dHCJKaWZ0TTNfgk7SvJ1cbGK2fbyTIUEWLB+qdRMUlVlTFlcxvg2yaVOGcLZUS8YMlCCL3LbOccGr7Q58VN81vY6YlMUm+X9EJBiTiz6F3CHK8go93fFQNkUzetWAtDlYmxzxnuKXSxwl1mgFtMiq6HcQUK0wy3sRORi2ZrDhR5ZqTdcWbJKVkM1x4gyu6izvzRFcpP8eJKHCd3XoLoGE6wwJQzW1Y/QFDcZnda8BG25JXfELlJqiUShmgVoUw8IBNviDQBcBqiygiftiOAy0qoWk9c0yafflKCyi5zO7KxCBPc03XxwI+LiW4CIQ5Tvbygt0tKjSylCI03RrnP08f7ISEvN4hPDsyQuAu5veG26rZGwza3NqxHdM1bVvFk3xCik8QC+SXB2UdSogJpNm3zm1V5Wi13kdThSK8acnUumdlBrXbjkIq8zSU4R8ZsXH0tYFhSQpL4c6JI/HqEOx0RTL51nnLOTthdQoDyTaXyKbRND1KxSPWTk8OYuMLqak6g4xpn0zAsJd2fDmmAXsj92EVn3dIAtAK4QtFC1OdrV4bh7p4c4UVFzzkgpo4JBd8GA/MaBSsqAOb+ZHVGOAJzip/tIc0kSp2ijCqxXlzLlU0hGsebE4WOq8JMYSQsKpCMHNRHE04LEFDvPrOVygDelYbGLSUltH0HVCvgWOomZoUeZczZjQ2H40JAmGJS+tjxYoArtutWdlWzLLuE1uBca2iZa5t55M7ZiKBPxyF4bSlapQjM63L5OXl1XkGuiC/zZkZWNYKD4FF+wJHV1zUFwvQe/7u5YHubWNC78eo1YGe2ipcN2DDlV/L6zI28CDat0l+EKS1ZtidEXziIae7S9Z94qIVFCJsBNvskb+gXgcVok9VfRsydPfvj7mtaoz+kZcrSJ7/WiEZcCROoqfTPv6whOT1otaD8J8MpiWb2BM/y9pwP+9Xmk8OVIQ3bV4O0Qu33WPySLyLx5AB7W6I8Q4Yy8lHKqfvrG24DfuhzMB2Y+Ll8kVNDQWrqjFaeNZvapwuNCZwrfGS5h33yv9wj45pR0xY+M+wwS57+OHObV9pkK+jle1umQ2OVAYvJETA6ihn+mhlIJXp33H9ra6zF1T8+qb1Hd28dyGAscNmRw9eDNOLKYfCgmB1HRyiCu4W0uCZXWpdRoGok7P+Yu+un2zsvpgdgUEhet9R6xLIYGArK6ZQ5SJF5UE0mV2gz+BbLvAOHTlB0aCMiZYDsqDrlsWk1jXXM3HKEh00MDAdGcAQ6c8/RGwhEW1niG7jU9u88f3UUfHQyPE8DnM7Oo9Gr9oqhm+ysj+VafWZcxOVyM0EfUCz+/X/jFKm3LcSwDcp2YHkBd71PoAwUHj3zqoMILfYihjJTbqociY+H9MXkr1J/O9m4F/98x/wBSMxBwrp8GdAAAAABJRU5ErkJggg=="/>
  <p:tag name="POWERPOINTLATEX_REFCOUNTER#5C6465672028762C205C6D61746863616C7B447D29" val="2"/>
  <p:tag name="POWERPOINTLATEX_CACHECONTENT#5C6465672028762C205C6D61746863616C7B7D29" val="iVBORw0KGgoAAAANSUhEUgAAAJsAAAA0BAMAAABvBVeEAAAAMFBMVEX///8AAACqqqqIiIi6urpEREQyMjLu7u4QEBBUVFSYmJjc3NwiIiJmZmZ2dnbMzMwoq+xwAAAE5UlEQVRYCcVWQYgcVRCtme7dnpme3tmvcTPqJu4QTPC2TRQkBNkl5OBtVwyKhzANEfEgmTkIq+YwI4hgDtm5GD0oswZy8bJzEY8zYmQvgV1EjQi6e8hBIbBzkSAerKpf3f2b7t4mJz9s//qvqt6vql//7wD8f6ORv/UH+ao8jfNOngZgY5ivy9Fc28xRINx4PF+Xo/khB2d4dXiUNkM383QGGEFzxyIRhZZSReH6Q9MhJe90DOhiUETnLhjmGeI0UVmnXxDd7DMZHAZUTWQLgwK61prhmyG6iwmwiG6ykjBPL9aHJlZAZyc3Nz1Fbo1NsIBupqAWAKVE8Qroukd2HcVVffIRovN7pnGWXFYmWhBdsGsaZ8mOWjLgAjo1NGyzxYns6Jw6tx31nXPh3IqYu7e+xrfi1hCXtjoU8HTzF5IO3pJ1PA3GLNvB3Qd3DiU6d3D3z+a+xieXP7ti73z5BK6ssDBzV2vUMmV1km3Mjz9PK2f9e1R/KHRbTwG8u9ghxcEN1K0Py2objy1su9vgUN6Wok2So8XX8Bo7fzvhxrLUEtpMxvixKL+NE+A2cVEXb+c6uGoTgSD9IkwfQxwm3FG2YrrVEwStUiYjYvCkZiVpKm8faky3kegycoIuMXhqmRcB0/WZu0KV2iNOW62xtiSl6m7DDDvMpWtXolBGqsMOTGepNi08tYRRYxUxs3kCYMSbAdzGINjB5sxYF344gz0pAtPV1T4pa2oXQJGDo/QzF9L9COBzmo30patQdfpcLawt7T+isCjFttC5QjelUPWY8FW3e7KMpwoG5oQNxHQttUJqV40xWeJvqOMEQEzXUD0CrE36JgbRNfSJSnS+ktHGtqOkyrqYMCVuHh4VAmBmiJ/koGRtJWlwdAfUsjK61G9VHW50FAAVjZQ6oV00l5hO9mU6P7qaFNi+dCA6dKO+mOrr9mzEEgl0sm5W7diisXOyY0lTAvcUwz6dH8Ab/E182KYv7c3Rycmy1cyZ86r5mzhUxArk5XF7CSZecDPtyeVmulldZ3CWML8OOJHPLJ6aHgH3SXU5XMfzKjXq1LwVNeoQHLU2ls0stkfnwiPgvn4YLo15izq7qsvj6IbRPQr1IdLhXzRqsikmy9F9xxrrTtwI2FnzCDr9Hqmqmm6kUz+PSPcG4TIa0jAAW9QJ3ibjW5KMNlpfo/khV/m+fsBsfn3KlNCsevPSpc//kv37y9oH6rThz3ox4HstCtAm7uQ1gPfWAvURzvDvwiE491ZQcvUFWSAZc+StUXAnV53TsvCVXHiyaMgVsPqX738CgVL8SLy4+EVwk9TuQPNpj9Y8YTRqrzdf1RJUmz+JhJMlLYL/rJ6PUfjn7BleHVzpIOeFQB9V8idDZH4xkuDonx2edJrd57i8qI9jApSei1fd47GcllbD95G7EyuZNkHkpRj1N2M5Le21Bavo2z8Ypm0AXonByWEsp6XoKIVuNE7bAMQJ1vTTkGVEmN8TTZeuIsBc/LyLAqdanGA9LE6sNaWN8IUbjDW8Y2pFrsQJ+ssZ+hhq0OuJw2tu8wzTXT2b31+jhXt0rgDfLC6h8fv9m+JSOxb5hkL541CC2ViMsKTwsnr790+bf0TggYQZAVA/jOR7KWWkCgX31NmvDCvveqhIz5b5/KTVmcgLmSiDfxvb5ls9quY/aQvbMXg0alEAAAAASUVORK5CYII="/>
  <p:tag name="POWERPOINTLATEX_REFCOUNTER#5C6465672028762C205C6D61746863616C7B7D29" val="2"/>
  <p:tag name="POWERPOINTLATEX_CACHECONTENT#5C6465672028762C205C6D61746863616C7B537D29" val="iVBORw0KGgoAAAANSUhEUgAAAL0AAAA0BAMAAAAtRiQTAAAAMFBMVEX///8AAACqqqqIiIi6urpEREQyMjLu7u4QEBBUVFSYmJjc3NwiIiJmZmZ2dnbMzMwoq+xwAAAF6ElEQVRYCc1WTYhbVRS+SV7yJnmTyRyt06hpTSi2FFxMqIKUIhlKFwUXE7EqLspExr9F6WRRGLVCXkEFK3aC4iiiZCzUhZuZTXEjTMTKbAoNYq0IOll0oSJMXEgREc8599z3M/OaZ8CFd3Hv+b/nfvfc855S/6NRGCGXV0awFVP71Ag+i50RjLXp2aURXAp3jmCsTb/+Fx7Wdbd4qkaGMx2aRxjpe+ONvwAapRpaTuwKmlcA4g5U7QQdIulXofScixvcQdqNhYDNsUZcfGcqYB5NWu67StkHAdh0ELou243JP3NfdNCAdIXzVgMAEmZDAKl2TPzKbCBSJJmDayyfgCKtTilkFRe/WwuZRzBroBG34G7W1jtBo5j4VjiboKeh62KShPMsqqwbDa0x8dMx8CEe+lqxMt/W50iELiAmfjO2+nMadj/nrIZJBDHxqy3fMZpKAWyFNEkuIyOKid/QtWGsI9YcwHpIbEM5wMfEh07ANpK08V1p4I26KznZ+w6vevdrHz1cEwPn4mdKFS52kLW8s+8vfkfq/vM0h0YP4FxI0F5n1mpc/e3KluTvtK/+XNzU8u7J9+etjY/vQi5lsJw4naMyTMJetglOGew880FBdZI4u/4V2p+T+Cv3KHWmxOfsX0BdvZOEVXzspvwvKZugSgHtum20cYNnArIKt5SzHO3zLhd4Cspo0F3HKUWQLO5RDr32cQlnn8c6X0JBI6LdWd3wCQbcj7pc2RZw/Jk96Ktm6PBrFDIvuCeklvObKsfxF0PFTU44kg3cYFnTODcpZB6mWdDg+C5vNkZo92gTC2ZZmxC4m6sqzQ4TO/Enc9ygtMoeOCUoWdOVOH4K5kiZhzKChDeBYEySQK3x7kpdwqy4jVm6F7MyMCXx8/KG4fnQPQGS44/DJim50/JXyAbd9k38b5SqMjKF2/SLM+Df/Bgh7DLieGGU4RolTqjMKcXxHYk/oMPo0eW2ZbWENcvvQvSA6o3HGKZum0Lm+BWokcahl96lDQuwmwTKj1+AFglSSzT74wFTT/gKOiKm+AVdN5J/Fe+fxxy+UMIhqS9EDWgzHnn9lUp3NCuzSJErgMYYScLHAjk559/3zob3SHWf1Qfy7hedtCSxIJH10hOUkXOlILF+OL5kxvGrXpuh1DflJaBT0yvHge4U9+u4MlvAl8Jc3YtB9eNE4c92hY29CymTC5cyi6tUFEo9zbOZ0uCXU4O/7qRhJ1ceIucv9cNu6QNHoPiDRBgTKyV91mmJQi+JQP7mQuXR9KRzcfyM/GLYZYRkQdlekIwpD9VgJLLTnoqIJnj4J6n29JihNziQvwqOnxNlbg6hD95g3jt0gx/cLQkhS8L/No4XV41uhUDLaohtfSz9eNR4Z9sPcE6yQHw4/y85RuqKxMKi1/8kqL9gwqv+JJK22yJBVsdf02gdQUnTN6SqrpEVjhWqt/ySpg0WFkCxzKLLfntT9VkS3eKru6kbusXNN0kYZODZEyc++EUydKfZHb8ElMF1zbT1nzIyPeybn+J63HtcyGgfp/ukUi/NNuA1XNVfU1vKvlFDytEveYpoPDbngoTTPW3vF6bqXWuejF9/woUP2ZqngjzWlHvy5psKOzfX8MOljxrLpHfaegNdGZVJ45h7qvi40Nnit0b6KBsXfzU8rimpTPxFeDAg/vPQAeb68wu4ydGGvv/wz55nfsyj/n4B3npny2ORGP5LmZeKt1zOPO89sGAIdTDEhZnm7jAf5mYYLZTxK8HbCKuFeyRSqoXVpSFK1ZsT7Zhube1OlPVjUUKRdUNobTf0Ckbir61vtyB+CAQ53QijvEhWbYmmSV0E/+r9L6QocMkNgWDcAOybB6lF0/Hb61q8EdQKPTYEgup0hIMvKshLzJt+NbjmKw31vSF2rs5weJS6XCqj18vusvjmdu0IkvR+dXaoVGaITlsfhxd/fK/4k+faX/VIIcaHwHNjh/V2b+XsO/RJwCpvWvAOwwhBKth9I/RRooeihLeR/RFI7DYm/4X4H0ahD8I7azu8AAAAAElFTkSuQmCC"/>
  <p:tag name="POWERPOINTLATEX_REFCOUNTER#5C6465672028762C205C6D61746863616C7B537D29" val="3"/>
  <p:tag name="POWERPOINTLATEX_CACHECONTENT#76" val="iVBORw0KGgoAAAANSUhEUgAAABgAAAAYBAMAAAASWSDLAAAAMFBMVEX///8AAACqqqoyMjIQEBBmZmbu7u52dnbMzMyYmJgiIiKIiIhERETc3NxUVFS6uroJJejeAAAAzElEQVQYGWNgQAVMhq4JQBF2YRBZ3DBxAZBSFCxgYOA0YEiUBHI2Ch5gYEi5wHBRDshhFjRgYAhnYJgI4rA5PmBgk2VgOCgN5DAUFoC0sAmKgTgfFRhYNzBwCz4AcRovgEguwQ8g6guIYGgUAVP7wGSgKJg6CSYd5cEU2BQOQQEQh+kAiOQGuYOBgWcCiOQT3ACiroAIoKPAJr+GchqANIcDmMMHluFSAHM4wXriwGwGhoULGBhYDaCcW8INSTZQNgPDHEcfsIFwARADAApqJP6slivvAAAAAElFTkSuQmCC"/>
  <p:tag name="POWERPOINTLATEX_REFCOUNTER#76" val="3"/>
  <p:tag name="POWERPOINTLATEX_REFCOUNTER#53" val="5"/>
  <p:tag name="POWERPOINTLATEX_CACHECONTENT#535C696E20" val="iVBORw0KGgoAAAANSUhEUgAAAE0AAAAoBAMAAABJHmpqAAAAMFBMVEX///8AAADc3NyIiIgyMjKYmJh2dnbu7u5UVFQQEBBmZma6urrMzMyqqqpEREQiIiLgAYQTAAAB3UlEQVQ4EbWUu0oDQRSGhwQz3hI93uMlJoq9BDsbC8VCRAU7BZMHEBLwAdzK1lVQIoIu2IpZQTDYqIiVghE7qzyBRkSwc3ZnzmbORhYbp8js///fzi1nlrH/aaEJgBnGwpng4blxsHJhHDL7KZgrdYqcV0YgF8g1xJNOHlsYDsRYed/NOfQHciG4lrk1FMjF+lRc7gjkbgZVnNoO5Kx2Fec3fdzYyXehUDhStvmO3CLlXkA2OQ0H5FJJwt1BYnLEadINQa+KSwQLwy7RHHqUbiW+5T9NE4oEkCICTz7Xgv5rnyWkXXfoKYD4ac5Pmhm/E3V235WmdviXmii5x7RFwKa6aUW87I5IOHubSCWiZ4I81pMsUbVk1AQsB9es+E8F0UZapdXVB6/Rs6h24StOX3X3Jn/oUpfihPuc9tqxE7ximiJcpYi+6udR58m82XH0Zc+9O5En9WFPUa4Fi4/ZA3rS5L0v3WZPW+86F8FLqMw2HIXTeuMm3Yi3qsaEPhxj5R2iy5CUekl+PLywWX50UFvxWfdRfYvQFr3RrQlWTR85C+HGh+46zxGYq1k8wTaG128fDbxztYiV4OsZZVQcxqX4t/eS6Gj9mqqFKTFfTvihq3Mt1R7v31xScH9sPwrQZOB9qEiFAAAAAElFTkSuQmCC"/>
  <p:tag name="POWERPOINTLATEX_REFCOUNTER#535C696E20" val="2"/>
  <p:tag name="POWERPOINTLATEX_CACHECONTENT#535C696E205C" val="iVBORw0KGgoAAAANSUhEUgAAAHQAAAAqBAMAAACQMGKTAAAAMFBMVEX///8AAADc3NyIiIgyMjKYmJh2dnbu7u5UVFQQEBBmZma6urrMzMyqqqpEREQiIiLgAYQTAAADBklEQVRIDb1VTWhTQRAeEpptTdI6Wn9StUkq3mvx5qURxYBIG/CmYHsWoQEP9dZ3kF77FJWK0j4siIiYCILBSxURD4qN9ebFHPTiwTwRQRBxZ3/e7iZ5lwrOITvzzfe93Zk3+wLwf+3u1rcrO9LEEcQTAMkZB40JHCnzbp194t2G+kYM24Jf+4ifTdzYyX3WGsM5g8V483jlz2brt8725QrkDk7lNRK7snARysC8mmI0bwqH4UisRCcGOYXXmpQKSOC6zAQHNCN2bbaFFL5IxuBexWzuiJXoRIk3kjrckMDz/SpRXNKMuJVRI7n0nWposF0xqwsdkkNrv5aXl1cMnEbO4NKWqtFvK0V12pV+QGlLEZxV0hIWCGOopUUREybsJY4eHSPTAEAWa2LXumxPAveonKpdRUm8ZjTKS+An2aY5ATDcrRIZtcol6PWWfT531GFlPp2iy1K40YUBzOI9WxrgyHo3q95zPi4jPrB2LSLmHsrDW0/wZ6wgcrO85/kJJ8RhE4tEMuYqVOh9nYq0DQpxMYrJGeh5XoB0SNzViHuGwuEoJKe+5IQmSN/nXD31HM4+ch7FkdlVw+7wplqI0xZ20Ed9CwTa6vVqJL/MAlT3VQL97kUPz72JrKP7ZT6P9EUyFjrFhrwCbR1l8/dacbhQyZnHAIQ/jke2aifEIA7RDYKPGi860lZN487qHRPSJBY4fFqnqs4hZsc1bq8Zagg/cIauOou+R1XnptQnbYn2s0rKaNe0vqxQ36cJtA5Ej7TRNF4VuzKqdVtECdo2KWUNjMETxKYD04QP6b2Yez+ZXzMK492R0hS916jC/lFDIK/Jj9Ztaxziuw5QmU0qmKzizBavJFcQuPtDH00uDcY5HOROiqT6y7KI3i4r0G4fB8uQEicMJ1aoKOZ911m9pqwbrTGAw1+hnC4tcICNwqX8xRdvPf1VNCRo4M/3VijdTCmf86+Tn20DPOVjfqMgM87veTX/kzaa2Fy5IGI2x5fEs8d20vivvgnxpEHI423aqv2DVG75F/Zcm2BtewomAAAAAElFTkSuQmCC"/>
  <p:tag name="POWERPOINTLATEX_REFCOUNTER#535C696E205C" val="2"/>
  <p:tag name="POWERPOINTLATEX_CACHECONTENT#535C696E205C6D61746863616C" val="iVBORw0KGgoAAAANSUhEUgAAAE0AAAAoBAMAAABJHmpqAAAAMFBMVEX///8AAADc3NyIiIgyMjKYmJh2dnbu7u5UVFQQEBBmZma6urrMzMyqqqpEREQiIiLgAYQTAAAB3UlEQVQ4EbWUu0oDQRSGhwQz3hI93uMlJoq9BDsbC8VCRAU7BZMHEBLwAdzK1lVQIoIu2IpZQTDYqIiVghE7qzyBRkSwc3ZnzmbORhYbp8js///fzi1nlrH/aaEJgBnGwpng4blxsHJhHDL7KZgrdYqcV0YgF8g1xJNOHlsYDsRYed/NOfQHciG4lrk1FMjF+lRc7gjkbgZVnNoO5Kx2Fec3fdzYyXehUDhStvmO3CLlXkA2OQ0H5FJJwt1BYnLEadINQa+KSwQLwy7RHHqUbiW+5T9NE4oEkCICTz7Xgv5rnyWkXXfoKYD4ac5Pmhm/E3V235WmdviXmii5x7RFwKa6aUW87I5IOHubSCWiZ4I81pMsUbVk1AQsB9es+E8F0UZapdXVB6/Rs6h24StOX3X3Jn/oUpfihPuc9tqxE7ximiJcpYi+6udR58m82XH0Zc+9O5En9WFPUa4Fi4/ZA3rS5L0v3WZPW+86F8FLqMw2HIXTeuMm3Yi3qsaEPhxj5R2iy5CUekl+PLywWX50UFvxWfdRfYvQFr3RrQlWTR85C+HGh+46zxGYq1k8wTaG128fDbxztYiV4OsZZVQcxqX4t/eS6Gj9mqqFKTFfTvihq3Mt1R7v31xScH9sPwrQZOB9qEiFAAAAAElFTkSuQmCC"/>
  <p:tag name="POWERPOINTLATEX_REFCOUNTER#535C696E205C6D61746863616C" val="2"/>
  <p:tag name="POWERPOINTLATEX_CACHECONTENT#535C696E205C6D61746863616C7B" val="R0lGODlhfwAYAPcAAP/Mlf8zJf9VPv+IY//urv/dof8iGf9EMv/nuv9mSv/S0v+7iP+ZcP+qfP/yuv/j4/++uv/4uv+9uv/quv/f3//Nuv/Bwf/T0//iuv/JyfB4X+tuWvN8YPu9qf/8/OpsWf/IyO5zXP/Iuv/n5//X1+xwW+92Xf/Dw/WCY+dnV//i4vN+YeZlVvaJa+JfU/F6X/SAYvOmkehpWOViVf/Hx//xuvi0oPrqq/Kpn/3Xn/jRmfWBYsZXOvGom/GlmeRnXPrZ08ddPeNhVO2flf3sreySf/SsofOvpudsXfKAZeOnd/qOcPGXhOlvX9hwUO6glep2Wv/Y2O2Sic5dTOqHfd19b/GdkPCfjt18b+eQhNRkUveGafSZhP/huu57XuySiPm5ps5kRPWObuVyVt5wUuF0VeyLf/q8qNFhUPGTgvi2oeqNe8JLL/7ur8VPM8xVOvi+jfbOl+rBivONbONmW+/HkMNNMfezoOyYifbmp/i1pfC0hf/o6PSEZ/iiif3XoPGon/fnp+aIePWwo+FdUvihiOmCYeGkdO6DbuyBbPeMbvWEZ+WOg+uvf/3Dkul9aP/9/eBzYN1wXcNUNtFjRf/Juv/ExOnBivijivq/j+uJffezpPqUc/CXg8xiQ//ur+eRhd6hcfSmktVgRNBZP/iGauOEdfblpfHKk+2BY/8RDP93V/+6uv////8AAP//u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H5BAAAAAAALAAAAAB/ABgAAAj/AFsJHMgnCghWCBMqXMiwocOHECNKnEhRIQgSIwZqHPggQ8WPIEOKHAkRhIqNAi8gFNGlxquXMGPKnEmzps2bOHPq3BmzBoZKCC9sVMBKAgKeSJMqXcr0JgIJrBQMpMAKgoOmWLNq3frSAQRWFFp5OMFqwsxPjjhtWSQGDhGucONqncDKEqQHrCrM/LMEkSgbNmI8SqVDruHDPCuwekD0aMwcpZh0wNSihZ8zRcbEkalKVVMCrgS8AuBqlcwAnmOSdsXaVWqmq1wBGF26KYKoFlhFiNlGUacOKFAIXMEBzJoyN2J2/hzaJmqZq1u/Xhp7ttYIrHKzkpkpEfAdMAS+/9BgQo+kRspTox7AegH7Ba8OGHjF3lWAAq9AiyZtOn7o56rVFlMBAbjCnmkCeAaaaQQIwNoBr8TGWgP8vXQAa/3FxoAqBtakkExzxFAIDMQJZEIIJaSBhxPpvVSgKgyUVkCHqiRAwCr4GQChfrSZxt4ABrgGXWuuNOCiARIiqGBtAJhG2gARytbjKwnI1kCHEg6gSgAeJiSTF2r0wcF4ApWwwQdN9EBKi68USGFtBxywgCvw3cjakvvVFsB8BRgwHW2tGTmjj7UlmJ+AADjYXHVTbvmSo7GZ5ihNH8YExR1JkBcCEK18IEMKSPjwBpvPVaglkPn5OcBzPFY4KYAwVf8Ya4cVGrrgK3MGwJ5ojPLHY5ueMTrpTJXCZMgVXKC4gRVHpMDCDJqAEgapnlU4Y42vxDgAAMu1qieffg7Z30uD0leoZwdSKduuUc7mKoSvQCrlsDIV+9IekWxypgwCzSCECzigcQi1U7ZZZLauJMAhnlNGGuSf0d3ZJpIYvpJgkupW2dx7DatSgLbtxsslpdnpFtMNZAgyiLNSfOECIThUwUMeBMuqJUwXJrAKw7JeKACsL0UsJIEG1janKzGaRjQDAezopqyKZjjvyDJhZ0FjMqEyiilGmPEDHVQAggUbciDGlaxm13SbAnjpJVMdlGiRxRNDMDLFJJekvRXaestfpNgDY5U1UyBKeOKGHUGEckrfWvHN+Ct0neBBK1RZ9fjlmHsF1kBEGYX552k/FdVGKrEiAgZXga56Vg5gIEJQKLWigkck1W777bdncFLsAo1AAg24By/88AnRgBFKAQEAOw=="/>
  <p:tag name="POWERPOINTLATEX_REFCOUNTER#535C696E205C6D61746863616C7B" val="2"/>
  <p:tag name="POWERPOINTLATEX_CACHECONTENT#535C696E205C6D61746863616C7B537D" val="iVBORw0KGgoAAAANSUhEUgAAAH4AAAAoBAMAAADK2lNRAAAAMFBMVEX///8AAADc3NyIiIgyMjKYmJh2dnbu7u5UVFQQEBBmZma6urrMzMyqqqpEREQiIiLgAYQTAAAC9klEQVRIDc1Vz2tTQRAeU9tN0yQ6Nmpe1TapeNfiTQ8JKBLEHwFvCjYgSA9CA16F5uQ1UVEqSvvAm4h5omD0YCviSaERL+LF/AX2lSqKF/f323mS4MGDe9mZ7/tmdnfe7D6A/2MkDiMeBxia/dvtvKjgrYdWzBp3zz9r3INgzUIDjYSPYvwyos44t1hvGucNMnBmPm5WRAK93LBXEPrsmamBYZbs5NsA1xqIJQV178iZ4YSVDDKG1bppxO1SlsAVJff3DQqzXFUvU8OmxLJ5TXV3WM0AI4G7FRvggjRW92p1UeXTXr8pi+uK6qqyga+OAVBfiMUcePBzcXFxicJFU7a5y0re0vmgfpbGfxTfiI8mgasxn5n9QLFAhG9w8si0GASFQ2jOq3BbD+gQ4RDeJL5xqkjbhOEuTaWNRM5+n26oI54gwha2ia+cEdOdcS6F6K25oI8TK66v7KBvM5URc+6KRZ7w0Xw8Q2s2jhg/yT9JztlBRnyj3Iyh1TxEi0TIV0Lv7KAjEuB1ohntu30uE42Rd3Z8TsTnSHzQJG7Mecr1Gw6WecyBZQeAGvFcRtqfeM2cDQDsb9G26q39EeMCrIf4xQUgSV+P8MI7O9yF0jov74LYbQ9JAUJ+IDOa0UKZsKSdMu6MYGFVPdcPN4/ZsRwRUVOv6rb/bMgiie+1De7OqajIozgumVOGr5P91w4a3J2D6KpkVb2ZrUKd3Leg5MYZu4cFY25Vz8iYfgwBgj2GEvOozeuiGK2/BeUOU1bnr7vKEfMouyBzmqyrLsg2syqj95212m6ktjFqsvCGxOypk5NU31U8Bcuo32xIeiuS6pqKVNVPzOpTRmkRbgSI96WfKG8o3PfUY6b/oY64EesvQfGuxW/zAGMN82aGM0vioKyh80UJRvBk5BjL5wm80xXMFxTCJuHq1JXX720+I+RzB79/cFxpjoU8AeLtgiYy6wDPXcANuCi19jcvqfSllvfjqFUxfhhIvHxiAWK8/SozlAj4L53f9vaertwTZbkAAAAASUVORK5CYII="/>
  <p:tag name="POWERPOINTLATEX_REFCOUNTER#535C696E205C6D61746863616C7B537D" val="3"/>
  <p:tag name="POWERPOINTLATEX_CACHECONTENT#56" val="iVBORw0KGgoAAAANSUhEUgAAACYAAAAmBAMAAABaE/SdAAAAMFBMVEX///8AAADc3Nzu7u66uroQEBCIiIiqqqpERESYmJjMzMx2dnZmZmZUVFQiIiIyMjLnNGIIAAABNklEQVQoFW2RT07CUBDGh9pa/hT0UxsRI1K9ACzclxvoxsQdLohbWZm4wp3u6g3wBnABgxcweAJx7QYPYOKbNy28V5zFzPf9ZvI6mRL9Fyccp9JxWBO54AiFRax7RHd94OlemD9B/aatdAl1ISoHYay1a7BqQ9oOmiJU7iSpBJbsMVNf4Gc5/B2pRA8YpdLrZewNt6l8zxBd85oc5fSrSg4wZUJUm+rC6QVD0X0pnDuYa+Ps66JTAdu6FocrVoOsNcjWVK0i9nhg43I1RgEO2AULg23ikF13ZDAfR+y+DURlHCtbOTcZ6d8RxRa74AP+Woh+0KLSrs0+ENNZYrMJEvq0ET1j7C6vnva6mHnj3FyE+WsOUQENfQWTe2jOTM96C2E7z6pyLAtXsLA8Gx+tNeZcraE8+AOcdSkH65TB6AAAAABJRU5ErkJggg=="/>
  <p:tag name="POWERPOINTLATEX_REFCOUNTER#56" val="2"/>
  <p:tag name="POWERPOINTLATEX_CACHECONTENT#28" val="iVBORw0KGgoAAAANSUhEUgAAAA4AAAA0BAMAAABIhxQpAAAAMFBMVEX///8AAADMzMzu7u4yMjJmZmYiIiJUVFRERETc3NyIiIiYmJiqqqq6uroQEBB2dnasIXQmAAAAtUlEQVQYGVXP3Q2CUAwF4Mo110CIUo3Gn2hwBweADWABg0++4gawAWyAG8AmsgFuoBuY9DQx8PL1lN4mJRp9IdIlEc0d0UawrETvgFhrOw4l+1uB7BH2GSwb0bC+PqE9XcOJbuuXyM8APjJ4KyDn6kd0uRnpcCv57/i/YbwjTmSO3jmMI5gOsFvBs54x3yPP9DyfkYlfKFJdVAc6qAe5Gx38tijsAB29nDrdsNjp5LVC4RXaoB+fkh6Xf7QBnQAAAABJRU5ErkJggg=="/>
  <p:tag name="POWERPOINTLATEX_REFCOUNTER#28" val="2"/>
  <p:tag name="POWERPOINTLATEX_CACHECONTENT#2856" val="iVBORw0KGgoAAAANSUhEUgAAADcAAAA0BAMAAADcYb3bAAAAMFBMVEX///8AAADMzMzu7u4yMjJmZmYiIiJUVFRERETc3NyIiIiYmJiqqqq6uroQEBB2dnasIXQmAAAB60lEQVQ4EY2TvXLTQBSFryNHjoQS5wQIgRCw3yBF6oz8BvEMNaMUDG38BnbHUNklDeO8QdxT4KGjwXoDe+jIZCAvkGF/7t5dyQTYwvrOOXetvatdon+Pzl9KTs7uD6O392cU5ypMPuhxbMs0ji2O9LOEHkvjJBqfGUwP9SP7usLBp45x6Bvw/ovBSW6dGYYW1G//hrHXsVAG4YC97MBmNEHBRJF5k1LxEVsN7Lpwa8hUFgwxHjLRnPug0ZStLey58AdDBFe1iefsbRYM6QsGSrlvom6HveZjF2Zw+MZZDbdq2gA3lS5dWMoqIuxbc/LZhZfSHAHWfOcyGhSC53bhmbRL50MJR1hoPp2KgwvBPq40vxKD8Ev40vC2rJASTCWcm3+JfXUYdpGrwjspVp2b9xijoY9Q4r6gssJwR3/Q5kU4cyqiiadEs2PRlQW1cETRtc8oClpp45BaeRASzkQ9wEsqxyIVrPwCtvGEfoYZ9XKRCfbbhSgN/aWXQHfhlaKZ/0C0Qu0ydoMd6eF7ZSLt2KtmzEGwl8Zouaui1O2j6kTK+OBoe662rzrs2TDex6tqpHrxu1CPiCa76544LTnyYnlI+Jx7J6TbtWUEabwMRB033M2rB0bPFn+0rdle25iw+PU4VDVOhzXjP+RvzMJT0bQ+SIgAAAAASUVORK5CYII="/>
  <p:tag name="POWERPOINTLATEX_REFCOUNTER#2856" val="2"/>
  <p:tag name="POWERPOINTLATEX_CACHECONTENT#28562C" val="iVBORw0KGgoAAAANSUhEUgAAADoAAAA0BAMAAAApnzZrAAAAMFBMVEX///8AAADMzMzu7u4yMjJmZmYiIiJUVFRERETc3NyIiIiYmJiqqqq6uroQEBB2dnasIXQmAAACGUlEQVQ4EY2TvXLTQBDH15YtWYocZ/kIgRCw38BFakZ+g3iGmlGYYWjtN5A7oLJLGsZpqO2KhsIeOgpivYENQwPDkLwAw+3d7eoEHsMVd7/9/1e6zwX4j9belXN6tsP1nu8wwU+UG76m1jV5hGP7yYggR2prLYWE94wbHdMYf9zg0fu2kS4RX30wOEnMOMfMgOr7Pxh7bUO54w6tBvGRMWGCqSXw9GQU+SdWq+ABu42MKU8t+XiTtSVvB0ZTqzXwBrvfGDzkvDret2I9ZTd6IMQHAJ02a7XbTDEyPmMJKrL4Ktq9RWtxc1mKh4dGnSzEvZBNAqJRX4gJw1T43Cw/lm0DnGfijnBF/GgqCuBAuI8z4sciAOCVBBeam7JM9WBwKu5S/8cv0ktuBxOV+UuyAapmLq1U6FmFfKEkue4+XXBtoDNNV3XmreFdgHnXcd1VBXgC3nfHBM/ZUQuPIUhcF/BMwj18CPlYQoJNsYom3oGfJRN6icQhHrZSiTT010WM2FkVEdHcua8NOrX69qVyO87Z9PCLfLqnX8q+rUSSh86xBogLgIDLSLnXtyjHtAhpr7F9TKQt1UlKG37NFJvnosU3M/EUNDPV9YvjcD31VzImB2VRouhKYSDFILqBxkKNoa2APzyASpek69lfhhbe6d5fb3c/a7nKhVlOqg9MPF+VdRN90tMCtNwjksSnTE/GTNvGKNum/kv7DYRvXtcvwnd1AAAAAElFTkSuQmCC"/>
  <p:tag name="POWERPOINTLATEX_REFCOUNTER#28562C" val="2"/>
  <p:tag name="POWERPOINTLATEX_CACHECONTENT#28562C5C" val="iVBORw0KGgoAAAANSUhEUgAAAFwAAAA0BAMAAAD1ZkJcAAAAMFBMVEX///8AAADMzMzu7u4yMjJmZmYiIiJUVFRERETc3NyIiIiYmJiqqqq6uroQEBB2dnasIXQmAAADPklEQVRIDZ1VO28TQRAe+xLbdznHGR5OICTYDbRGQqKL7AaLAikWVEhENhIKpS3KNHbHQ4i4pEFOg0QXVzQUtuhSgP0HkA0CiZdIfgCImX3MbRIjQkby7jfffLc3Nzu7BjiO5f7rocur/5TfihTeeoT/hspRIFEk7D9jK2iW4WYkIOTIWxwZIttIaXyGZxXUw8Ux4mPjB4sMwp0xLrzOae4d4qM3GvJ4BTfu7bTuaKJd1HMXmxrQWPkhEMCr3adkvMZAcaWcDg0decNwKpI6rXIPPrIXLigOoI1Vg8BT+VmvTzx/6lMmEks8ksVwTgOAVNMinks9LX/PzrDKI1kCT2oA0OdaWfOwoOQXeIZWx/ApPGEVXy3gOY00UDItzNFno11pGs9xlGy6qiYzhEZeYmWwbEOB7Ew+ZzmeQxyo1Yfz5ExRlbSFaOFdS6nZ5wJzZQr0i0nN4mhKGoyId2xM/cBytqF8n4dZTbV7erbjHt4Q+dacZQH5m8ge6EnGFcTbdvVGVeiaLlIo5TeRkPoz+1I7tabIW1wCgJWOMAZ0uaGvKwfrEqzgNuObQliQrrF+lV3ctSRsKZyWb5cApNdIzmX3sSNsX70pET0vEYCrLeR3u/I8Fknw2xFFsOxVkPo9rvNVfIyPqm/7OZIyKlMv0G658llu+Kn6fp3xqO7dUyzvSHgKzxBZEN8FJE/QLrq5J3EJvG+uSOPGNdUzAe2i5xQyg4uQLB6Sx7lTafU45qjuqxKfwfMw3BTXAtXYJFcHaVy3NJ2yefgpnoA0flGre9yBpaLwPmYzVfEE+FQAlQz3d2UkPHVwfhB5gr4TomQyfGt2nXYd47po4MVDi7nnSD7LyryziyXeZ2Mz9mwBXNpW8kqHQrPOxdxwOiKJ2LNP0nEuQ0ad5KS9Iim2R9tsLTANzv7WEyinS6qE6tIxmj7XwFrjU9PCeCm7PDbbrU+cijynJCNLNwX7O59/GaeiXiKRCIRugCqjrT1n0YE52HUIkSflGnOiDFO9A4RyfXN3HYrFCocoJva2J9LwajKdGE3mP0ym4/ae3h+eru/3xesOBDrg7eTUqTPdzZQHzJ+0+BFY24zwEVDQPILoGJI/WU6RTvFhUuIAAAAASUVORK5CYII="/>
  <p:tag name="POWERPOINTLATEX_REFCOUNTER#28562C5C" val="2"/>
  <p:tag name="POWERPOINTLATEX_CACHECONTENT#28562C5C6D61746863616C" val="iVBORw0KGgoAAAANSUhEUgAAADoAAAA0BAMAAAApnzZrAAAAMFBMVEX///8AAADMzMzu7u4yMjJmZmYiIiJUVFRERETc3NyIiIiYmJiqqqq6uroQEBB2dnasIXQmAAACGUlEQVQ4EY2TvXLTQBDH15YtWYocZ/kIgRCw38BFakZ+g3iGmlGYYWjtN5A7oLJLGsZpqO2KhsIeOgpivYENQwPDkLwAw+3d7eoEHsMVd7/9/1e6zwX4j9belXN6tsP1nu8wwU+UG76m1jV5hGP7yYggR2prLYWE94wbHdMYf9zg0fu2kS4RX30wOEnMOMfMgOr7Pxh7bUO54w6tBvGRMWGCqSXw9GQU+SdWq+ABu42MKU8t+XiTtSVvB0ZTqzXwBrvfGDzkvDret2I9ZTd6IMQHAJ02a7XbTDEyPmMJKrL4Ktq9RWtxc1mKh4dGnSzEvZBNAqJRX4gJw1T43Cw/lm0DnGfijnBF/GgqCuBAuI8z4sciAOCVBBeam7JM9WBwKu5S/8cv0ktuBxOV+UuyAapmLq1U6FmFfKEkue4+XXBtoDNNV3XmreFdgHnXcd1VBXgC3nfHBM/ZUQuPIUhcF/BMwj18CPlYQoJNsYom3oGfJRN6icQhHrZSiTT010WM2FkVEdHcua8NOrX69qVyO87Z9PCLfLqnX8q+rUSSh86xBogLgIDLSLnXtyjHtAhpr7F9TKQt1UlKG37NFJvnosU3M/EUNDPV9YvjcD31VzImB2VRouhKYSDFILqBxkKNoa2APzyASpek69lfhhbe6d5fb3c/a7nKhVlOqg9MPF+VdRN90tMCtNwjksSnTE/GTNvGKNum/kv7DYRvXtcvwnd1AAAAAElFTkSuQmCC"/>
  <p:tag name="POWERPOINTLATEX_REFCOUNTER#28562C5C6D61746863616C" val="2"/>
  <p:tag name="POWERPOINTLATEX_CACHECONTENT#28562C5C6D61746863616C7B537D" val="iVBORw0KGgoAAAANSUhEUgAAAGYAAAA0BAMAAACKt1CtAAAAMFBMVEX///8AAADMzMzu7u4yMjJmZmYiIiJUVFRERETc3NyIiIiYmJiqqqq6uroQEBB2dnasIXQmAAADTklEQVRIDa1VO28TQRAe+/y6i51kIMThEWP/AyNRImSLhirKSbQgG4EihJDsf3DugMouaVBCQZ2raChsQUURbAkokc2j4KUkgjpiZ3dnd21CpCC22Pm+b2b2OXsH8M+tfPzMi+vHzvE2jp0CmZrI8R9Rq6psgt0/Bnq7hp+ua7VD7hFSG0vJJ3hGe9n4Ial4T/LgLJn8qwmuPC9LBV4jPnyhIPdeiLfWKKlPSq9GPUCMkbTUhT8M1OB9cQhwqY1YI6Fepp5WF0lLXbtsoAJzavwk4qIQ8iva3cOGRuDJ5TIjG59SbF9uObOqfQk5hCS5SGtsfDyp4AhbAowa2pFhHWDQ1RqbHK9hUCJXZ1M7cniCQ74yYNtTWwc4+CkkD3nMNJ7TIekGx7KN9c0pHpRYD8w1Vsqssd2yaxBSSh+IOEBkeJtDjY1x2WCAhDnWJOpTD8aOX8ELiFesODIb93isXt+6NUojlqy6tWgCEBW8bxQL6ohLQ6btBiNoqiPM6+szOoGsqM6lvpaakQbiplCOdHnTKA54R0l6JlkLyhfiNoFrTqQDX4qkYlUKuGf0LYkL5lCMQ4E3IukOQR83lSL6gZwzYwcxHgV2xOHRRG5ORRbVwUykpV4H5RNLqj1IR4KKyuenYWMh2VdE3NJpgdyceXpAqZYTrGC+WdNaHalqks5+UjRKTCuebiHXIVTwvHC5+8niKnjfpuMFS+M6a/Oy9D3nrBfEzNka+40dqasmrp+lHQTmxMyjroll0DGvElLq6U3sngtYhF2OtBbtPAm1+3rNeH1cXmgYxsBDu5SBennhmJ0AiJWhZYzQvuvmFynGTuVP0PmrPH2gk+oov0+CZUtlqVWce6/jRx0H4kDUOuQf47uU/bosUYB555/RdgpJPLK+GkBUDN6tAhTadKHUsvy5Fnh/SUqyC+zWQ5FUurqGRb6HvP4IUOCAKpBb+3OkYaEpkhB3OUUclj2qx9ucQLYQMUv+mpQ2njATNmw5xIX5vznEb27RDXRwsOeQaZg1H9JpHXL9GcFSn+/BSgolqrOK5fvbFrvomUtmcGY8I2j64XBZqknzdKeC0q0pOkPi4Ywg6c4R2wFYcK/fpN806FBwo3uofKQYREe6/4PzN0MWl8H929/NAAAAAElFTkSuQmCC"/>
  <p:tag name="POWERPOINTLATEX_REFCOUNTER#28562C5C6D61746863616C7B537D" val="2"/>
  <p:tag name="POWERPOINTLATEX_CACHECONTENT#28562C5C6D61746863616C7B537D29" val="iVBORw0KGgoAAAANSUhEUgAAAHYAAAA0BAMAAACtGdFFAAAAMFBMVEX///8AAADMzMzu7u4yMjJmZmYiIiJUVFRERETc3NyIiIiYmJiqqqq6uroQEBB2dnasIXQmAAAD5ElEQVRIDaVVv49bRRBe+51/vJfnuxs44oQQn/0fOBIlimzRQHOKpbREdgSKUIRk/wfPXZLKLmmQj4ISnSuaFLagoghnCSjRmZCCJCg5QR0xs7Mzu+/uCIfY4s0333yzP2f3GfO/W/M/9RBNAvm7NwLn32H0zGuiOx6fC7VmKit3EMafU2szSTCcGLM/7cFvHxGsXWECv2OSrYDakSVjgm9b6D9xj1j4jJjjQ8cntpf0+zVcethk7geAB9+6sDNRDz7eo+QFEuXHjp12GMwhc4wxvT8UOvBLHcd6bwTQQaJYd2y3yWAV5I4cxxH8XrDjmSLANnEjnnR6yQmm0HfIRH4zHDV/i8Exb8mUpeWrLlzgLsmrZo4TE8ObDFcwJFDlzld9Zk1Z4sYsJ44TU5U5LRs2lF60kfHMCarwhkifChA7tVuE3qs/mQJacAQyRgnecdJS3wE1c3fySoyGCJOG+ImWQ6spnNh9PyemlttoN9wGGpOCwE8kRe0ceIFKXKM5FvQ4iuBOKzlSiYBrAO8LtrZM46x0gyLpe7rIycgpATRybIXmsU8T5wbA9p4Qge0C7BwGfkLaUV+ZAW956spAeQIVvAU7C0+l0DRmkCkxtodmrs+UCcDPlOxHLlJ9c41ZUQ8OyN60zqnPd5hcbwsdwQxzX4pr9i2u6eZpgMGPmPypcnDDxJTv2tLOoew7k4Czj3CzdWDUhrktW7SvTmR4NxoDZOKuM7zMB+KZAhVtLFdSaXwmFuzgKV8Wet3J5W7SBd4YSlRtOug43AWtQps7U80G9TrXFSnfkzo3LdgVFuccrrcCV0345jtZCbfUtU29agZXHgVntIUzqnREp3bFJUN+8DzQmfhO8S3cNauJ5ggY6+tgNvwTQHlrzHetBnXzQhxvwY9b0Gqwa+12VBXDxa2+egIi8FNb6gtQo3ruHYkI5w+tQ+8JAv/eDH4X8gItZB7cuDUEf9Ov7jtdF/hdxYvYaEruFt3fVlBHXXgsMdw4md8K4Lml466/ClV6nzaDf+UoKFC87AvuCCsR7rbxrzvSwnBpFfkdofB4h9X0TfwW9TC58cEe1HGJ0lpU2Kl7pIhcaqWjM3qSEYetNsBkgBdBqtnvU8SfnvnigAhptUxQ8a91486X4lnLf6LeMEd6J/2nAEoiaJNwuu3lOZS8zLk5J6lbt6JXMhfFwl+cIAK3zI9aLOcYhCws2GmdZNmfZ2yPD86Of3M2bdnBhIPlo7NFv55NE5tIQRX1ScmJS8Ocm3OmmbjzQ0GhfdQOvTze09hWWE4quq3oFCjpVTTm1uRU+LXE100fTjKPz4GKH55D9HrJ3/GttxZi7haRAAAAAElFTkSuQmCC"/>
  <p:tag name="POWERPOINTLATEX_REFCOUNTER#28562C5C6D61746863616C7B537D29" val="3"/>
  <p:tag name="POWERPOINTLATEX_CACHECONTENT#5C44656C7461" val="iVBORw0KGgoAAAANSUhEUgAAACcAAAAmBAMAAAC10Z+jAAAAMFBMVEX///8AAAC6urp2dnbu7u6IiIgQEBBmZmaYmJjc3NxUVFQiIiKqqqrMzMxEREQyMjLhWjT2AAAA/ElEQVQoFWNgwAuUsciyCBpgijILimAKOgqKYgoGCophCqYLCgagi7ImGAomoAuyBWAxNNCBHdPQZAYWDENZgY4sRDeUDegdDEMDHRgYMAxNBroGaGgDsqM4wP5GM5StAKRkoqAEsspGBxAPzdB0sApOFEMhRqK5FGIkmqGNE8DaGbgEpSEMEAkxkoEB2VAOSZj8QsENMCb3AhhroqAMjAkzkgHZ0F0wWZChByAcHriRDAxwQxFGglwKNfQg1JUgfXCXIoxkYOCFGsojCzEaQj6EuJT7AbLgRYihB0tDkUCYoDxIzUZBNKDAwMCDJiQo+IGBgQ9DEMkvyLYBAHAGLGUa3eFkAAAAAElFTkSuQmCC"/>
  <p:tag name="POWERPOINTLATEX_CACHECONTENT#5C44656C74615E" val="iVBORw0KGgoAAAANSUhEUgAAACcAAAAmBAMAAAC10Z+jAAAAMFBMVEX///8AAAC6urp2dnbu7u6IiIgQEBBmZmaYmJjc3NxUVFQiIiKqqqrMzMxEREQyMjLhWjT2AAAA/ElEQVQoFWNgwAuUsciyCBpgijILimAKOgqKYgoGCophCqYLCgagi7ImGAomoAuyBWAxNNCBHdPQZAYWDENZgY4sRDeUDegdDEMDHRgYMAxNBroGaGgDsqM4wP5GM5StAKRkoqAEsspGBxAPzdB0sApOFEMhRqK5FGIkmqGNE8DaGbgEpSEMEAkxkoEB2VAOSZj8QsENMCb3AhhroqAMjAkzkgHZ0F0wWZChByAcHriRDAxwQxFGglwKNfQg1JUgfXCXIoxkYOCFGsojCzEaQj6EuJT7AbLgRYihB0tDkUCYoDxIzUZBNKDAwMCDJiQo+IGBgQ9DEMkvyLYBAHAGLGUa3eFkAAAAAElFTkSuQmCC"/>
  <p:tag name="POWERPOINTLATEX_REFCOUNTER#5C44656C74615E" val="2"/>
  <p:tag name="POWERPOINTLATEX_CACHECONTENT#5C44656C74615E63" val="iVBORw0KGgoAAAANSUhEUgAAADkAAAAmBAMAAACMti74AAAAMFBMVEX///8AAAC6urp2dnbu7u6IiIgQEBBmZmaYmJjc3NxUVFQiIiKqqqrMzMxEREQyMjLhWjT2AAABYUlEQVQ4EY2SO07DQBCGfyW2iYmJNLwE4pEgJBqacAPTUMcF1EEp0sZIlEjOCZLcIDTUQAdVcgO4AdwAegrW3uzO2A4SW8T/zDf2l7EM/O8c58YqD/QjGg61ReV/3+G0w40qbXKBo3Ug7nLjnLa4qNAMPgka0TbTi0PAuU640SdiT3zAIE1u90w8ScRszOsIcUCD/L1RuMJil5I87cFhcZXectRVy8bWVqNxjnptgMU+tRR1XsxIFAJCHE8VOOkY2lNBiZNF3dgI/dGzgbXsHbMYI2reGAhvkMYJ7diODMMwrYRYQvSzymexpForN5ZUa/8SD8d6dpX25E2LrLVQn4PdmKdquybf06OJ9lqfmjihfRPt1WiBZeJXO6fEM1voEFgtUBazNt24KJ4vtk2fVBazFlgrioPcl/1Z2Lj+of+c/n0viOe3l+JcUVMO44kKpyVwUGBEX4I2SlS8HDG3JP4CHvo8r25eGDkAAAAASUVORK5CYII="/>
  <p:tag name="POWERPOINTLATEX_REFCOUNTER#5C44656C74615E63" val="2"/>
  <p:tag name="POWERPOINTLATEX_CACHECONTENT#5C44656C74615E6320" val="iVBORw0KGgoAAAANSUhEUgAAADkAAAAmBAMAAACMti74AAAAMFBMVEX///8AAAC6urp2dnbu7u6IiIgQEBBmZmaYmJjc3NxUVFQiIiKqqqrMzMxEREQyMjLhWjT2AAABYUlEQVQ4EY2SO07DQBCGfyW2iYmJNLwE4pEgJBqacAPTUMcF1EEp0sZIlEjOCZLcIDTUQAdVcgO4AdwAegrW3uzO2A4SW8T/zDf2l7EM/O8c58YqD/QjGg61ReV/3+G0w40qbXKBo3Ug7nLjnLa4qNAMPgka0TbTi0PAuU640SdiT3zAIE1u90w8ScRszOsIcUCD/L1RuMJil5I87cFhcZXectRVy8bWVqNxjnptgMU+tRR1XsxIFAJCHE8VOOkY2lNBiZNF3dgI/dGzgbXsHbMYI2reGAhvkMYJ7diODMMwrYRYQvSzymexpForN5ZUa/8SD8d6dpX25E2LrLVQn4PdmKdquybf06OJ9lqfmjihfRPt1WiBZeJXO6fEM1voEFgtUBazNt24KJ4vtk2fVBazFlgrioPcl/1Z2Lj+of+c/n0viOe3l+JcUVMO44kKpyVwUGBEX4I2SlS8HDG3JP4CHvo8r25eGDkAAAAASUVORK5CYII="/>
  <p:tag name="POWERPOINTLATEX_REFCOUNTER#5C44656C74615E6320" val="2"/>
  <p:tag name="POWERPOINTLATEX_CACHECONTENT#5C44656C74615E63207B" val="iVBORw0KGgoAAAANSUhEUgAAADkAAAAmBAMAAACMti74AAAAMFBMVEX///8AAAC6urp2dnbu7u6IiIgQEBBmZmaYmJjc3NxUVFQiIiKqqqrMzMxEREQyMjLhWjT2AAABYUlEQVQ4EY2SO07DQBCGfyW2iYmJNLwE4pEgJBqacAPTUMcF1EEp0sZIlEjOCZLcIDTUQAdVcgO4AdwAegrW3uzO2A4SW8T/zDf2l7EM/O8c58YqD/QjGg61ReV/3+G0w40qbXKBo3Ug7nLjnLa4qNAMPgka0TbTi0PAuU640SdiT3zAIE1u90w8ScRszOsIcUCD/L1RuMJil5I87cFhcZXectRVy8bWVqNxjnptgMU+tRR1XsxIFAJCHE8VOOkY2lNBiZNF3dgI/dGzgbXsHbMYI2reGAhvkMYJ7diODMMwrYRYQvSzymexpForN5ZUa/8SD8d6dpX25E2LrLVQn4PdmKdquybf06OJ9lqfmjihfRPt1WiBZeJXO6fEM1voEFgtUBazNt24KJ4vtk2fVBazFlgrioPcl/1Z2Lj+of+c/n0viOe3l+JcUVMO44kKpyVwUGBEX4I2SlS8HDG3JP4CHvo8r25eGDkAAAAASUVORK5CYII="/>
  <p:tag name="POWERPOINTLATEX_CACHECONTENT#5C44656C74615E63207B53" val="iVBORw0KGgoAAAANSUhEUgAAAFoAAAAoBAMAAACMbPD7AAAAMFBMVEX///8AAAC6urp2dnbu7u6IiIgQEBBmZmaYmJjc3NxUVFQiIiKqqqrMzMxEREQyMjLhWjT2AAACh0lEQVQ4EZ1UPW8TQRAdOWfHZzsWk4ADBGIHJIuPJvQUdkOLXYCUCltGcoGQckhUAcnmD8RXUNDZEqKO6UJl8wuSEomC/AOQKJCgYGZ3Z27PYAqm2J15793eu7ndBfi/uJ56LPMOf6WAdBHgrgeE317C7ZYA4SPEHwDZRLGC54WkeWcdIOo4IJj0X92YPIWdmQMAmnhBc8jgDELsOKDOTHD2BhsOAGhjRXO4t010d2CBfGXESfnnlq157COqT4iuJgTMH5siwE0Fs507+mYALyVHJ1YVXVF1ruUZL+G+ElC+7PL5JQXbjdXEeBYHSsCpuIo7CvYgSIyvyMuZjs45UXPsEshSsyN1m8eREADdI1EPBMzt+h0PsUZEcMxsgKKOR1xztBsAnvFoTFi9RQO1RP5xnUsTPRrJ+MBWUN5ohIfvTRHghgPX3Ax583xiHA6x+syRXWNLlDzn9nmM8SJPCxHh5kkaGja49ox7dIxYeWF4AfsmCRPjQtBcQorqXoJY237HE456w3J8q5C1vcw4fTJFVdXDkU0L6G1hZcnMAclNIxi0tvlPaMc9LaevuyibK69bcaK/eUENBT0LxbFwMSY7XjA3T8W42AZa4e/G6YmhHNsPugwZn2lhko9Sxk5dUtsAfxjXC6vpnCS2ueNp44Gu1HQnfu66ze9cNJ6RzW1uL1YktgHWFoyv6trREWuhJG031Vm648V1g/JRmZms+MUBZjpNGxe3UKC7jmP+/IEXD73tw6Sc/qG93mDKO8yPGq/hIqp8N5m7Oe1m98X4VaQ0T/ee1GgKJscWLKeUXGgbSLUN97fufvo8kXNvn1kylqhtt2iBnvdLlkgJDho0hNduLlf8i/kNzOdu4Wz4Tt4AAAAASUVORK5CYII="/>
  <p:tag name="POWERPOINTLATEX_REFCOUNTER#5C44656C74615E63207B53" val="2"/>
  <p:tag name="POWERPOINTLATEX_REFCOUNTER#5C44656C74615E63207B" val="3"/>
  <p:tag name="POWERPOINTLATEX_CACHECONTENT#5C44656C74615E63207B5C6D61746863616C" val="iVBORw0KGgoAAAANSUhEUgAAADkAAAAmBAMAAACMti74AAAAMFBMVEX///8AAAC6urp2dnbu7u6IiIgQEBBmZmaYmJjc3NxUVFQiIiKqqqrMzMxEREQyMjLhWjT2AAABYUlEQVQ4EY2SO07DQBCGfyW2iYmJNLwE4pEgJBqacAPTUMcF1EEp0sZIlEjOCZLcIDTUQAdVcgO4AdwAegrW3uzO2A4SW8T/zDf2l7EM/O8c58YqD/QjGg61ReV/3+G0w40qbXKBo3Ug7nLjnLa4qNAMPgka0TbTi0PAuU640SdiT3zAIE1u90w8ScRszOsIcUCD/L1RuMJil5I87cFhcZXectRVy8bWVqNxjnptgMU+tRR1XsxIFAJCHE8VOOkY2lNBiZNF3dgI/dGzgbXsHbMYI2reGAhvkMYJ7diODMMwrYRYQvSzymexpForN5ZUa/8SD8d6dpX25E2LrLVQn4PdmKdquybf06OJ9lqfmjihfRPt1WiBZeJXO6fEM1voEFgtUBazNt24KJ4vtk2fVBazFlgrioPcl/1Z2Lj+of+c/n0viOe3l+JcUVMO44kKpyVwUGBEX4I2SlS8HDG3JP4CHvo8r25eGDkAAAAASUVORK5CYII="/>
  <p:tag name="POWERPOINTLATEX_REFCOUNTER#5C44656C74615E63207B5C6D61746863616C" val="2"/>
  <p:tag name="POWERPOINTLATEX_CACHECONTENT#5C44656C74615E63207B5C6D61746863616C7B537D" val="iVBORw0KGgoAAAANSUhEUgAAAFoAAAAnBAMAAAB9OkIuAAAAMFBMVEX///8AAAC6urp2dnbu7u6IiIgQEBBmZmaYmJjc3NxUVFQiIiKqqqrMzMxEREQyMjLhWjT2AAACdUlEQVQ4EZ1UPW8TQRB9OOePc2zDEDBgPnwWUihSECREy6WhorAL6JASuYiQkPBFokSyf0Hsf2A31DgVpOHc0JL8g/gf2BJyhRC7tzv7kQQhsYV35s2buefZ2QX+bz300nKf6JcH+E5A2w4QLj9iq22BRyt6f2BdrNENx2tdB5JdBsKE5DpiH9ihm9bJUYqQmB0k9G0l6alhdKhubLx4AAR7fQ1sNiLg5YRoYRj7RFZnct/gQEnVrBJdYzS/+8R8GXBMYHBLkRxCoe0Ir1CPq0Do13+/RWNGO3HRCs9Tn3GgRp+VM6sPGe0isMLX6IRxYMR/7tlTBvPia4lRWyJTRcg2MJNR2HY7HlIkIsHXLNwht0EKigFHeDIW6GY7Cw3obrY7P11hC+F9DdU24vDwSDk7RD81rLeSkO0KxyE1D3SsSFRPta22Qk/uI7rtodpZEjUjNzCIpecId4NlMU/N1EH2Mzu0wp0YsCXpkYGUbE+4iUnjh6A3YoaU7L8KBx4Luuq+SBkMVV75Ymt1we+iMbG2lWw5bqbjOsJbMCc6U07pDoMTnjcGUE2VKbquWetjDo7oHptqr0wXGljyYbBs4ILwRN8b4JQ2VN6xqSeEp8YRRtFeooJ+EypGNnBOeIsiTq7pwbWyZcc94XN7La7qSzHT3ZZVzgknW/uKfkCsbEA8Gil/O5v4HnszdScq3kWaex0ne8umb7O89TNOl/upJ3xJ/CqU6ycZbfbhlbNeU9NJbhG9y9xwqYdqKubLW5Gli/OmLzGQm+ijqXhM6SwsW7wxYvh+r6gxVGBNErzlHBZy0yzU1WSnzqVm9fle/fjNpaF/gn8ApSR0ot78W10AAAAASUVORK5CYII="/>
  <p:tag name="POWERPOINTLATEX_REFCOUNTER#5C44656C74615E63207B5C6D61746863616C7B537D" val="2"/>
  <p:tag name="POWERPOINTLATEX_CACHECONTENT#5C44656C74615E63207B5C6D61746863616C7B537D29" val="iVBORw0KGgoAAAANSUhEUgAAAGoAAAA0BAMAAACQi7AjAAAAMFBMVEX///8AAAC6urp2dnbu7u6IiIgQEBBmZmaYmJjc3NxUVFQiIiKqqqrMzMxEREQyMjLhWjT2AAADOklEQVRIDb1VvW4TQRAenPPP2WeTIWDA/PgspFCkIJEQLZeGisIuSIcUK0gBCYlcpJRI8RMkfgO7oY5TQRrshpb4Dew3iCVkCQkhZn/mdjeByE7BSne73zcze/vtzO4B/IfmHV7lI97bc1GPHJz6hL8cQoNh3WE9XLWwP/kIK5bD4yl+2BX21B3LC2ABb1q4dgMg3mTCj1G0Y4HXQmZFv463DExhH3zc1IQX49epCOsTUXijWdk1sGzgi4cAXnNfE8uVEOBlF/GMiGJFs7LbRjQ64geWKSe/AUXERcF2Q/FWLb25lqwIwBoCtG4rF+3QPuIYgEzdEhbgjrH4vE017Ai2ZO1iI8oaYWncF3bVSqgnH5QPBRPc0wbqtsAzwhbw1FjachMIP3uqSAzZmKZkxYmaHMpZlbGV0Nq52+GozKqdMV9O532R1gbaG0rUYJGjGhGAJSzukGG5Lq0ttIQIZv2+5Om1RQ8J29e4tBT5B8cKrCP+0LTqCjoTkCNZtjA4wOquds0ilvt6LLs8fzuzI3AbrVQYvwliNTQQ0qhBKxIDS5jmZZenuq32DRNwXrYl5xthxodGKyIsTKiiqkstyxGW+IjBdwqrREx5usyVrH8KA3hCYSp7IlRXaetQzZM/nxqeHr7RRkaMsCNHShbQ8U0yxh6698aII+aacpS7y7jL9c0EFPtqSFlLvJpngit0lEUIS6pFUUFPehCYmGSqKJYFcEFYzNUDQ1ziudUKTxgKYf0E0CBrDnXG3GFSYZAsmK4SV1gNQ56kZA6M3EMj64KwsTme183hlAsY6GyJWc8JQ/Ota8nF58uRkUV3pCOMTtwOr3DA5wPExQyBc8DHjjA0YnrvOF7eKoURQ9EPnYxNsKyXny+fstuCOF+DvVdW28AqW6mvIb6X0J+Y4i3RTwB6VM9OC6WffFEd4eeI/lrdJMV0TdPPJ3AiBDgzUXRHUrH/nmJFL1SYhpTfknB0mpV0SPWkacsKgsaRNe3fh8XnzfLJa8c2rjtwNuBhNJuj45V2fpaO6RJQcKriEkfH1Bo5cEbQs/dzxhhIU47nb+3R/DEA0+gKUdnkwMwTvHE6j7f2Lf68QhCH/AHf2pWxexFkFQAAAABJRU5ErkJggg=="/>
  <p:tag name="POWERPOINTLATEX_REFCOUNTER#5C44656C74615E63207B5C6D61746863616C7B537D29" val="2"/>
  <p:tag name="POWERPOINTLATEX_CACHECONTENT#5C44656C74615E6320287B5C6D61746863616C7B537D29" val="iVBORw0KGgoAAAANSUhEUgAAAH0AAAA0BAMAAABV+SqyAAAAMFBMVEX///8AAAC6urp2dnbu7u6IiIgQEBBmZmaYmJjc3NxUVFQiIiKqqqrMzMxEREQyMjLhWjT2AAAD8UlEQVRIDb1WvW9bRwynPq2PJ8dMWzWtk1hGgA71Yo/d5MVFl1Ya0lmCCxhFEsQvQLIFkYDssaaMkYsmQDYrQ4F6std2sdG1QK2/IFaGdinQ8nh35L2nZyNTbrgjfyTvSB557wF8gHGSccY3GdgF0He7GYKtQQq8leDzr/BfBxQPExLHND5JokVcD4Dq7DGsdSxQPw8E+Sf95j8tA6wOzCyjgB8LTcKrAHHPAtM9FTxHM5ZbhBRIJRibGDiUxyOoYo/FpWuq9TUu/9enDa4b6Je2CgC62FR26yZAsT9gYKTu5/s/Ef4b4oqRnI5Z7qYdRBcvAfENFc1OhB7yuXCKaKBaGECpt+H8NaKAjMgVNyq4y1TBulpd9gJay50gAZFTNPK6njLCtkEgj5/zOh3wwlO3vaAJKKFKVg9EaeoOjPBHxo5VBNtQ1AQUUGOedrx91aaNbm67zVhOXSvR5ccSdQX3vFFRyYo6aKU1G4ZhyusAmoAqtggr/kpTSW+1hIFbJIKIr8FQ0G0DBAmIx4R9YTy/8ilNdlQQDzzNa5GqzI1tWikBA8cuftSuPntjmJxWH8lX2k7BLpNdx1Yo/DAB8AxXHrBsNaikGPGuM7DLvvenzBuNUA/zet0lT1EsVPnvlKWovXDYNnCQANGSIwyyTxv4V8Hwx965HcNRx0kCmDfT5ExIKrxJ0oNT2w9gw08kwFvh2FNmjWa0wc+CbLqWt+EDZCQg8SqRB7TB8p7fIOcud+iQGoYtZbSqQVOzVUTPxw9i7wrQhp+VgDl7+BZROrpsqcpnfsP9VIVBQzP6p1OKUVqizO8Q1MfefmRfNs9CYP+71eUqGDgFZ+/DpycpnYCGj39BnpQGSk6d/4dyHlXAkTCGkPhj7aO+3xNyHH8k4ZsKO0jY+69KHq8KPpU2znH+NXxTAa6kvLZzexH1kJk8Cfb+j6UeMhLQH/NOueB8/dCMuP40fJPvVAJm52y/iRJ/pCGuGmcj30SsOFUp83GPl5y+XfWm+Ds0QdXPWMNNp6kEDPllMa1v32xK8T3R31gi8vjh7WB87x9pv5/Nex6xecTQC20fmJ4RNKGWTIwW67mp7Fo0pr57StiXUjzE9DvmEU6P89C+5pplwWjdf9vH1yptmEZYTJsHN02q8savsV7zKzWHUrrbA5mQ2HLkH3/jnZcnghOx6GILsTmaPyVzKAOb9m6yhR4dLXlqbu2O56B5oDb/TfBKk0Q0Hk2tib+MhKwi71gCTjMbgzTi+Lq25AUaDNd7F0i7nQsESbghnZfEq+/nPsCwlTR03BX5DGSKFSxkx/loT1UupzI1S9rGl1vTP9BZhsZf7318hrFC/wNffaozM5b9sAAAAABJRU5ErkJggg=="/>
  <p:tag name="POWERPOINTLATEX_REFCOUNTER#5C6D61746863616C" val="3"/>
  <p:tag name="POWERPOINTLATEX_CACHECONTENT#5C6D61746863616C7B" val="R0lGODlhfwAYAPcAAP/Mlf8zJf9VPv+IY//urv/dof8iGf9EMv/nuv9mSv/S0v+7iP+ZcP+qfP/yuv/j4/++uv/4uv+9uv/quv/f3//Nuv/Bwf/T0//iuv/JyfB4X+tuWvN8YPu9qf/8/OpsWf/IyO5zXP/Iuv/n5//X1+xwW+92Xf/Dw/WCY+dnV//i4vN+YeZlVvaJa+JfU/F6X/SAYvOmkehpWOViVf/Hx//xuvi0oPrqq/Kpn/3Xn/jRmfWBYsZXOvGom/GlmeRnXPrZ08ddPeNhVO2flf3sreySf/SsofOvpudsXfKAZeOnd/qOcPGXhOlvX9hwUO6glep2Wv/Y2O2Sic5dTOqHfd19b/GdkPCfjt18b+eQhNRkUveGafSZhP/huu57XuySiPm5ps5kRPWObuVyVt5wUuF0VeyLf/q8qNFhUPGTgvi2oeqNe8JLL/7ur8VPM8xVOvi+jfbOl+rBivONbONmW+/HkMNNMfezoOyYifbmp/i1pfC0hf/o6PSEZ/iiif3XoPGon/fnp+aIePWwo+FdUvihiOmCYeGkdO6DbuyBbPeMbvWEZ+WOg+uvf/3Dkul9aP/9/eBzYN1wXcNUNtFjRf/Juv/ExOnBivijivq/j+uJffezpPqUc/CXg8xiQ//ur+eRhd6hcfSmktVgRNBZP/iGauOEdfblpfHKk+2BY/8RDP93V/+6uv////8AAP//u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H5BAAAAAAALAAAAAB/ABgAAAj/AFsJHMgnCghWCBMqXMiwocOHECNKnEhRIQgSIwZqHPggQ8WPIEOKHAkRhIqNAi8gFNGlxquXMGPKnEmzps2bOHPq3BmzBoZKCC9sVMBKAgKeSJMqXcr0JgIJrBQMpMAKgoOmWLNq3frSAQRWFFp5OMFqwsxPjjhtWSQGDhGucONqncDKEqQHrCrM/LMEkSgbNmI8SqVDruHDPCuwekD0aMwcpZh0wNSihZ8zRcbEkalKVVMCrgS8AuBqlcwAnmOSdsXaVWqmq1wBGF26KYKoFlhFiNlGUacOKFAIXMEBzJoyN2J2/hzaJmqZq1u/Xhp7ttYIrHKzkpkpEfAdMAS+/9BgQo+kRspTox7AegH7Ba8OGHjF3lWAAq9AiyZtOn7o56rVFlMBAbjCnmkCeAaaaQQIwNoBr8TGWgP8vXQAa/3FxoAqBtakkExzxFAIDMQJZEIIJaSBhxPpvVSgKgyUVkCHqiRAwCr4GQChfrSZxt4ABrgGXWuuNOCiARIiqGBtAJhG2gARytbjKwnI1kCHEg6gSgAeJiSTF2r0wcF4ApWwwQdN9EBKi68USGFtBxywgCvw3cjakvvVFsB8BRgwHW2tGTmjj7UlmJ+AADjYXHVTbvmSo7GZ5ihNH8YExR1JkBcCEK18IEMKSPjwBpvPVaglkPn5OcBzPFY4KYAwVf8Ya4cVGrrgK3MGwJ5ojPLHY5ueMTrpTJXCZMgVXKC4gRVHpMDCDJqAEgapnlU4Y42vxDgAAMu1qieffg7Z30uD0leoZwdSKduuUc7mKoSvQCrlsDIV+9IekWxypgwCzSCECzigcQi1U7ZZZLauJMAhnlNGGuSf0d3ZJpIYvpJgkupW2dx7DatSgLbtxsslpdnpFtMNZAgyiLNSfOECIThUwUMeBMuqJUwXJrAKw7JeKACsL0UsJIEG1janKzGaRjQDAezopqyKZjjvyDJhZ0FjMqEyiilGmPEDHVQAggUbciDGlaxm13SbAnjpJVMdlGiRxRNDMDLFJJekvRXaestfpNgDY5U1UyBKeOKGHUGEckrfWvHN+Ct0neBBK1RZ9fjlmHsF1kBEGYX552k/FdVGKrEiAgZXga56Vg5gIEJQKLWigkck1W777bdncFLsAo1AAg24By/88AnRgBFKAQEAOw=="/>
  <p:tag name="POWERPOINTLATEX_REFCOUNTER#5C6D61746863616C7B" val="2"/>
  <p:tag name="POWERPOINTLATEX_CACHECONTENT#5C6D61746863616C7B5353" val="R0lGODlhfwAYAPcAAP/Mlf8zJf9VPv+IY//urv/dof8iGf9EMv/nuv9mSv/S0v+7iP+ZcP+qfP/yuv/j4/++uv/4uv+9uv/quv/f3//Nuv/Bwf/T0//iuv/JyfB4X+tuWvN8YPu9qf/8/OpsWf/IyO5zXP/Iuv/n5//X1+xwW+92Xf/Dw/WCY+dnV//i4vN+YeZlVvaJa+JfU/F6X/SAYvOmkehpWOViVf/Hx//xuvi0oPrqq/Kpn/3Xn/jRmfWBYsZXOvGom/GlmeRnXPrZ08ddPeNhVO2flf3sreySf/SsofOvpudsXfKAZeOnd/qOcPGXhOlvX9hwUO6glep2Wv/Y2O2Sic5dTOqHfd19b/GdkPCfjt18b+eQhNRkUveGafSZhP/huu57XuySiPm5ps5kRPWObuVyVt5wUuF0VeyLf/q8qNFhUPGTgvi2oeqNe8JLL/7ur8VPM8xVOvi+jfbOl+rBivONbONmW+/HkMNNMfezoOyYifbmp/i1pfC0hf/o6PSEZ/iiif3XoPGon/fnp+aIePWwo+FdUvihiOmCYeGkdO6DbuyBbPeMbvWEZ+WOg+uvf/3Dkul9aP/9/eBzYN1wXcNUNtFjRf/Juv/ExOnBivijivq/j+uJffezpPqUc/CXg8xiQ//ur+eRhd6hcfSmktVgRNBZP/iGauOEdfblpfHKk+2BY/8RDP93V/+6uv////8AAP//u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H5BAAAAAAALAAAAAB/ABgAAAj/AFsJHMgnCghWCBMqXMiwocOHECNKnEhRIQgSIwZqHPggQ8WPIEOKHAkRhIqNAi8gFNGlxquXMGPKnEmzps2bOHPq3BmzBoZKCC9sVMBKAgKeSJMqXcr0JgIJrBQMpMAKgoOmWLNq3frSAQRWFFp5OMFqwsxPjjhtWSQGDhGucONqncDKEqQHrCrM/LMEkSgbNmI8SqVDruHDPCuwekD0aMwcpZh0wNSihZ8zRcbEkalKVVMCrgS8AuBqlcwAnmOSdsXaVWqmq1wBGF26KYKoFlhFiNlGUacOKFAIXMEBzJoyN2J2/hzaJmqZq1u/Xhp7ttYIrHKzkpkpEfAdMAS+/9BgQo+kRspTox7AegH7Ba8OGHjF3lWAAq9AiyZtOn7o56rVFlMBAbjCnmkCeAaaaQQIwNoBr8TGWgP8vXQAa/3FxoAqBtakkExzxFAIDMQJZEIIJaSBhxPpvVSgKgyUVkCHqiRAwCr4GQChfrSZxt4ABrgGXWuuNOCiARIiqGBtAJhG2gARytbjKwnI1kCHEg6gSgAeJiSTF2r0wcF4ApWwwQdN9EBKi68USGFtBxywgCvw3cjakvvVFsB8BRgwHW2tGTmjj7UlmJ+AADjYXHVTbvmSo7GZ5ihNH8YExR1JkBcCEK18IEMKSPjwBpvPVaglkPn5OcBzPFY4KYAwVf8Ya4cVGrrgK3MGwJ5ojPLHY5ueMTrpTJXCZMgVXKC4gRVHpMDCDJqAEgapnlU4Y42vxDgAAMu1qieffg7Z30uD0leoZwdSKduuUc7mKoSvQCrlsDIV+9IekWxypgwCzSCECzigcQi1U7ZZZLauJMAhnlNGGuSf0d3ZJpIYvpJgkupW2dx7DatSgLbtxsslpdnpFtMNZAgyiLNSfOECIThUwUMeBMuqJUwXJrAKw7JeKACsL0UsJIEG1janKzGaRjQDAezopqyKZjjvyDJhZ0FjMqEyiilGmPEDHVQAggUbciDGlaxm13SbAnjpJVMdlGiRxRNDMDLFJJekvRXaestfpNgDY5U1UyBKeOKGHUGEckrfWvHN+Ct0neBBK1RZ9fjlmHsF1kBEGYX552k/FdVGKrEiAgZXga56Vg5gIEJQKLWigkck1W777bdncFLsAo1AAg24By/88AnRgBFKAQEAOw=="/>
  <p:tag name="POWERPOINTLATEX_REFCOUNTER#5C6D61746863616C7B5353" val="2"/>
  <p:tag name="POWERPOINTLATEX_CACHECONTENT#5C6D61746863616C7B53" val="R0lGODlhfwAYAPcAAP/Mlf8zJf9VPv+IY//urv/dof8iGf9EMv/nuv9mSv/S0v+7iP+ZcP+qfP/yuv/j4/++uv/4uv+9uv/quv/f3//Nuv/Bwf/T0//iuv/JyfB4X+tuWvN8YPu9qf/8/OpsWf/IyO5zXP/Iuv/n5//X1+xwW+92Xf/Dw/WCY+dnV//i4vN+YeZlVvaJa+JfU/F6X/SAYvOmkehpWOViVf/Hx//xuvi0oPrqq/Kpn/3Xn/jRmfWBYsZXOvGom/GlmeRnXPrZ08ddPeNhVO2flf3sreySf/SsofOvpudsXfKAZeOnd/qOcPGXhOlvX9hwUO6glep2Wv/Y2O2Sic5dTOqHfd19b/GdkPCfjt18b+eQhNRkUveGafSZhP/huu57XuySiPm5ps5kRPWObuVyVt5wUuF0VeyLf/q8qNFhUPGTgvi2oeqNe8JLL/7ur8VPM8xVOvi+jfbOl+rBivONbONmW+/HkMNNMfezoOyYifbmp/i1pfC0hf/o6PSEZ/iiif3XoPGon/fnp+aIePWwo+FdUvihiOmCYeGkdO6DbuyBbPeMbvWEZ+WOg+uvf/3Dkul9aP/9/eBzYN1wXcNUNtFjRf/Juv/ExOnBivijivq/j+uJffezpPqUc/CXg8xiQ//ur+eRhd6hcfSmktVgRNBZP/iGauOEdfblpfHKk+2BY/8RDP93V/+6uv////8AAP//u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H5BAAAAAAALAAAAAB/ABgAAAj/AFsJHMgnCghWCBMqXMiwocOHECNKnEhRIQgSIwZqHPggQ8WPIEOKHAkRhIqNAi8gFNGlxquXMGPKnEmzps2bOHPq3BmzBoZKCC9sVMBKAgKeSJMqXcr0JgIJrBQMpMAKgoOmWLNq3frSAQRWFFp5OMFqwsxPjjhtWSQGDhGucONqncDKEqQHrCrM/LMEkSgbNmI8SqVDruHDPCuwekD0aMwcpZh0wNSihZ8zRcbEkalKVVMCrgS8AuBqlcwAnmOSdsXaVWqmq1wBGF26KYKoFlhFiNlGUacOKFAIXMEBzJoyN2J2/hzaJmqZq1u/Xhp7ttYIrHKzkpkpEfAdMAS+/9BgQo+kRspTox7AegH7Ba8OGHjF3lWAAq9AiyZtOn7o56rVFlMBAbjCnmkCeAaaaQQIwNoBr8TGWgP8vXQAa/3FxoAqBtakkExzxFAIDMQJZEIIJaSBhxPpvVSgKgyUVkCHqiRAwCr4GQChfrSZxt4ABrgGXWuuNOCiARIiqGBtAJhG2gARytbjKwnI1kCHEg6gSgAeJiSTF2r0wcF4ApWwwQdN9EBKi68USGFtBxywgCvw3cjakvvVFsB8BRgwHW2tGTmjj7UlmJ+AADjYXHVTbvmSo7GZ5ihNH8YExR1JkBcCEK18IEMKSPjwBpvPVaglkPn5OcBzPFY4KYAwVf8Ya4cVGrrgK3MGwJ5ojPLHY5ueMTrpTJXCZMgVXKC4gRVHpMDCDJqAEgapnlU4Y42vxDgAAMu1qieffg7Z30uD0leoZwdSKduuUc7mKoSvQCrlsDIV+9IekWxypgwCzSCECzigcQi1U7ZZZLauJMAhnlNGGuSf0d3ZJpIYvpJgkupW2dx7DatSgLbtxsslpdnpFtMNZAgyiLNSfOECIThUwUMeBMuqJUwXJrAKw7JeKACsL0UsJIEG1janKzGaRjQDAezopqyKZjjvyDJhZ0FjMqEyiilGmPEDHVQAggUbciDGlaxm13SbAnjpJVMdlGiRxRNDMDLFJJekvRXaestfpNgDY5U1UyBKeOKGHUGEckrfWvHN+Ct0neBBK1RZ9fjlmHsF1kBEGYX552k/FdVGKrEiAgZXga56Vg5gIEJQKLWigkck1W777bdncFLsAo1AAg24By/88AnRgBFKAQEAOw=="/>
  <p:tag name="POWERPOINTLATEX_REFCOUNTER#5C6D61746863616C7B53" val="2"/>
  <p:tag name="POWERPOINTLATEX_REFCOUNTER#5C6D61746863616C7B537D" val="4"/>
  <p:tag name="POWERPOINTLATEX_REFCOUNTER#5C44656C74615E6320287B5C6D61746863616C7B537D29" val="5"/>
  <p:tag name="POWERPOINTLATEX_CACHECONTENT#4176675C44656C74615E6320287B5C6D61746863616C7B537D29" val="iVBORw0KGgoAAAANSUhEUgAAANUAAAA0BAMAAADvdmCXAAAAMFBMVEX///8AAADu7u7c3NwQEBBUVFTMzMwiIiK6urqIiIiqqqpERESYmJh2dnYyMjJmZmZU8LbnAAAGkElEQVRYCdVXTYhbVRS+eS//k0zmtKmj1U4TnJ2gCYq40jwLKmLtRLtQXJigK0VptAUVhAxUCqKQQDfdTaQiKpQZcOFCJJGCgjDM4FqYqBR1YZsiYhGK555z/97LSxvFjWfx7jnfOffv/N1EiP8xtWLOfmcM9h9Ad1+JWWR1GAPOe4D3Q3Ozx+FXBXinQholpG+bRr1gGotDPNhxYH/8hzjTYyCz5yiy14Py5a4E1ofyG6IUVELyLKEI+xzV+q1CTBoMbNWs4iGQtNxFpIgmEWqDYxrRuWIVHKdkYUP40CB97g5rdg8s/xbgZgcldLJiFcx1oBuFYuU+lC2+ersQXjAkoL5n8GzwDOIfAqxIqL1mFMzkAI84Dx0D6Bm7yS2GFeOW4Ud0H9EGkFAq6sRqx1nCTJpmco1d5TOpc9g8XlFRAa4QV2QX+MtaocbnRqH8imitmOw5AcurRaU6Y09fhwpNyMIBGreGNOhPev8Aom7VutDYr5RswHIwNMr1E4bdUhfJwxHCBlYl5cxOG/ZIcZPPUeHZgBWhZcy3epr1OSUw249WCEvYK0v5oqhCeHeymvrksLgmJkoFWyeeZQv24jw/xa5Ui3kHRQKWplaeBpI7Ak+lK8ynOvFeR7ucrQRM6VZoZp7SUUOpTZGca69+RQgnYJM1XOF0Dz+Lh/VaogARF3mhcmrXxCLsN9azmaOowoANlcXCoYq//YYUErZroH6logx46FxxxLeFWABVlxfKV6Vm9wel/zZ401gWMFxuwMQ2rPxJ2nWnqicAj5spkmmesGIB+RI3L1G8VJApm4dDrD9/qPby5unXWEjSAetgL6EX6S9pDv2JnfBnKwrhKqtdTFC1wDb6aIixBu4DpXJLiF8CdepRRSA5AZMikXt00cTN9KsmtQPn0n+hXOCLeEewca+hPKa+KZoyim2dN8dQEGhgAkay/HQ2DStEthO+WZv7o7RIy/VUQynt4K5yr1UqihKtmgFeicMVCpicLyncdfJj3Owp1uC3qosE/dtDOc1Oq9YwS6RcpHgN6HaMCMHhEiImYJFumsXNlmt6s4QtiK8l5sGyHLZlrVaQycp7ewG1lyTVrBAjNTvFtmigyY++EvkA4GGtTZjG4T1GGHeWa5g1pCHHFqEhdXVV+ByuuIBN7SXuApVdOD9p3pvSj/dKCnQn6dBdsnKXBD8aI86Tgqn2ZqQzYASGaE70khonYFpkkuejoo1xJKqQVZrvkltDacTOa3KtZSREVFfFqGVnr4/0ulhlQ6W3e13+hGgMLVKV+C4L0nCL78pRM+HCZz0asLSOl5qNc9Ng8sX4UDYNSROVACoREhXEAjqkr8rrFCJMWGEbmqfRxGtiUy7Q+4uEjtdql2ftqiu3+S6fIupxfRdgT5rkTbiww0UCpn+hZoGCLc3RKS0aMeyUbSjIpiFJ/+Do8yG+QMjnsKTYGTZcMjNtK6DZ7HisTXugsXnSdH1RbkvzdWXepCL3Gwileaby6kBVlzSeCljAeZNw7mWeVFFXfWNxR85FaqtGNCYvpHoI+fx7uspeteGiwG/ISYbGe8RWwcQrb928rpxwUZtXOSpiTE35RYI5KfqUIXmnWctgnNATaZw0aEjY9z9TrmmLETvWe0IDCWDzJt3rLYK39uGQ5gzJbGpLObYjARtJS3q6+Hcaps8jhMjP7hKxCzwgr39wjKRzS2ukpcvfx8sOrp1z6Kz+YUZ2uDfnXxagvEHQg8s1pUInbBLbbGgkycERGdmDrzOaQu9lj7Gio7qLGbp6phyTKvwT7O9fofyOKWQUgh5+7j8Lh1s4Yik90IQDL1SQ8zuXvAt8EDzR1fTx9yg0ebOHZvbQ2FBKlWtJap/8MoCnjQqDgFfEG4NKHG6KFMPCZ+XPtWF+vNJLUTEsSNsQkbEx5FwV4gzZlL/TChxz0lPiXeyEHxCapZ7YJT7ySUb6UUStRNXhhHjlJ3j02ZZrtKD862IzeH47ZygNTD9LjRRiqpyjIWyGMCAXzFAauL5k2CjTX4siM2Wndc+0wa41/ZtRW3damrvpqF6vm9hN/Xs09gX9ohgkhvHHO4iqFyVGH4Z2h2HZSJlQwho4zGSoHa6anw1hbVTKNKKIkvu9GQoXpr9/XifUc119mE+bDh/G/XlcKJKypZ1fwc9cNOrGmi2an4mxagWmTz7//fGVjRuZuLpifFx+n++s/sfnvqm4y92Yj101Z5+WG8/+Z9rcZoz9q/NdK2bmv4b+Bs9JKipq/qvBAAAAAElFTkSuQmCC"/>
  <p:tag name="POWERPOINTLATEX_REFCOUNTER#4176675C44656C74615E6320287B5C6D61746863616C7B537D29" val="2"/>
  <p:tag name="POWERPOINTLATEX_CACHECONTENT#417667205C44656C74615E6320287B5C6D61746863616C7B537D29" val="iVBORw0KGgoAAAANSUhEUgAAANUAAAA0BAMAAADvdmCXAAAAMFBMVEX///8AAADu7u7c3NwQEBBUVFTMzMwiIiK6urqIiIiqqqpERESYmJh2dnYyMjJmZmZU8LbnAAAGkElEQVRYCdVXTYhbVRS+eS//k0zmtKmj1U4TnJ2gCYq40jwLKmLtRLtQXJigK0VptAUVhAxUCqKQQDfdTaQiKpQZcOFCJJGCgjDM4FqYqBR1YZsiYhGK555z/97LSxvFjWfx7jnfOffv/N1EiP8xtWLOfmcM9h9Ad1+JWWR1GAPOe4D3Q3Ozx+FXBXinQholpG+bRr1gGotDPNhxYH/8hzjTYyCz5yiy14Py5a4E1ofyG6IUVELyLKEI+xzV+q1CTBoMbNWs4iGQtNxFpIgmEWqDYxrRuWIVHKdkYUP40CB97g5rdg8s/xbgZgcldLJiFcx1oBuFYuU+lC2+ersQXjAkoL5n8GzwDOIfAqxIqL1mFMzkAI84Dx0D6Bm7yS2GFeOW4Ud0H9EGkFAq6sRqx1nCTJpmco1d5TOpc9g8XlFRAa4QV2QX+MtaocbnRqH8imitmOw5AcurRaU6Y09fhwpNyMIBGreGNOhPev8Aom7VutDYr5RswHIwNMr1E4bdUhfJwxHCBlYl5cxOG/ZIcZPPUeHZgBWhZcy3epr1OSUw249WCEvYK0v5oqhCeHeymvrksLgmJkoFWyeeZQv24jw/xa5Ui3kHRQKWplaeBpI7Ak+lK8ynOvFeR7ucrQRM6VZoZp7SUUOpTZGca69+RQgnYJM1XOF0Dz+Lh/VaogARF3mhcmrXxCLsN9azmaOowoANlcXCoYq//YYUErZroH6logx46FxxxLeFWABVlxfKV6Vm9wel/zZ401gWMFxuwMQ2rPxJ2nWnqicAj5spkmmesGIB+RI3L1G8VJApm4dDrD9/qPby5unXWEjSAetgL6EX6S9pDv2JnfBnKwrhKqtdTFC1wDb6aIixBu4DpXJLiF8CdepRRSA5AZMikXt00cTN9KsmtQPn0n+hXOCLeEewca+hPKa+KZoyim2dN8dQEGhgAkay/HQ2DStEthO+WZv7o7RIy/VUQynt4K5yr1UqihKtmgFeicMVCpicLyncdfJj3Owp1uC3qosE/dtDOc1Oq9YwS6RcpHgN6HaMCMHhEiImYJFumsXNlmt6s4QtiK8l5sGyHLZlrVaQycp7ewG1lyTVrBAjNTvFtmigyY++EvkA4GGtTZjG4T1GGHeWa5g1pCHHFqEhdXVV+ByuuIBN7SXuApVdOD9p3pvSj/dKCnQn6dBdsnKXBD8aI86Tgqn2ZqQzYASGaE70khonYFpkkuejoo1xJKqQVZrvkltDacTOa3KtZSREVFfFqGVnr4/0ulhlQ6W3e13+hGgMLVKV+C4L0nCL78pRM+HCZz0asLSOl5qNc9Ng8sX4UDYNSROVACoREhXEAjqkr8rrFCJMWGEbmqfRxGtiUy7Q+4uEjtdql2ftqiu3+S6fIupxfRdgT5rkTbiww0UCpn+hZoGCLc3RKS0aMeyUbSjIpiFJ/+Do8yG+QMjnsKTYGTZcMjNtK6DZ7HisTXugsXnSdH1RbkvzdWXepCL3Gwileaby6kBVlzSeCljAeZNw7mWeVFFXfWNxR85FaqtGNCYvpHoI+fx7uspeteGiwG/ISYbGe8RWwcQrb928rpxwUZtXOSpiTE35RYI5KfqUIXmnWctgnNATaZw0aEjY9z9TrmmLETvWe0IDCWDzJt3rLYK39uGQ5gzJbGpLObYjARtJS3q6+Hcaps8jhMjP7hKxCzwgr39wjKRzS2ukpcvfx8sOrp1z6Kz+YUZ2uDfnXxagvEHQg8s1pUInbBLbbGgkycERGdmDrzOaQu9lj7Gio7qLGbp6phyTKvwT7O9fofyOKWQUgh5+7j8Lh1s4Yik90IQDL1SQ8zuXvAt8EDzR1fTx9yg0ebOHZvbQ2FBKlWtJap/8MoCnjQqDgFfEG4NKHG6KFMPCZ+XPtWF+vNJLUTEsSNsQkbEx5FwV4gzZlL/TChxz0lPiXeyEHxCapZ7YJT7ySUb6UUStRNXhhHjlJ3j02ZZrtKD862IzeH47ZygNTD9LjRRiqpyjIWyGMCAXzFAauL5k2CjTX4siM2Wndc+0wa41/ZtRW3damrvpqF6vm9hN/Xs09gX9ohgkhvHHO4iqFyVGH4Z2h2HZSJlQwho4zGSoHa6anw1hbVTKNKKIkvu9GQoXpr9/XifUc119mE+bDh/G/XlcKJKypZ1fwc9cNOrGmi2an4mxagWmTz7//fGVjRuZuLpifFx+n++s/sfnvqm4y92Yj101Z5+WG8/+Z9rcZoz9q/NdK2bmv4b+Bs9JKipq/qvBAAAAAElFTkSuQmCC"/>
  <p:tag name="POWERPOINTLATEX_REFCOUNTER#417667205C44656C74615E6320287B5C6D61746863616C7B537D29" val="3"/>
  <p:tag name="POWERPOINTLATEX_CACHECONTENT#5C73756D5F" val="iVBORw0KGgoAAAANSUhEUgAAAEYAAABIBAMAAAC5Cp7HAAAAMFBMVEX///8AAACqqqqYmJjMzMzc3NwiIiJ2dnYQEBDu7u66urqIiIhmZmYyMjJERERUVFS9yTo4AAACRElEQVRIDY2WvU7cQBDHVxzmtBc4NPkgl+8DmpSgSGlouFRRKq5LeZTpQp8CFymiNKdIiSihShWJa+iQ4AGQcnkC/AbhASLl7/2wvYzH6y28M//57dhr7+xaqTZt81VTMxkWqbFt5VDSiNDEJDoA9MVYxUV/f7dzlZrBj424Avt5ES4N/XOOyDMjmJudlrHS0meAdo2/Dut+Galav4j+Gn8ZzNq0Girtl/TIOvuALF4GnaWzh9Yag7nHwlboku07YNyzcfLSTecGzISHjdI/tIElMC8ERt+1AfPNtgTo3OnbSPRAYLy8CmbNO0Kv8w94IQS9PALjHs5LrL8DhvaYHAoZmEkoMe8IzFOmhkIvv9kw1Jg3AxN7RX0wdmGy4YXQ6hWdIJGtgmIcM7pgBlMmh8Ic0O9QYt4YjFu9LOaFBTB07D2hvwRzq6oZmS/Z2CsyVf2RDQ2FdSSKvaK8qgfhMO7tx5e1GhN95iNDBVV9HCrcWxT3hpI9otjUlZpLVV+m6Ue/u1IH0fWjOtLWWd5JndCw4tWaCT2p1avij+jOgYnXnQjVJEqt0odQqPFmg70aNZAWWkx81GLiaay0lFqSTpXKA2Vi0bz21LJcfF89MxM31a475FRPLqvRtcszplOf8VafpEOr6FTcdt/6mlyhawuza6fYtG+kYznJ/BfqSsWZYEea2NzbwoH7LcMeYSfTqz+V3lyBIJqaPO/pz0bYNnc+/UsN4f5WNDYUudmDL/+3kduhuRWevaFd5IxuABDazZkW7T9CkWGVJHgaEQAAAABJRU5ErkJggg=="/>
  <p:tag name="POWERPOINTLATEX_CACHECONTENT#5C73756D5F7B76" val="iVBORw0KGgoAAAANSUhEUgAAAEYAAABrBAMAAAA4MulfAAAAMFBMVEX///8AAACqqqqYmJjMzMzc3NwiIiJ2dnYQEBDu7u66urqIiIhmZmYyMjJERERUVFS9yTo4AAACuklEQVRIDe2Wv2/UMBTHrbtLD6e9O1ygHL9TujBehYQqVUg9JsTUbB3TkY2bWBgaiQ4IIR1IoI7pAhPS3cKGdN1YKhH+gst/QAdGJJ7tOInrPPtmVA+J3/d9/BI7fs8hZJG28dDWRIQWs7YBhzwrwiIRaATQG9ErLvTjs+3TWAy+KcQO9O8W7rJDv6TguSME8bBJ6St79BtAO8Jeh97V0lPtfWXst7BXgFkbV11l/wG7IY19gCReOvMeza7LXgjMFcMthTaT9yYw+buZ5Ek+nTNgItMtlO6BdCwBcw9h6Kp0iG82QKDvub4Jga4hjJJ7wKwpA7lT/gFniFPJQ2Dyl1OScV8Ghu0asi5kwES6ZFhHwNw2VF3w+cMCXTOsKTCuJeoCIzemMbwQFlqiYwgks6AYZ3TawPTHhqwLKUA/dcmwQmDy3Wv4lNAAhiXKQu4nwJzLaoPkW9a1RCKrXxhDdWEdArmWiGd1Xx9mWvvubU1Cxg7NkboCWZ3oimm10NpQskfMNXVCUizryzBd53cnZOTcP6SJlc7ySeSYBRWrtuuxW7V6VfzkrBww8boToRqEkB57rgs11rS/W6NqUmOBiQ8XmHjsSi1ClrBTpfJCGZo0jxS1giffW8VM0aLazg854uNpNZzncUI2URHP3b04kAqN0bL7VOVkh80lbFybRdE+w45lL1NfqI0lpwcVKZKxN5ED90MGNUJOxq8/lZ6cAsHYWMTZY7/u621j+9XfWBD53wqFgoI3efDxfxu8HYhHwbtb2owz1AKAa4czF+1iBf7fFfBTKG3+O+sEt5I0IB0WWCDvkGQz0kCrGh/am1DuHw0scS6Nl3mhCBMLA/Wen97vgbO0kBeKzxYAXKPLcHlpZ9I5+F/bGf7D4UcOZkBIJ3Azj+0IX+aW61dqb5VsJY449Ef/jwOpdf8DLyh5g1twBmEAAAAASUVORK5CYII="/>
  <p:tag name="POWERPOINTLATEX_REFCOUNTER#5C73756D5F7B76" val="2"/>
  <p:tag name="POWERPOINTLATEX_CACHECONTENT#5C73756D5F7B765C696E2056" val="iVBORw0KGgoAAAANSUhEUgAAAEYAAABvBAMAAACjo6tJAAAAMFBMVEX///8AAACqqqqYmJjMzMzc3NwiIiJ2dnYQEBDu7u66urqIiIhmZmYyMjJERERUVFS9yTo4AAADvElEQVRIDe1XzWsTQRSfNtlsN02avqo1fja1Ih5T/KBQhMZT0UsWKegt8VDUkzl58ZCgPagIqVCpF0kv6kVIELwUIb3podj0JHhJ/oP2IIgg9c1Xdiezk41nncPOe7/3mzc7b+e9mSVkkDZzoV9jHqLQt2UpyepLgQJzVELSEyZ1H87atfntCht8nIFJlE93zZ7gvG2h5RQD2GR1z+ZJzkckLTB9GqXDnsUvvQfYY3oCOZNVv8mTz8MxrhSRxOmeUUhO5yiXXOQc0swcsIH3EeSId9OZW2I5+8gp6GaGjJW5IYacKQPHmeAG9s2yBtIngc+ioyMGjoRTyJmUiqF36AdsGowSziFHvJyEtH4UOZDXYBXoIKegQpq2jpyTGqoCcTpZRsU0rYGcsBCNIYdvTG14FxgoRBvoiGdBd5wm2MhJVzVYBVpI2lEhTXORI3avZpPAMHKgJjVDv4WcnqzWmHTLhoWIZfV9bagKTKOjsBDRrE6rw3StGL6tiQuwoo9UEczqmoroWtRYGzzuOoQtnZCWKes9N2Oh352QUuj+IRFT6fRmIhuQ8WmBogUnAnE/+DK0cuDCg04EvxNCUnBXBQK0RjofgCrQ8AALzw2w8EpYahESM50qvhfqGJPmsmQlzMn3THIaxqJqi0OOxM1plWsLPy7Upcee3qpkOOJUjGV3UeZkEtqcrD0j3aK9bzqWrY78QrYpOS2sSAXue9Zw4L7oYI3gi4kHn0pXt5EBUGV+bsLuGbXNzD/8XWEMcVtxsKCYGz/46N3G3MpsKnz3Pq1JOU4fApoWKOd/+1ciQHfhDl0sCmXDotdKcJHt5Bvwi+/oAKIr8tMyXWRxzJBIiERTc3D968HBwQLCMbED32iUc5BeXl7OIJ6CLLM+7eW8nrwkIZufiNpUVoWPpbxhXkre8THxFla8+HNUYo85Qp9RHpZ7HJmrtTIkCRlCtmocYU8Yx85uMtlaIZ0muq4TSylmRfo7sVhlnFTdofWjlCW2cj3s0EwXU41UR2m43BpJ7rBB4lHCs8Hek0iMHuqrVTL05RVrOALbLKJiKtRc6hXjOSQzP0s5ObyX36YCa6Vx7B4g5/smb3kKr4JvKtJqI4ShGdmjNtlGIO9NRWjU4wX8RGVppz1GbNfT6ddLZjD8vK4JQwI2fX4p5wq13BFm1kXgW9XTMcxRdsPaaHsgHkV+tzcnyFyNWkf9lwBHOUOcz+kf3EHjEe/ZU2xWH8LEaHHqA/708vc422sVevwnjXXdYJWws7R0S8p/0/8B1GS4hGS9lUYAAAAASUVORK5CYII="/>
  <p:tag name="POWERPOINTLATEX_REFCOUNTER#5C73756D5F7B765C696E2056" val="2"/>
  <p:tag name="POWERPOINTLATEX_CACHECONTENT#5C73756D5F7B765C696E20567D" val="iVBORw0KGgoAAAANSUhEUgAAAEYAAABvBAMAAACjo6tJAAAAMFBMVEX///8AAACqqqqYmJjMzMzc3NwiIiJ2dnYQEBDu7u66urqIiIhmZmYyMjJERERUVFS9yTo4AAADvElEQVRIDe1XzWsTQRSfNtlsN02avqo1fja1Ih5T/KBQhMZT0UsWKegt8VDUkzl58ZCgPagIqVCpF0kv6kVIELwUIb3podj0JHhJ/oP2IIgg9c1Xdiezk41nncPOe7/3mzc7b+e9mSVkkDZzoV9jHqLQt2UpyepLgQJzVELSEyZ1H87atfntCht8nIFJlE93zZ7gvG2h5RQD2GR1z+ZJzkckLTB9GqXDnsUvvQfYY3oCOZNVv8mTz8MxrhSRxOmeUUhO5yiXXOQc0swcsIH3EeSId9OZW2I5+8gp6GaGjJW5IYacKQPHmeAG9s2yBtIngc+ioyMGjoRTyJmUiqF36AdsGowSziFHvJyEtH4UOZDXYBXoIKegQpq2jpyTGqoCcTpZRsU0rYGcsBCNIYdvTG14FxgoRBvoiGdBd5wm2MhJVzVYBVpI2lEhTXORI3avZpPAMHKgJjVDv4WcnqzWmHTLhoWIZfV9bagKTKOjsBDRrE6rw3StGL6tiQuwoo9UEczqmoroWtRYGzzuOoQtnZCWKes9N2Oh352QUuj+IRFT6fRmIhuQ8WmBogUnAnE/+DK0cuDCg04EvxNCUnBXBQK0RjofgCrQ8AALzw2w8EpYahESM50qvhfqGJPmsmQlzMn3THIaxqJqi0OOxM1plWsLPy7Upcee3qpkOOJUjGV3UeZkEtqcrD0j3aK9bzqWrY78QrYpOS2sSAXue9Zw4L7oYI3gi4kHn0pXt5EBUGV+bsLuGbXNzD/8XWEMcVtxsKCYGz/46N3G3MpsKnz3Pq1JOU4fApoWKOd/+1ciQHfhDl0sCmXDotdKcJHt5Bvwi+/oAKIr8tMyXWRxzJBIiERTc3D968HBwQLCMbED32iUc5BeXl7OIJ6CLLM+7eW8nrwkIZufiNpUVoWPpbxhXkre8THxFla8+HNUYo85Qp9RHpZ7HJmrtTIkCRlCtmocYU8Yx85uMtlaIZ0muq4TSylmRfo7sVhlnFTdofWjlCW2cj3s0EwXU41UR2m43BpJ7rBB4lHCs8Hek0iMHuqrVTL05RVrOALbLKJiKtRc6hXjOSQzP0s5ObyX36YCa6Vx7B4g5/smb3kKr4JvKtJqI4ShGdmjNtlGIO9NRWjU4wX8RGVppz1GbNfT6ddLZjD8vK4JQwI2fX4p5wq13BFm1kXgW9XTMcxRdsPaaHsgHkV+tzcnyFyNWkf9lwBHOUOcz+kf3EHjEe/ZU2xWH8LEaHHqA/708vc422sVevwnjXXdYJWws7R0S8p/0/8B1GS4hGS9lUYAAAAASUVORK5CYII="/>
  <p:tag name="POWERPOINTLATEX_REFCOUNTER#5C73756D5F7B765C696E20567D" val="5"/>
  <p:tag name="POWERPOINTLATEX_CACHECONTENT#5C73756D5F7B765C696E20567D20" val="iVBORw0KGgoAAAANSUhEUgAAAEYAAABvBAMAAACjo6tJAAAAMFBMVEX///8AAACqqqqYmJjMzMzc3NwiIiJ2dnYQEBDu7u66urqIiIhmZmYyMjJERERUVFS9yTo4AAADvElEQVRIDe1XzWsTQRSfNtlsN02avqo1fja1Ih5T/KBQhMZT0UsWKegt8VDUkzl58ZCgPagIqVCpF0kv6kVIELwUIb3podj0JHhJ/oP2IIgg9c1Xdiezk41nncPOe7/3mzc7b+e9mSVkkDZzoV9jHqLQt2UpyepLgQJzVELSEyZ1H87atfntCht8nIFJlE93zZ7gvG2h5RQD2GR1z+ZJzkckLTB9GqXDnsUvvQfYY3oCOZNVv8mTz8MxrhSRxOmeUUhO5yiXXOQc0swcsIH3EeSId9OZW2I5+8gp6GaGjJW5IYacKQPHmeAG9s2yBtIngc+ioyMGjoRTyJmUiqF36AdsGowSziFHvJyEtH4UOZDXYBXoIKegQpq2jpyTGqoCcTpZRsU0rYGcsBCNIYdvTG14FxgoRBvoiGdBd5wm2MhJVzVYBVpI2lEhTXORI3avZpPAMHKgJjVDv4WcnqzWmHTLhoWIZfV9bagKTKOjsBDRrE6rw3StGL6tiQuwoo9UEczqmoroWtRYGzzuOoQtnZCWKes9N2Oh352QUuj+IRFT6fRmIhuQ8WmBogUnAnE/+DK0cuDCg04EvxNCUnBXBQK0RjofgCrQ8AALzw2w8EpYahESM50qvhfqGJPmsmQlzMn3THIaxqJqi0OOxM1plWsLPy7Upcee3qpkOOJUjGV3UeZkEtqcrD0j3aK9bzqWrY78QrYpOS2sSAXue9Zw4L7oYI3gi4kHn0pXt5EBUGV+bsLuGbXNzD/8XWEMcVtxsKCYGz/46N3G3MpsKnz3Pq1JOU4fApoWKOd/+1ciQHfhDl0sCmXDotdKcJHt5Bvwi+/oAKIr8tMyXWRxzJBIiERTc3D968HBwQLCMbED32iUc5BeXl7OIJ6CLLM+7eW8nrwkIZufiNpUVoWPpbxhXkre8THxFla8+HNUYo85Qp9RHpZ7HJmrtTIkCRlCtmocYU8Yx85uMtlaIZ0muq4TSylmRfo7sVhlnFTdofWjlCW2cj3s0EwXU41UR2m43BpJ7rBB4lHCs8Hek0iMHuqrVTL05RVrOALbLKJiKtRc6hXjOSQzP0s5ObyX36YCa6Vx7B4g5/smb3kKr4JvKtJqI4ShGdmjNtlGIO9NRWjU4wX8RGVppz1GbNfT6ddLZjD8vK4JQwI2fX4p5wq13BFm1kXgW9XTMcxRdsPaaHsgHkV+tzcnyFyNWkf9lwBHOUOcz+kf3EHjEe/ZU2xWH8LEaHHqA/708vc422sVevwnjXXdYJWws7R0S8p/0/8B1GS4hGS9lUYAAAAASUVORK5CYII="/>
  <p:tag name="POWERPOINTLATEX_REFCOUNTER#5C73756D5F7B765C696E20567D20" val="2"/>
  <p:tag name="POWERPOINTLATEX_CACHECONTENT#5C73756D5F7B765C696E20567D20646567" val="iVBORw0KGgoAAAANSUhEUgAAAJgAAABvBAMAAADiexSzAAAAMFBMVEX///8AAACqqqqYmJjMzMzc3NwiIiJ2dnYQEBDu7u66urqIiIhmZmYyMjJERERUVFS9yTo4AAAGbElEQVRoBe1ZX4gbRRifS7KXbJJLOvU8o9a7nBXpg0KCfygUIVGQoqCJpVofhIvgaX0oDSiKiGbVClaKOaX1fJHkReuDeqEgQhEuT14fipcDQSjSBHwQBEkelCLK+X0zu3szk53dJBV8uXnY/f7+5k+++eabDSH/adt/j18br6sI9W25sdAMXyy6NBYYqQLae7KLefaRQ5ct1sstsiaImwGneQ8j8/MOaG7z0PiI2DzXvAzMbwCt4KXRyxbBZdZb/SWlfW+NTpoEsLm6t/YAvdlboZVWAE0zALN3k9bNW1EGsBu8VSRKNQqdOAxg2oVue/42OiiQDwBsSaNP1TQKnXgawBY0SnOvrEi8QWlJFskc2585WeZy37kUI8rQsSxRuTxY3KgKNbzR8dovgnEawOYE3pfs3eqrJibu6nV/G1drabaLa1AEMGWlXZ1CROgeRaKyCQDz/5FcjzDturSG6AHYkkYni9M0MIxXAWyf7KXhYtrN4jrEcZ5Zl/UhygFhhq4tABsp1PIBYYZgKQAbKUcPAsIMwUYOtcAwQ7QmDC3gLIpfy1wynDD76E/6fB0doYV/nZN/4iiAZRwtt1GeRucX89Ujdph9nHmJPHaKW4SslyO/x98VnTuAtqn4S+wipOPEVR5mcasPup+5vv0OITPfSiFTBjC/jB9mMBXu02KWeTaYNO4dSGNizyEAow1RItNNFhNV5pPgJ9AioBDShhETUpFDpg1gSqGAVnYzLXbq8TBrUjamDdSF+OIomQmztz7UUjxH8TCzWLBF2HOVT8eSQ4EVCiedkajvJs8qLMwS/Gxu9dGomsGnGzLIYFuEocn4XM6ePZaKuU8M4sN8aONtpuAJIqxGAhYKrBsBwyFN/kvzbFZEwxOvMV2Y95+m6pwq+qMgwX1SLD5aQiJN8S0RGwqEMqV2UDsDct+uTwFEAyGmYnx+w5kJCoWG6y4T09ynyJahJ/zoK3x+eUHEPSPaAoZM8chosZO/I5z/ZZpF58HQ5lkdWkXeCTynaA7pHkT7cSIWWkU7ZIbCQOzRheGEvcCQjY0aaQvDKLPNYDqZyXVLqbHiaiArsNUM0RpJ9MmiffaEujhktEoMuVZ98lmULc0q+MxkScxe7QMFzPd1ACuqCxTW1cnYtYnW5lUI/TKOo4SyKOQxEsdeDAufYmuqAlFJWjVCnjxZ6ZK/QdzrwiN0og5PMtgk5HybpxHkWTOo77mTnC899RZpzkaPg3V6vmDcdabB/FL76o+fzrOdy3j2OMcjaUegUF9ZcIBEegtsOF9bmd9KtsHd9AoZKOVAUBGnYMusJddQaYrjn7CZyuWjlXGGPQFgSC6hQn5xEQiflNe7SLOBLnoDOZsZlrDd9E7DmmeYn5yApnVXsWF3WVLBrWlaUjUmpjvZ+n6ZVTiTlfznpNIgqT9931fcFdZ6DvaV9aMoFU8IUQ6bOeD2+vAH379pbYk+cf1xWeyKhh70ExcvfCGJy9py3LCykmUwY1rKNt1xOaw7lHdMFGoGUp53C494ORC8B3MsrQgSmzR6Y2+yqO4YN6BiWxruwleSl0Jux/TDHtQnazv8KFTc+3L44GWAokpqD8Q7Rrdul9v+Q6//YzEoKheqgVgm1FH6JmfjQDD85KVvtUB/yQB+MZ+2LtkGMaYPEqgKQf67+t0V2F2B3RXAFcA8u2kTNXxfTztbpfey4+8I/UtzDI4BX7ZPcgNucdfdpuxjKbk+OdSjP2xvbxfAf9rOsZ9NjnUnzSwvL2cBIM3vquT0xGCfzt3n+Eb5lW/yWRpWzsGCDzxdpM+7gtGIeAeq1vgZMJ7G66PdIrSG1Is2O+rrYKOThUtzFj5dNQQfdueOrguSEUjjFOmtw6zWiCGVj5VZcD48ZsCm10wsm6o5EpUvBlhljDvLWD2B8VlukJlNcSJVuMZE+6JkJHoaP5+s1MnUpU9YA2hoeZCOO0twK+OEINKnnKojh2BFuHQ/i8R4rboH7F8BsCsXeSuh/wqdZJak0wVfCLFYH0GcFqOlCWZJcOPEl2A71hwgfEPkbYn8iDRuafgkQ0JSyZmkF6WRjgH2ANq+IDqE6U91kR+Rhg0QYR8Hm13BQ1PQCxae5LG95GADNQmxTje19ylPEEdobmT+4HSLf3jlzLjXCQfOeUcqCxfg736+Vnc40knf8Wu4C9YmdVf9zKNHn1Zl/w//LzGcPG3fRADTAAAAAElFTkSuQmCC"/>
  <p:tag name="POWERPOINTLATEX_REFCOUNTER#5C73756D5F7B765C696E20567D20646567" val="2"/>
  <p:tag name="POWERPOINTLATEX_CACHECONTENT#5C73756D5F7B765C696E20567D2064656728" val="iVBORw0KGgoAAAANSUhEUgAAAKkAAABvBAMAAABlSv21AAAAMFBMVEX///8AAACqqqqYmJjMzMzc3NwiIiJ2dnYQEBDu7u66urqIiIhmZmYyMjJERERUVFS9yTo4AAAHKklEQVRoBe1aX4gbRRif/Nkkm7+d2p5Ra5tYkT4oXPAPhSIkClIU9GKp1gfhIlitYGlAUUQ0q1awUswpreeLJC9aH9SEggilknuyfSheCoJQpQn4IAhyeVCKKPWbmZ3dmc3MJtmr0Iebh+z397cz33zzzczeIfT/tJ13+7WA74xi3zYfDNbwBcWLwVBRHWDfk33NEw/vuWDR190sa6bmMuC9XWFtft4Hza0KzTQiGoKOytL8BmDLKs0UsiL4blHbfYnxmlozUZoG1Lmm2mwXvkmtmCytAaymS+bwxsn+aosqoN6gVqE41ih8xFGqiwCqdlZWlBPpg4nMn5l2BKiLGsNsQ6PQik/a0YwB6g6NlblZVqTewHhBFnm4F22e1oJ5j5KzZznBnlXogSzxcNmtXFACU4fhQs3T6KtWomvcdbqXA9Q5V+FPDW/x0xvuGjdJKen5GQs6S7MQmUlG0FYA1TMtAo5ERvEmifcwxYErSAHqhKnlxhEs+HGh+6y1XBoNAXVR4PVkDnf0SpSUpmcZULf5WLuqhHYZEpusNJVJEoKC66unqr7puiQnaBdQZYkGuOSbrt2G5JYFVDfVJJXMjKQxyjqE+j1JMnXK+qcrdlYWQ29DZyfsqMkr+fMGT9eP/sLPNe2ORX6bY4mR9E5lHFDz3EwaBmeM/q/mq/vsdP04/xJ69ChTha2Xo38k3wXn1NhU9gF2lSOonkXYMFKXWbomrTUw+YWZrbyDUOZb0s2clK5EWwVUv10qQvFqbIxdalmiY8uRVQnVFDBiYwkSBlTcIvjq1qYedTrGFNs+iwCH0AqMAaEaUYfGi/8KoHrORsTcbqZFN3GWrm1Me3mO6MIsbrRAhsYHSzYafcpmcY9gsHS1aNJG6e8yG6BFEqg6nsz0bHSEuKpam9U0mq4pdvjorhHDep78soxToKIidFabskM6vcw5AellPnjubQKHWFWK0DhUaIip2PkhZyP6YkfiEibLD1ZdK8Tw8GtUG2EdyWEyShUqqum3rxRzztL06goVPssWW4JGtzIeV5qy9nJxO2lTjnMZBCNhCSVYCrACqYorgrNRy0bxPmLMuUIjNBRSZYkOHZWoaGk8s8gCUUSb4YdYYnVpmveFZK/iArEYUbyQaj9ZZu9lOPJviNW4Ibz2EBLPnxU742jyJITXOf5iHxwhI9hsINgvjAZaEQZapcvMZHOWEULDAbIsdpyVnhka8TBuoNQaKtoDDQ9g6duFYZWYpxWJWfepr3EavmV4b6aAEnaXdpVhV6V9rbDYRVh9IC/gLaK7dBADk7iZl2FRVUlxXiCyONRVlCSvMyz6UpjuFoik1mYaSeYyZPd84khtgP4B2XAAP+HDTfhFo1WETq3YnbQ6RCQ0A6sWhmOQ3r7w5FuovSV+CES57WXjzuMtqsxuaz52rGRvAqMBlbk/J1lGugIP9ZUFu190uIN28Gsr//uCbXAXvoRG9vwVN3m8Jpx2PdYe1rJPlCFPzcthMrSAzeS3vbRnGXTzfEQBkMP8QGkIdQdwwn5pNfE9aWdORvOicQUXRHZG2l7P4FVdFFwNS1jagnwi+TT1Y3WQGMfFqhfT3Y8nwdZIIE3LPaQ+L3iIdVgQA3mfzHo4k96oTuKyI6/0HDKtP1687xgpCetZmGnrR1cXcTNW3N5cA0LFJ3x2eOiD79+0Loo+dZ6hSf0xoDIQPRT042dOfyGJ03xDrWpvO4ZVkFymYb5jRqal2sSobq+iuE+DDDYZqMXqFpnyEqbyHs01VWIo8cPg6ziOeXw92AacaBc9sqnZkpDDotOHQzikdUTJDHRSfYd/4AJg4vE9c0rkA/jibXLbuef1fy2KicduD1OCmnC81LfNU6J4zciXUn1reM2n5GGefVpvShSPmekDCaqyx3yD3YjARgQ2InAdRoDsBKukX0A0rln/TtTxPXQ334f/1uzqQd5Vtc8shnjIDQIk+YTszTXdk8TBmEd+uHr1ahl8Y/Yu8FkwHMnrDpw/ePBgAWQ5+0PqMUkfiPl07l7uF2c382sQAMOa56Bw/RoQ+pQjmJFI9uHknzwOXjFy3bdblKXpC5yf9bm71S/ACbYAXzxbgi/9jhLvCZJZSOMoGvZgwB1kSAfu2hZA2Rt0BeQ6JjlN1udRfKvYmyE5YQUOQKKZIglfbaHMqohah5tkfE2UzEbHyJV+qYlC5z+hDd4BrQTSwAEA/yoZK6yhED9xzRPUyhxCzxAiYKtvAsdXAPXSGdYWCNASXlcAUH8AIJCqiTWCxlsCL6wnAIiszeQiLP0GRyRPyOCLIj8rTeoIfKVDYem0nsZnpL4HQb2fOInfC+AD70/NWZFEe1haUXqNaw8Esea+JFj4kwc2o90tYpISr0Gm9m7rj8a15rn8n4zusj8AMCbw/Y3j8me0tuM0/KMOi+ftXLruZ/IKWV+ddeN4Acz9+5/yyq4X/j/AWlVoIVBZJAAAAABJRU5ErkJggg=="/>
  <p:tag name="POWERPOINTLATEX_REFCOUNTER#5C73756D5F7B765C696E20567D2064656728" val="2"/>
  <p:tag name="POWERPOINTLATEX_CACHECONTENT#5C73756D5F7B765C696E20567D206465672876" val="iVBORw0KGgoAAAANSUhEUgAAAMMAAABvBAMAAACjj2kMAAAAMFBMVEX///8AAACqqqqYmJjMzMzc3NwiIiJ2dnYQEBDu7u66urqIiIhmZmYyMjJERERUVFS9yTo4AAAIA0lEQVRoBe0aXYgbRXjys5dsfju1nlFrm7MifbBywR8KpXBRkKKgF0u1PggXwWoFSwOKIqJZtYKVYk5pPV8k96L1Qb0giFCUuydbpHgpFZQqTdCHoiCXB6WIUr9vZmd3ZrOzd0kW8eHmIfP9f7Pfft/Mt3NHyH8wtt0WNMJYQJwGjskQfBiBHuhMCC5IDXy8oRoyj9+766zFfF+ncobDsmBqi4+q+WEbODf4cAYmsUgt+KmZn4OPKT/OoLQJMLTJX+ljSlf8OYNRM+BivOGvs51e688YkFoFH5rFmt1rBjTmL14BF1f5s0iCahgB5Hg/LwYutK91yTcT+o24FPNHF3agHriYcTAVyNVVfHXshF/Qx8DFVo2uuVFlpF+idFolebCnPThD2T416ccB2pcqvQLLUSkeLHe1h8DREuj5c/rFjbbfXuDKtfzXmgcX465UMNS9PohvaLYcE/e8xSBNiWdptgIuktVxy+DC814lowoYpxsU3INMdDwEgabBxSqJIkRjVGeESVSbQtA7d8HFjJfoi+fpgi+dE1P6VzoHLjYHqLqspHYjQJmcPhdSGKmia0gPVQLLYjYg91vgIoDtuiwFlkWr7kp6oRy40KS0KtrThwIE24uqtIytuTSCy4L61zb3NA+PsUq/kbpcOGOIsnjnT/pEw15k7NI4T7OUkws7CmeQWfvBFsEpAS4KQkeiu6DR/sV8fq9dFu8WniH3H+HMqPVs/PfU66CcFrmQOB/D9I1S5dRsg49l12A/NAFHY/oiL4uUtQICP3GhpdcIyX6BD5AXZbGbmBiztNo/VcCF4tPjJMaMV3koWkyyBAsHu7gvwIEA4JidbuYRYrB+oK2kUBRc0Cbq+I95pl5joUjzfmICbBOyBE9HSBXZEftkyxwmMSYypx51S+DC03qirj1Mi/U7vCzmKVv/aeRFeXjZHh+xwzA7TXLsoRNqXPB8VZ5LWGdzji7izMvCYsURZ79z/NEtTMeKXTS7CZllq0ip+zdrPQ+jHb8xz3diVhZp3sG1VlCwVsBfnszCxTeEtFiI4p4dYwIeQ1saXZYs3FISMte8+/SraJvw7TPGwlVmr4WRq8xSqs4Q5wdbT7Ykh+ICJs82flqUUfDQC4wb46vKU3x+10Wc1pGdZg+KkD2q+iM8zS3xl9jiQWNaOV7uSfZGys4GluGvLjcpbNtzhVK7YD0MOAiEpSlg9UQRA5zkCcX3ePEukNwEJok08Fca0Ho2JVQGx7ilMgtkV0q8WRYhUmKkWSdHy3wVt8o2EI5r22cS4Q/O86QtFVSFFlG1x4xHnJOzxev8Z+TJY46vSCYJOMK36S6kzEEifxKU7WRmCZR0fPP6MepCX8zy6gTNnu3YwskIaktOPKDaWImZ/FVlnQi2mcv8gsdMjsfbQ+Volr2lKKQi5OGEHY9oB16ovWkto1zGyfn2JsT34I88agHnRYKFfA4WkS2SpL3Y7VOYag2wUeYhjvG9Cwg99hSPyeYBjum+KlHORBvmRSjrCh4D00hLwDlBUujbsPAX86WJE4wSVkhmhcHuzzwXcwkKhL3FQ4erHfI3kLsd+IkeasAv6S0TcnLJXr61gCQYY7jfnGWg+2NQpzRdogtltkw//AqZ35Q4CLT8linjlmNNxs1tbjxwtMR2MPDXYTR4rup5c4dAbBo5wTNfoH3zJxa0A/HuVrb0T63Cb9O2yA56gfTsBJjYIPRilwq/CljMbftQFPhAs2WfCxH2ljWqeYoRGHKY4gog49Sej6VWQTy4D3M1UlS09Ya0QXqVokEZ6xXuw+2tG+i9yT6mIJRpUYBDzPb2ApqVGZ26YUnbjk7Ij/4o0+NbOfIT7tHqER/jjZGHuga0isE3LbcLeFKnJB8yqsydKurBTPYxfYJOOfTyogMqQEbfo72pCPYh1uOwk1jfufSYpjLk896VRiixyp3XPW99/bJ1Ttap+SZ/ircXsqCAyx0BaeYHT332kcLK+HYYFe2HrmEVFf21IF/5CJmWc6p7uXucY8zLGQzP0o5GIbbGj3GNukvujTdcRIaM7kjbimsqoWsBDfjimHHlRoBKUuHIZt7uQne8IFOGhVP+10R3nQUH1OkohrXO9PbTczeqY9uuF/+xmAP1g3NYNyZ0/PqxcVizsh7+cUE/6rLosDBkTcBYHNaspGcG2AfWlCS6Dq5HYD0C6xFYj0CIEcAzbxntAVAP0a5k6niN3s4an730L00DJEkPB1bsLtDQfpEMZ1fSititR2ZRIoYC3vftlStXpsDUmH3efRCKWcnIzbRw4MCBIlDy/IaLHJW4YYDvj98hzCT45U/YcTKsSeGBRHmzftIhjAKk2vA1lzoGJsbweske9k3uUwIfad7ZbBdJlhbhjwRNyRC760ssSpShQeMI6S5CXBaIoXwqVfFub08oZZdfMLHBr02ShPt5Dta72M2GE6dkI41VVmmS7LIcihpcPCRWZMoI8BheIc02SOTMe2yAQxgloIYTJzBWwZBAFUdEdzuJLsrjhHivQJE+1KhtALXnwMWFU3xMo5lZGl6cSLsDFqEkkitoWowknQ4tTgS3itQMbEt1YR5nqJRzMj4SjBseXFKTqPLRlaGnlKca2cVutKBcVsXo942RzMrKUNxxdvky35HImk9lSWIAcP9GsrOJ8mn5LtjU3osMYFqImqcLf3C4xf9Qx5FwPuqFEzHHq1s/g3+F5O/gJkENd05dxgpfCNeo15q5b98jXtr/H/8XbVx21NOpPT8AAAAASUVORK5CYII="/>
  <p:tag name="POWERPOINTLATEX_REFCOUNTER#5C73756D5F7B765C696E20567D206465672876" val="2"/>
  <p:tag name="POWERPOINTLATEX_CACHECONTENT#5C73756D5F7B765C696E20567D2064656728762C" val="iVBORw0KGgoAAAANSUhEUgAAANAAAABvBAMAAABvFlPnAAAAMFBMVEX///8AAACqqqqYmJjMzMzc3NwiIiJ2dnYQEBDu7u66urqIiIhmZmYyMjJERERUVFS9yTo4AAAIPUlEQVRoBe0aXYgbRXjys5dsfju1PaPWNmdF+mDlDn8olOJFQYqCJpZqfRAuotUKlgsoiohm1QpWizml9XyR3IvWB/VCoQhFyT3ZIsVLqaBUaYIKRUEuD0oRpX7fzM5mdjOzd83ticLNw+73/81+M/PNN5MQ8q+1zTf7teC6EaW+bTQwT4avHzoRmCNSAU+vu82Zh+/eftpiPbjazVkOlgaDGxUGzA9bwLlWwRmQxGI3q1I2j4OncRVnMNoImFunVv2Y0gU1ZxBqChwN19SaW+hVasZA1DJ40nTc7Fw5kEm1UgkcXaFmkRjVMHzIUR0vAo60gz6nnCc6U0g3v9dyu+BoQsPNVDUMLfmIZhhAYQgcbdIommvdjOSLlBbdJA/2lAeXUJbvRiWCDH4uI4SUoFNuigfLrPcQZHQMtP34sqzRUuWRnkRD12MUyYKj4Z6sP9S5xo9v+CYtEzNo009f4lmaNMJF0r5cUgBHnlGXTLvAKF3jwj3ISNtDcKNJcLTIZBIKEeprqlwXgup3BxxNqFkeapbOeigymlhsqKfB0QZZQwvHtUkEVTK+MwUEEhi7PIou1kq+y2hq0VXSAEeLCmEnxnyXUaO6WEcz4Mh3CQgDXd/gtJpCTvde8lLyX0bULy9w3zPwSYvUPImLuVOGWEbv/EEfr9ndjlwY5lMx4cyUrblTyKx8Z4v0XjFwlBOaPbIEGa2fzOd22cvo3dzT5N4DnBu2non+lngNlJNipsTORnCih6lih26Bp3nJbh84Attw8jxfRglrAfg/cJm5VwlJf4YfkxXLaAcxMYpJVSVXAkcK/46/CHNR5sFpMMkx+AhMyUVCYKsBcMiekuYBYrA6pKWYYGFwROuoqW4zzEiFBSfJq5kR8EDIHHwpIWVkh+z9MzVJIkxkWrWhzoEjT3GMFuxmWqzy4stohrJvOYm8MA842z1CdkimiiTDAhBTxQh3dMWX2o4ytIkQX0YWW0xR9pzmYbBwypbsRbaDkCnWl4RqT2DF8SRaU7UZnt3ZMkryurKxgIKVHD75tBeOviKkwYIWVWabEfgk7VLqsAnF7cVhjpt3nnwFPRCejCMsgAU2XIxcZpYSVYZ4Hlgcs+556IiafEby3aiAgvufZ2IR3rcsxVj0HEVpFdlJ9tEIuVpZXzokuT0+xA0eRqab4akizkaq4CTCFB/SzKjLgUBKlNqLXVCct2NvHEhdkQAAjvNJx3cPMUZIrgOThGr47GtQHNf7iJwwxO0VWGg70uScYjEjY4w05czmAu/LTWpzUW2xT0I8FHwutaRlWKJ5NNZlLkLOLt3gOeJHtaNp3jsVM8Q3gA5Mq31EPswU7GnPJlnc6QFfb0ZVZYsQuaceCTvmsAuD8pwTIayRcRhMPiXSTkxbzHF21mOGoxk+Dkpemo1eGCYtzNgRO0LhNgy3nfzmUS3lrI7WOsR34qO/VXz2oxgbimnoSjpP4nbHt4xD3cO+qMCDHuE5EEx32Rc9wp0c/9nlLKI7M6OUiZbM85ASSrjNFJEWg30I6qc8JCCL9QM2izqQsI3hikotMDjiKexnuDDj9T+wvnlgstwmfwGv04ZHeH8NnqQ7T8jROftTrFkkQRvCjHWagXiGyHOIPQ3qLGuJ6oCpjcUHXyYz62L7gJTdOG7ceKjOmJkNtfsOjrFMCF7bjAbfWD5rbrURKLibNhlfR1yYxLDBTywoRqKdTewzPrVyvxZtxlZ6jnTt6TGyRihGLuR+EXD3zbYA4d2yt2GJtHTQsvedEJsDfXqJdo+UpRiTAZspLj5Szop1WQov9NBGToSiR1syFBZHEUNKt5J2ctJBwn5z25HSAfamAOzuqEomk3eoBdqDHeKSATtBgXxpQqXU2y0MS0pfKlEd7WGmxzcJlIn1NnNJ5XYHHuKFmoMvGSjjoJhWrwZ5QqWKKYQ3eSsTNP6+zY16MJNllyN03KEXmg7oAHYqAjylrxzfcMSVgPUY5CLrmx4volhJW2qCL1cbgsbfsUVuBu9668uXrDOyTqUoYwx+VFASvMQRqPwutGVMAd9/4thHLnJKV9+AVEl7pDesvMvKUpAvtEKm5dQUXpmdzpbp5QyCp2lboxZZ4uWDRt1L7g47s8LNMjrLSkxuY7CYdeWpASemCa/0MvAxabnJZt7uQC0/K1OWByfUF2h3nAY31KlqlueDae+hZ65zt83bX/jbYm5Uh+pBXZpwVtG3tYOa7dfDn3X0rdqvMCgFZpZPaw5qtk/P9PECrPE+hVXCagRWI7AagdUI/GcjgPvrPPYOgOpK9vJwhd7CSrBd9E9NKRaQ+5JdoRrKc1VATtBMyC5/Us0AjUqm7vn60qVL40AYsvfWDyRmgOANNLd37948WMzye0ByMEDrPVPvD98qkBi/FluZyBnWqPBDwvyAcdQhLB9ItOCUmjgEhoZ6Z2e4eKui6SfxEVDbVm/lSZrm4eeZumSS3ZHGmhJlmaBxgHSaEKlZYriOfWW8E90Z4GLNzpp4NKmMkth6uc8drLqDjFy8lsS1WaqT9LzsqAJXL7EFmbJseAiv2KZqJHTqPdbALbQxoAYZOTBZwiBBBgiJKnwUHRWGCbEvkxENolXWgJVnwdG5E7wV0eoUDTpypNUGu7CE4gvoQLQ4LQYcOYLJJjEB6a0qnOAbVtYZGQ8AxvQJPwOQsOsYmaInXF8YkKMdaMd1pReh39YCMC6bgMQQZRdSM22JrLkUkCQuG9yzlmyro1ZSvmE3tfdDl+1AKJgnc79zuMF/WOVIkFcZwpV4R8ubjsHfcPnYXC+oK/FOXMTsMLsSpr02zd27H/LS/l/4P0g0giWfXLF1AAAAAElFTkSuQmCC"/>
  <p:tag name="POWERPOINTLATEX_REFCOUNTER#5C73756D5F7B765C696E20567D2064656728762C" val="2"/>
  <p:tag name="POWERPOINTLATEX_CACHECONTENT#5C73756D5F7B765C696E20567D2064656728762C4453" val="iVBORw0KGgoAAAANSUhEUgAAASUAAABvBAMAAABY/cv6AAAAMFBMVEX///8AAACqqqqYmJjMzMzc3NwiIiJ2dnYQEBDu7u66urqIiIhmZmYyMjJERERUVFS9yTo4AAAKrElEQVR4Ae0bf4gjV/klk9lkJtnkXr3bRnu9y15LOaGnG7RaKGc3FuSwoBvr6bUibESvtmDZgEUR0R31BGsPE+XOK0qbBdFaUDcWauGw7KLgHXK4KRWUU5pQC0VRNn8oRZTz+96veTN5M0l3SXLIvj9mvl/v+75573vf++ZNQsj12G55R1ybiscpGtsWpuGUHesSXZ6GT6QOTn0jaNk59/67rnjM2bcEORPCZsH2IYMt50cd4Nxs4IyfxCZv3WTHeQ6cWjRxxk6bB8v7zVZ+Qum2mTNmag58mmuYjRylbzYzxk2tgVMRw+H0bhy3dbP+Kvj0JjOLpGkEI4aciuGNyrLAp8hY3jSGf5xq509x3FF5ffBpOUI4vxrBiCSfj4iDyA5Gxgz4dNjIIcS5IcjIfonSpSAphH0mhA+g507ydn+Q87EOvXmBkF9wKtvzADW2XwapVfA/SAlh+QMhQhhloQJaYLX/WuM9VfzVM3cXF105BmUQGKZKdrc7pqwvuYS0ox5OijhH3kPpz48cOfLuDn1VEonrrQP85IGqTD4FdFqxhwC9m+IE7BF2I5fyDGP3aUvqKp9h0N9ry4Li4Ia7IZBhNy8i6fN+s7FcLpOlYmu3JECSxQbjNX03KuCTnMghPqXovjiJ+W4cl/PySkVbuEKq4lFytCT7Z8GnIctJilq0K0HTvdYyUYO0BN0ShBm5gfS2OSWpedEDn5aDPSOwAl2P4CDZHSUsK3RFqLDE0krJnG0XfeUXwKeDPhoDZWR3o0w+dgGILm0V2o6I9pzML46WJ12cvJLRTIhYld1DdI42R0kpPV9FjS/TjBxeR9942+DTKPpIOTY9tVeNrgaJWvUq3GtKn2zdhzz4NEJqIaQfOzudjaB5E5YSE4a8Po/pKm1wSXeV39l15BQVn57ogqYzAlTpCfgiazZV1C/qndZgoIa8pbivFy/bMrd851/0QfFwxHptbp3pctUCOFa8jJT6H3UbHM5rxWuPh3vGbDoNPskMNqgHKXbnL87n7xPp6bvFz5IP8P2AJL1HU/9wvw4eZmX0pl+yMESS2jQppX56IqTGHwLqb30/VqIdcGpLYQZgHtZE9mWenlxvGyT+zKU2v0bI7POovSBj9ThxcBqzptc0Pz0RIjI1vjw9/tZBm1Wg871xkIcUi3kjHqzNJMswNOAIxinUOwDOiEXpnCE2S9Edw7pp0xJ2wwa+cGAejNOroCfYkkhuBWk6tsbs1ZmSLN8T5pmSTRg/mAVkJ0TKy63AI2wD4YKWA1EKW08uMpxbkbddD60fbnAJ/7oJ1NBbus8kjscqG56e1rjaS8hP8hlnJUxCDHRzieTZsKYNI+/JCSYkp+pbq4NObWkGGYglsGGohViebiDE05PHklSKXS/wwfVw0VZF8jpOSJO5rcpG7MubrW1iM9oL0+01w/bG3tJXZNfwfY1nN5aesnw1t3F2SJ0NP88R0qffQr3JZi2l52Wu0tKqoqqWFoj9vOH1CQMtMkX12Ihz0xnaJc49l77KjPDHtti4V1hoMXKNaQrkZe5TQfOjzeOSMzCDbkhQ3vEtXasVJJndxQ7Oq6cKCj7yBcYQtWKBZWLfpxRdRXaWDSUTlJeMVhSJVSxZM4MBBRkssiwXGwKP3DafR6ZKFI0ZFlUVtRnm+CPnF6Q9da/6g+GG0pfFH0SJIlClVKTmABkRZXoRkL5M1wBn+LNVGUnGE5JbwCSJBl4DrUxLEs/zUiTZEgTb4BO8ekm27CbvYlgrbG572vIU22eZkZo3SvkKd/ttEvfvfT89rfGtd7YkuI5h7lLa0vSVMCjBR5yvpo6WCav8sfvMm4SqVds8o78SUgOolp5qPFNBNuPN8adV9bugSgZFkkCCVyE9WFgPEf0EqCJyBFtmGeUsz2P2quyv7lp6Sosqck1OsGuYJv35lRIOiPgALWBnU00RxiBqdHgJM6smtcN8LKyH1OC2qV7a5oULm3Kccn6Gl/3yhumUvFnWPwlBCMt7XkxRsgtRLDbALZTMqVTS2Y/4CbwEm5+eXJkM1ftXU7mr+tRj6qc0LYHcBfAaIjIjhuPoIi7IBjBE/WGp+O2zcfoEsKA99yq/49VPT/PFFiP7UdTvMoJ2sSh7No2igQ6GmvMyJPAqlkVLyEpD3URcdNb28IoVSwtv0MqYqXLbDLb0rKfS0/fp7xmXJOXLiTU4JmtcLxccuLZXCfnISq1L/gOsXhcuyUcacCX9LUKe3hQDxE5HkDqDoXEFISywNM1tAX/Pk0GZo2eZIiLOMXgndrWpSsIaVYG5Q0sf/QpZ259+CEiFQ4v27WdbjJk/2PjgY2URnWr07dpLzrEuE4BhVWv85D2U3gFHYg+8QA9yR8D9m049jIJPzS1xef96XnX0aTr0Uw/eCVI9Xnf9zCv+TWo4Rq+Svoj6+X2yi/Va8a8S7j/e5SDuqKK9Il0iza7TefDWD7/dkIg6om6Vit7Q3RMrJsFCe6Cr2+UkG47CWPuBfCCg3wZB2YdN/dGBbgWKk7LD5sj6I6eSZkBTcjuABpEnEH3gGc1LyW8XDUTJHHZPyvrD5ttcWD67EqaMgifjEsFQBaIyAbn+gkk4XzJRh9EqdEfdhFqx8wBWXRakwM1QsgT4RsRW2cLIjiZ+nGUZXqmgVNqvfrVOd2vwyKA6xBu5hxCsYQA53gHV79MK0gBM+G+46VVasPO7gmgIc9i2cZ4uKnplQ4EKEHuMwkcCctEvm9+MV+B9CjYZT+xcKGoZMtTRRrwSI1cv+oMCaXmuHyQr7H3f+s2XvRcVCkB9SccY/MkBynCCqmQGRSvdQVqA8qGLz/44QMhFvWYEpIYiVX6AY5CzvZKBGk96IZ49GtfxVGkf7nBCFY5hzpjxWdqNsGBp5w0RImMi9+ci1oXd29WOswt301Evv/bmqB88dmHd3LWsZTxd4ts9KL/WdcrEYNd/4dJtvvcKKwgjZlWXHAN8ir4oqz9xv+WuL/7X4yXqbmrPnfvqwAFPdBMl7c7V76gn/tYouq3uSOduO8Haimkbu1W/k/5OjEPAWtyJzr0+eyOwNwJ7I7A3AnsjsDcC/08jgFXmFj4QAKvXyYOdq9N3skr8Pvrv6VTkhoGoivdf23jEZegwAVJCfBfIbUzAWLyJe3937dq1RZCZERXmD+PlJ8C9jRZPnz5dAksF/gmRPDYBq7Emnpy7Q/LT/EPD1KfO9hakS/D9qovw04owUcDtwImlexZszmins+InCw9P1BVl7M5Wp0RmaYmQzZYiwo+l9gGS3tAokwPtM6S3AVO1TuzAYV0Nv3meaEzOEc1SYd3B85z6Akn75+7A7+FJwZSmLtPIYnqstsjsluYqqcM3i/S2TpkkPIOf3JoNkrj8BGvgIbQyUKc0dWC9irME+TohTw4W0KfKHCHiSzyiE271fWDwc+DT1Yu8LaEDTTrFqSOdLrgAqSmzjb7IlqFL05s6gruIuwxb3Kr0B++QsQJfUXTe+GHcbfEXSMnAOWGOXgyM2/j90C2gT8eREPgaaNE/NHSpycKQxlPsU9JaVzMccUKtSYwTPHUDubOFBrL6wbMT+Q1mnL5I3c6l4j853OY/uOSIKH6l1LTuqdrhZ+FP1TyObp2WFyG77uuYy9dD1GmjzsmT90/bh+vR/v8AQXTxVPbkvnwAAAAASUVORK5CYII="/>
  <p:tag name="POWERPOINTLATEX_REFCOUNTER#5C73756D5F7B765C696E20567D2064656728762C4453" val="2"/>
  <p:tag name="POWERPOINTLATEX_CACHECONTENT#5C73756D5F7B765C696E20567D2064656728762C53" val="iVBORw0KGgoAAAANSUhEUgAAAPwAAABvBAMAAAA6d7C5AAAAMFBMVEX///8AAACqqqqYmJjMzMzc3NwiIiJ2dnYQEBDu7u66urqIiIhmZmYyMjJERERUVFS9yTo4AAAJiUlEQVRoBe1ba4hjVx0/edwkJ88923WMut1NrMgirkzwQbEsTirKoqBJy2pFhER0tYJlI4oiornarVhbTJSu4wclQdRRsE0oLcJSSfygu8jiZK2iVGmCCkVBJh+UKsr6P8977r3n3gzd3BHKnA85/9f5/87zfx53BqH/c7rt9WEp6solSWjajBjfCkUnrYjhUQfwv+IGwY+8445rNqvXy92a9XMFgDlhcIt/MAPNrQbNWkWs90cml/hJwN8yadYpqwLIMbPDHxOyZ9asT5oH+I2e2d8p8jKzYo3SNuAHNBIvXrpGILOrJsDfYlahNAlQhIiTITqDKgHwgVNsapyVBi9KhP+gyP0RS4BvBZgWuwGKQPGlgIEMLJAC+JMBWnzUrch9npCGW+ThPu7hDaz1FCG/Rih3gelY3N80mFHRU255E6rqlni44ks8Aj+Llw+9+bvL+9GwwnU18Lm6FLe1ZqYYyXX0dxzUDsdk5xVA48U50uOyEsBvOOpwakELByZrdZhOlBu0ePG3EhLT/WUS6NKtsANCJLcqhGqZTZXvcJgcl47rAO+ZY1LlzZPkiFek89W5zploSy7yqULMAfyKCS09JUgoQHsgDYPyolxkVWe6LQC+FVTAJS+RkYt3M1k5nm6xztXl8DS7SrwN8GoolNREZGTfmZSoGDovWZGpHLz+nnKRpb1fUWwI0Qxd9n2nQ4N82C2h6W86JmOAX10U7Guhy37cdVyaKawGudlwLIoAv3rJgv0ytHtnE8elmbLUEWJHM9j30g9f9kTrUM27RmIijxCujXkIzV9xrs0+X75qyWX/jX+Sj/SE28RzGyNGZtW8PF2+SiWd3wsTJ7PJwGEUlQb4svSnpDphzf6MP3O3WPbfLH8SvesiV8ftTyX/nn0ACufkvEw/naBLMK6a6jiakuNbDqeoGeDvKs5AVG8B/8/yZZ+198Dij9xqej9ChZ/Qhpfksj+DMB2HnOEM34Rm/gyq6kkgNtTVMUow4Dbv3jEbwBrzUqLxEjZtME2JZYEvIoudH2f+6RwHHHLrE45jTjHxwCt1+CFz3WHdm+Nn0yrgIjSFXkGoTdUxEVDzF1CCmWzLCEtNRNqh+ORfkpX5FISe65ZUQY5tdubmy37It+orVB/nQ8b24ZiY1f0GKrLOSstprnlCZyi8r1vomcsnVMWKZEJpvuxttviT7Hebz2SbLpumCApnEOqzGmbVrkYLyxT/OUBNJCdydt264BEqdkhHGCG27HM8dIz3qKRTpr98QUr4X8Kph3V7MiCSvt/236yqUKfApb9gk5qjZGD14bde+RLFRXyrSrAhqLNpwMRt5inbZYz/p+Tf4eh1izXFbw3riI0i3+3r1PC+zzKzBK9xidB+c+CTpEvVOdZBlPKmtn+c28FHvhxH4RNqzAeCeSzyMJhhM6CuNoQ8H9viphdW8jV/Q5uEiEAmjVSuULZAtJTBDegMn/h8H5ZjT8UDUKJYj/5q6TWSbvrh4bo1kGpPnuIodVZooXVcn/U6qjFRn40QLVrnNXydxw26LgV9zYeQJQOvmijGO5PP55kWTJqkQksvGXBMnZjGPP79SXiWGVYroa9MpQ5t85YoXiNifCtdwNS+F+nX7rpYkGyiZ1S9eHywupoLSmbVe8HQv8b0VnnKibGEExG4nKo+hkjDwgvmE7CgenTGvJdGHjd51fppy6OCOLnrFSm+wGZFHJYTrKWq6Lj4HCaX2ARY0byaT7NjtOhZVV4QKdlmzMdM13dC9vs0M9+GChYqKCMaeWoL7kqs9XU+bAm+F4DTJcP5IHf/5F8kjBrxktgbpQLBHsVq7Ah0ClP/+FkId026jTeoLg37PMrSelk2qx1suwMQ0VSjESC/x+iEc4GsyohR821uQ+6ClfD/jLsIvedCe47+A7rFHH7i9/XgFy13EdqZimbbIyqClKIx+hojEdxgK5xC0zI/fYlrppDSzCIqZGlSReZPNN77RTQ8lr4XRKUTW9ZrHx4wZfF4790P1tiOAHWZMxl4az+NTwsGrnATIW4/8cAASLz8sBCo7JKyUSIX8agNR8vk4iRr8mN2+W8NoT5NnkFLMRmrR2SZxHPlv0p6+dCck/gE+vbGJ952J48SUs3ymW8yuNThjC329Zic2W7z7Jzz8RZCj8F+9WVZdWVWIrRXX2DC8u6QV3HH5Sm+x1ncg9z60fdcSsaM+ZuDX7EfSVzenCxtM9IKikckTeIh42GrzmPrZ8X2Corlpl8LwaFikmqyOllloRn7SBGSQd5s+ZQg8O27HiPL1sK4RxfKfoCV49stNUw7xy2t3Fs02kSm+MHdpAqXtelgY1vtJOijJnsaHsOSfoBw273JzXo4zOLpJbKl5PWJIhUhgq/ivUQ++H7xVa+tm7chfMXt3zjChGHln6LrLSTpZ0e3WVqdD9xyyb39a7/4gq1OUFTaaUidyj+kKCOR5cdYk64+N0k12V2XH/+hxsI2d9HF7oNpBj6WWXZlH+XdJj91sys5bPuPfaLQWXV8WenlBRsUyDygbMJ/FQqwvAnxciNgZlqLmwrF+6tSOuhqY8GNv7U/HzdhVdOChu7m6wvYmUe6JAo6a35Kv/MagBN1co0Cmfm8h1x/pTvddsfn/mszcMPD1JrrgeFWHZyOrhnN545+QA9OXZ/9mgUwu0PSZM1oXnc4BBtUW177Q/6wBw574LAHDnvgsAdeTD1Azzq7tEFAdA++YY90yBvY4ftu8u+AQ3iklZKP/ZbxtSBSaOo8Jo64+UnkUBrAO39148aNLRCkxDnn+5oycvLVpHz+/PkK4JT41wP0YOSYDsB3Nt4omTR/ID/IvrfsTYmO4vzSu6MEURHZGbzeZB8G9ynt/Ul8BfxYVKjK7+2DWQUVSAU+hA+UED6NHgEmPdEkkZDWRbSYQF+PkOV64mjTLxtne5Fgak5LI0wv0Z1NlHaeBkG/oLe76Ps+08vRCNMcoMKuVivUgcfS9J4uiYhO0Sf4fg/Frn6LJagMpBpIo+97AGrSboboFpO3vU0KX99ASHwGo2x0qXMEfH8a4J+5zFODYvXJwfQ9ms0BDZZ8Zo/CypQhjQPpe0TDa7YFYb4roWkOkeC6zkdG080FPoyiuOshJU8uu3ojUvgz1LvrQ0CC/K4XGaTuGIJekj1CD+eaOOC5TbNYE3nPUXT7gPrK6d8RceA775pgpRt8pfwPTo/5H+JwJvoHRVkBmSfbJx+Hf1HiY/4qKT24PPs8jXyjgwP0IuFz597nlb14+f8BeN+2VlWzzUsAAAAASUVORK5CYII="/>
  <p:tag name="POWERPOINTLATEX_REFCOUNTER#5C73756D5F7B765C696E20567D2064656728762C53" val="2"/>
  <p:tag name="POWERPOINTLATEX_CACHECONTENT#5C73756D5F7B765C696E20567D2064656728762C5329" val="iVBORw0KGgoAAAANSUhEUgAAAQoAAABvBAMAAADmq5OnAAAAMFBMVEX///8AAACqqqqYmJjMzMzc3NwiIiJ2dnYQEBDu7u66urqIiIhmZmYyMjJERERUVFS9yTo4AAAKNUlEQVRoBe0bbYhjV/Xm4yV5SSbZu26nUbe7iRVZxJUJflAsi5OKsijoxLJaESERXa1g2YiiiGiedivWFhOl6/pDySDqKmgTSkthqST+0F1kcbJWUao0QYWiIJMfShVlPed+3zfvvcxqEgXn/sg9X/ec886599x735sh5H+j3f6qqLYiH5M0sm2sxg0n0gnaWI0XpAVufMG25T7y5juvecy9F9mcpWFrYO1YgHb3O2Pg3BbAWQaJpaQfpNl9AtzYDOIsgVYBW0eC9X6f0t1gzsKpefBivROs9gR9YTBj8dQmuBHyyO701sXbC9ZYBy9eEMwiaRrCiCAnI3g+lrulCAnwInQWjvpKbp+A+5t9CoKY+zktOwMvGhq1oELbQveBXAjJbuDQmn7IFHhxPFAIvD1sM3KfplSH0eZx7MNBRJvmPEXpzwnJnSNZPRXYXrJhCyrsKQUxoA4e2xQfVrjFR9iLurOHXvfN2f1ku0xIq6f4VVA9fzAXd8ZBlVapIoOwx9Eil14MsDs9QzuEpPTuUQQv1rVUNDRFHaHNmV/zEyWW0sIv0WRSTwUXt65hqGab4YUUWi61FsllMhX++C49iuisx4j4UwMvfNNQ8XxAkh7yUSy0MrHQAMSRVWHELNYbSiYHXsyZ+lI2QScSDOqbvSCqSSvIHFTYVCzoVUKm4EXDlA2Fi7QfyiMkO3961WTO6m1UFDdGXAQvWJoiLHBWRgY0ULIQOXXZkJHMaHeX4bSnNGUxJWWFRgD1yHLRnb/gvYbQ3t1gwIw7w+ABeDFfA4hWI8vFoM20Rfy4KvP1LSZWOaSlC+DF/KUO8rPImI+HWmUw5KgjyyUu0GVLhcP7LhnR5YLyKAc7wKgulUcWcQJImfNxG4Ix58Sdfb501ZHl4it/pR/oCGuJ59b7DMyqqXuydBUprV8LEd15xnREatFYJHCeobQk1eoxBuSMf+9+4m5RLr5a+ih563nOjXsfS/45+wAMzsmpm346gcrj6sG1nhE9uqkxYwwjjsGNHZPthytQX3LP8nKR9XaB/VsuMrqfkLUnMQzquU4RF5OTC7hk1OFpfwQeyxZX8UMKcAM8l7KEJJj9Jh8zYMmtMmVFrLpwOgDRlFhA7nnisLPseO+Mj4MdetvjSnGSlhWM0YPWMwg+cJtZaLGY5/hxuQLmCRlBjAhpIjsmqnP+HDi9C4SLslyjiGiX0BD9m0RduxiPgKd3eykke9djlwJeLrbxaEDIFfyJ8zyyDT8m5n93ixSY8rRcECgp2yn0QgeJDiUDezz4aZ7JQbjAhXm58FjRSLLfizyAHi6wuigmpwjpMkezRjHQGuM/BlNDifO4SozdFc9JzN9vY/YJYeUixyvPAGNOWiX85StYevFTQgYsF8mQevxuT98HvQkqUK0CHoaWjClb1txYBpar+4Yr/BjPd8EEy0uNTRGmsMk0ZdtKuw0U9ebp7VgsvCuyB7OoHBElj58uaih43ycZJ8EdL1KMovYiSdvIzrFwIeRvTZV8nxekGX78zHFjfM4NeHaY4gIvphk2O2pqk8nzvBc2/NYlXlXP68sIlgxRDqWs6pWxTSDNZIkEOMOXCN/w5bxAcg+YJNbBX6O9XMJ15YWoxpIBazy0YKS4sRobO1XRxLWAqSBVRureKnXVuKOvlLjsr0ugq3TYawQLoJ5dUlr0MR5hPvPHRi2q0zKKzJj9mNofB7yK/k4Ml52r1kxXiXLNUgIqHX8uTdBQjO/ZU3DzXmK+T6iJFcyWREa5x+uK09YaGJRV70O25Wp07NpJiPmMvuEiz3AeA80jFXjcfjD1Lp+jayrMY2ak2PepyatYjBqCleXBVIIFnnuFm8AamzFxWH+w+CoimvEJzD+xseygdF5NufERxE/jj9lSMgKusp0wFhyKtiLOF2k26iL4uVYmGfHIJzaxsndgaI3nMsH3FyDMmLn3AgTtiT/wHuaynA1FsfsSONhIJusTuqhadIa4aMZ9FlZVHY8NW0hMw7mCsIA6HnMSpncPGdCqWDnyuwxO6EtwRT54Ve2bBeUPE97mmhi892fQJuQd55oT8g/gTSfwE7+vA79ktkPIpZEIgtdHErQUFvxrDCRwGS9ziIxK/AgobsxIzahKh5hDLRRJZssf23rnZ8n2kfS9QC0e23Re8XCP8QtHO297sIpGoc0mrANtzafdkwKB++dQkJuPP9AD0J29XxAgmWrCIumCElUCFvADD067yelxFoBHvdKftgT7JH2GzES+9eUi8Vzpj3L87KEJB91j5OvrH3njXby6cNqgwXv+O7bzY7Lmw544R8TkGrCHZCccjzcIeRS2ws/LJwDytM957LdIMdT/ZnPlVSevypalKb7LUbcDvfO9bxlMVy0rJA74GxaDfxNgnDa4tGMvO6kC3qOFtZzpdzxqmYZpUHSxjwM+21BEAyiUDcQGU6y8CVqNhgvaw4IwUd+BVW8E8fds8FqoOtGw4xlbgybPh97DxvF9HaXTgbvy68MVNbc0L+Xf5DUrGmriRHA9veY/GCSPRTa45cwiZZ5bbPHX2qgPc1lxvkA3Fb02VKACRCVXuAHUJxrJh1+HvqilgiAPimDc+4VmJQIqxomO5vugXxks8zhri6XVscSmS+xNX/rJZ7zrEsO+ZSRa0N9n8i04f16jWX7A1gQN1SYaDoTefvmx71oMU7HFCEKe3NTUuv/QpViOV1bwfoEf7lcQDrpGKl1Pnj32jD+tDk97WIsmrNFJiMqEvseFSCyOPFs3Jqqp1pn+R3XdVDUXToddyBx4o9GYO3xBAlWj5pgqvzyFk0DfpCwRzgZ/k7jrGvhArc1/iU6Qe+j1l9jt9js/9U+P+RDwim45rrjwuiC8HV6O0T1a8S8fwlt7j/xyCLAOItpwOUb9Wt0IF4C16Zc/wA8icBCBgwgcROAgAgcRuJkI4ElrBwcA0L6ZgQuVfaRFX81uB3fTv4fcEhZqL0SZ/IbiBL4UCRm0cHJMHL7zw4Wrnq/wLT+7cePGJsilxCnr2/PHLFziZbR09uzZMugt8o8y5MGF25ir8Bvrr5Eyaf6l4b+QEMfbkE6QOL/GX1KEJQPZMby5yj4MVlLGmzjxUfZDSzau1N/RG5fJGi3DXzD0FJEQ9h0sPTQoywSd82Q6hAT0iWO90Gnii+HTq6pYxT77K4zWBknfYj7tFG+oK0tIppPDAlXvkbUd04sWvFlO75qU5cIp/DTQ7ZDY1a+xxrNQBerKEgIO1DH2UCNj8sa6gU9dWydEfIdEdOmtdQhMfBy8eOYyb1tosktXmhAynoBRKBWZXbQuW4ZurTIhBGt1tgFbR1t6gD1UkOsmvmwY9y34ak3i1tujPL1sxWYVXpxCI9b3lQQ1vxks2wf4njkkSfZ9YHtiGAt5/2hILBa85zC5o4cqc+ZnXTf03fhirUtt7pXSXzg8MP6Pgqzsfav0Q/bJ5vHH4B/xOgx/qaSuvM8+j/Wzv3K7foPumTPv8tP+X/B/AVw72DBbNfhQAAAAAElFTkSuQmCC"/>
  <p:tag name="POWERPOINTLATEX_REFCOUNTER#5C73756D5F7B765C696E20567D2064656728762C5329" val="5"/>
  <p:tag name="POWERPOINTLATEX_CACHECONTENT#5C73756D5F7B765C696E20567D2064656728762C532920" val="iVBORw0KGgoAAAANSUhEUgAAAQoAAABvBAMAAADmq5OnAAAAMFBMVEX///8AAACqqqqYmJjMzMzc3NwiIiJ2dnYQEBDu7u66urqIiIhmZmYyMjJERERUVFS9yTo4AAAKNUlEQVRoBe0bbYhjV/Xm4yV5SSbZu26nUbe7iRVZxJUJflAsi5OKsijoxLJaESERXa1g2YiiiGiedivWFhOl6/pDySDqKmgTSkthqST+0F1kcbJWUao0QYWiIJMfShVlPed+3zfvvcxqEgXn/sg9X/ec886599x735sh5H+j3f6qqLYiH5M0sm2sxg0n0gnaWI0XpAVufMG25T7y5juvecy9F9mcpWFrYO1YgHb3O2Pg3BbAWQaJpaQfpNl9AtzYDOIsgVYBW0eC9X6f0t1gzsKpefBivROs9gR9YTBj8dQmuBHyyO701sXbC9ZYBy9eEMwiaRrCiCAnI3g+lrulCAnwInQWjvpKbp+A+5t9CoKY+zktOwMvGhq1oELbQveBXAjJbuDQmn7IFHhxPFAIvD1sM3KfplSH0eZx7MNBRJvmPEXpzwnJnSNZPRXYXrJhCyrsKQUxoA4e2xQfVrjFR9iLurOHXvfN2f1ku0xIq6f4VVA9fzAXd8ZBlVapIoOwx9Eil14MsDs9QzuEpPTuUQQv1rVUNDRFHaHNmV/zEyWW0sIv0WRSTwUXt65hqGab4YUUWi61FsllMhX++C49iuisx4j4UwMvfNNQ8XxAkh7yUSy0MrHQAMSRVWHELNYbSiYHXsyZ+lI2QScSDOqbvSCqSSvIHFTYVCzoVUKm4EXDlA2Fi7QfyiMkO3961WTO6m1UFDdGXAQvWJoiLHBWRgY0ULIQOXXZkJHMaHeX4bSnNGUxJWWFRgD1yHLRnb/gvYbQ3t1gwIw7w+ABeDFfA4hWI8vFoM20Rfy4KvP1LSZWOaSlC+DF/KUO8rPImI+HWmUw5KgjyyUu0GVLhcP7LhnR5YLyKAc7wKgulUcWcQJImfNxG4Ix58Sdfb501ZHl4it/pR/oCGuJ59b7DMyqqXuydBUprV8LEd15xnREatFYJHCeobQk1eoxBuSMf+9+4m5RLr5a+ih563nOjXsfS/45+wAMzsmpm346gcrj6sG1nhE9uqkxYwwjjsGNHZPthytQX3LP8nKR9XaB/VsuMrqfkLUnMQzquU4RF5OTC7hk1OFpfwQeyxZX8UMKcAM8l7KEJJj9Jh8zYMmtMmVFrLpwOgDRlFhA7nnisLPseO+Mj4MdetvjSnGSlhWM0YPWMwg+cJtZaLGY5/hxuQLmCRlBjAhpIjsmqnP+HDi9C4SLslyjiGiX0BD9m0RduxiPgKd3eykke9djlwJeLrbxaEDIFfyJ8zyyDT8m5n93ixSY8rRcECgp2yn0QgeJDiUDezz4aZ7JQbjAhXm58FjRSLLfizyAHi6wuigmpwjpMkezRjHQGuM/BlNDifO4SozdFc9JzN9vY/YJYeUixyvPAGNOWiX85StYevFTQgYsF8mQevxuT98HvQkqUK0CHoaWjClb1txYBpar+4Yr/BjPd8EEy0uNTRGmsMk0ZdtKuw0U9ebp7VgsvCuyB7OoHBElj58uaih43ycZJ8EdL1KMovYiSdvIzrFwIeRvTZV8nxekGX78zHFjfM4NeHaY4gIvphk2O2pqk8nzvBc2/NYlXlXP68sIlgxRDqWs6pWxTSDNZIkEOMOXCN/w5bxAcg+YJNbBX6O9XMJ15YWoxpIBazy0YKS4sRobO1XRxLWAqSBVRureKnXVuKOvlLjsr0ugq3TYawQLoJ5dUlr0MR5hPvPHRi2q0zKKzJj9mNofB7yK/k4Ml52r1kxXiXLNUgIqHX8uTdBQjO/ZU3DzXmK+T6iJFcyWREa5x+uK09YaGJRV70O25Wp07NpJiPmMvuEiz3AeA80jFXjcfjD1Lp+jayrMY2ak2PepyatYjBqCleXBVIIFnnuFm8AamzFxWH+w+CoimvEJzD+xseygdF5NufERxE/jj9lSMgKusp0wFhyKtiLOF2k26iL4uVYmGfHIJzaxsndgaI3nMsH3FyDMmLn3AgTtiT/wHuaynA1FsfsSONhIJusTuqhadIa4aMZ9FlZVHY8NW0hMw7mCsIA6HnMSpncPGdCqWDnyuwxO6EtwRT54Ve2bBeUPE97mmhi892fQJuQd55oT8g/gTSfwE7+vA79ktkPIpZEIgtdHErQUFvxrDCRwGS9ziIxK/AgobsxIzahKh5hDLRRJZssf23rnZ8n2kfS9QC0e23Re8XCP8QtHO297sIpGoc0mrANtzafdkwKB++dQkJuPP9AD0J29XxAgmWrCIumCElUCFvADD067yelxFoBHvdKftgT7JH2GzES+9eUi8Vzpj3L87KEJB91j5OvrH3njXby6cNqgwXv+O7bzY7Lmw544R8TkGrCHZCccjzcIeRS2ws/LJwDytM957LdIMdT/ZnPlVSevypalKb7LUbcDvfO9bxlMVy0rJA74GxaDfxNgnDa4tGMvO6kC3qOFtZzpdzxqmYZpUHSxjwM+21BEAyiUDcQGU6y8CVqNhgvaw4IwUd+BVW8E8fds8FqoOtGw4xlbgybPh97DxvF9HaXTgbvy68MVNbc0L+Xf5DUrGmriRHA9veY/GCSPRTa45cwiZZ5bbPHX2qgPc1lxvkA3Fb02VKACRCVXuAHUJxrJh1+HvqilgiAPimDc+4VmJQIqxomO5vugXxks8zhri6XVscSmS+xNX/rJZ7zrEsO+ZSRa0N9n8i04f16jWX7A1gQN1SYaDoTefvmx71oMU7HFCEKe3NTUuv/QpViOV1bwfoEf7lcQDrpGKl1Pnj32jD+tDk97WIsmrNFJiMqEvseFSCyOPFs3Jqqp1pn+R3XdVDUXToddyBx4o9GYO3xBAlWj5pgqvzyFk0DfpCwRzgZ/k7jrGvhArc1/iU6Qe+j1l9jt9js/9U+P+RDwim45rrjwuiC8HV6O0T1a8S8fwlt7j/xyCLAOItpwOUb9Wt0IF4C16Zc/wA8icBCBgwgcROAgAgcRuJkI4ElrBwcA0L6ZgQuVfaRFX81uB3fTv4fcEhZqL0SZ/IbiBL4UCRm0cHJMHL7zw4Wrnq/wLT+7cePGJsilxCnr2/PHLFziZbR09uzZMugt8o8y5MGF25ir8Bvrr5Eyaf6l4b+QEMfbkE6QOL/GX1KEJQPZMby5yj4MVlLGmzjxUfZDSzau1N/RG5fJGi3DXzD0FJEQ9h0sPTQoywSd82Q6hAT0iWO90Gnii+HTq6pYxT77K4zWBknfYj7tFG+oK0tIppPDAlXvkbUd04sWvFlO75qU5cIp/DTQ7ZDY1a+xxrNQBerKEgIO1DH2UCNj8sa6gU9dWydEfIdEdOmtdQhMfBy8eOYyb1tosktXmhAynoBRKBWZXbQuW4ZurTIhBGt1tgFbR1t6gD1UkOsmvmwY9y34ak3i1tujPL1sxWYVXpxCI9b3lQQ1vxks2wf4njkkSfZ9YHtiGAt5/2hILBa85zC5o4cqc+ZnXTf03fhirUtt7pXSXzg8MP6Pgqzsfav0Q/bJ5vHH4B/xOgx/qaSuvM8+j/Wzv3K7foPumTPv8tP+X/B/AVw72DBbNfhQAAAAAElFTkSuQmCC"/>
  <p:tag name="POWERPOINTLATEX_REFCOUNTER#5C73756D5F7B765C696E20567D2064656728762C532920" val="2"/>
  <p:tag name="POWERPOINTLATEX_CACHECONTENT#5C6672615C73756D5F7B765C696E20567D2064656728762C532920" val="iVBORw0KGgoAAAANSUhEUgAAAQoAAABvBAMAAADmq5OnAAAAMFBMVEX///8AAACqqqqYmJjMzMzc3NwiIiJ2dnYQEBDu7u66urqIiIhmZmYyMjJERERUVFS9yTo4AAAKNUlEQVRoBe0bbYhjV/Xm4yV5SSbZu26nUbe7iRVZxJUJflAsi5OKsijoxLJaESERXa1g2YiiiGiedivWFhOl6/pDySDqKmgTSkthqST+0F1kcbJWUao0QYWiIJMfShVlPed+3zfvvcxqEgXn/sg9X/ec886599x735sh5H+j3f6qqLYiH5M0sm2sxg0n0gnaWI0XpAVufMG25T7y5juvecy9F9mcpWFrYO1YgHb3O2Pg3BbAWQaJpaQfpNl9AtzYDOIsgVYBW0eC9X6f0t1gzsKpefBivROs9gR9YTBj8dQmuBHyyO701sXbC9ZYBy9eEMwiaRrCiCAnI3g+lrulCAnwInQWjvpKbp+A+5t9CoKY+zktOwMvGhq1oELbQveBXAjJbuDQmn7IFHhxPFAIvD1sM3KfplSH0eZx7MNBRJvmPEXpzwnJnSNZPRXYXrJhCyrsKQUxoA4e2xQfVrjFR9iLurOHXvfN2f1ku0xIq6f4VVA9fzAXd8ZBlVapIoOwx9Eil14MsDs9QzuEpPTuUQQv1rVUNDRFHaHNmV/zEyWW0sIv0WRSTwUXt65hqGab4YUUWi61FsllMhX++C49iuisx4j4UwMvfNNQ8XxAkh7yUSy0MrHQAMSRVWHELNYbSiYHXsyZ+lI2QScSDOqbvSCqSSvIHFTYVCzoVUKm4EXDlA2Fi7QfyiMkO3961WTO6m1UFDdGXAQvWJoiLHBWRgY0ULIQOXXZkJHMaHeX4bSnNGUxJWWFRgD1yHLRnb/gvYbQ3t1gwIw7w+ABeDFfA4hWI8vFoM20Rfy4KvP1LSZWOaSlC+DF/KUO8rPImI+HWmUw5KgjyyUu0GVLhcP7LhnR5YLyKAc7wKgulUcWcQJImfNxG4Ix58Sdfb501ZHl4it/pR/oCGuJ59b7DMyqqXuydBUprV8LEd15xnREatFYJHCeobQk1eoxBuSMf+9+4m5RLr5a+ih563nOjXsfS/45+wAMzsmpm346gcrj6sG1nhE9uqkxYwwjjsGNHZPthytQX3LP8nKR9XaB/VsuMrqfkLUnMQzquU4RF5OTC7hk1OFpfwQeyxZX8UMKcAM8l7KEJJj9Jh8zYMmtMmVFrLpwOgDRlFhA7nnisLPseO+Mj4MdetvjSnGSlhWM0YPWMwg+cJtZaLGY5/hxuQLmCRlBjAhpIjsmqnP+HDi9C4SLslyjiGiX0BD9m0RduxiPgKd3eykke9djlwJeLrbxaEDIFfyJ8zyyDT8m5n93ixSY8rRcECgp2yn0QgeJDiUDezz4aZ7JQbjAhXm58FjRSLLfizyAHi6wuigmpwjpMkezRjHQGuM/BlNDifO4SozdFc9JzN9vY/YJYeUixyvPAGNOWiX85StYevFTQgYsF8mQevxuT98HvQkqUK0CHoaWjClb1txYBpar+4Yr/BjPd8EEy0uNTRGmsMk0ZdtKuw0U9ebp7VgsvCuyB7OoHBElj58uaih43ycZJ8EdL1KMovYiSdvIzrFwIeRvTZV8nxekGX78zHFjfM4NeHaY4gIvphk2O2pqk8nzvBc2/NYlXlXP68sIlgxRDqWs6pWxTSDNZIkEOMOXCN/w5bxAcg+YJNbBX6O9XMJ15YWoxpIBazy0YKS4sRobO1XRxLWAqSBVRureKnXVuKOvlLjsr0ugq3TYawQLoJ5dUlr0MR5hPvPHRi2q0zKKzJj9mNofB7yK/k4Ml52r1kxXiXLNUgIqHX8uTdBQjO/ZU3DzXmK+T6iJFcyWREa5x+uK09YaGJRV70O25Wp07NpJiPmMvuEiz3AeA80jFXjcfjD1Lp+jayrMY2ak2PepyatYjBqCleXBVIIFnnuFm8AamzFxWH+w+CoimvEJzD+xseygdF5NufERxE/jj9lSMgKusp0wFhyKtiLOF2k26iL4uVYmGfHIJzaxsndgaI3nMsH3FyDMmLn3AgTtiT/wHuaynA1FsfsSONhIJusTuqhadIa4aMZ9FlZVHY8NW0hMw7mCsIA6HnMSpncPGdCqWDnyuwxO6EtwRT54Ve2bBeUPE97mmhi892fQJuQd55oT8g/gTSfwE7+vA79ktkPIpZEIgtdHErQUFvxrDCRwGS9ziIxK/AgobsxIzahKh5hDLRRJZssf23rnZ8n2kfS9QC0e23Re8XCP8QtHO297sIpGoc0mrANtzafdkwKB++dQkJuPP9AD0J29XxAgmWrCIumCElUCFvADD067yelxFoBHvdKftgT7JH2GzES+9eUi8Vzpj3L87KEJB91j5OvrH3njXby6cNqgwXv+O7bzY7Lmw544R8TkGrCHZCccjzcIeRS2ws/LJwDytM957LdIMdT/ZnPlVSevypalKb7LUbcDvfO9bxlMVy0rJA74GxaDfxNgnDa4tGMvO6kC3qOFtZzpdzxqmYZpUHSxjwM+21BEAyiUDcQGU6y8CVqNhgvaw4IwUd+BVW8E8fds8FqoOtGw4xlbgybPh97DxvF9HaXTgbvy68MVNbc0L+Xf5DUrGmriRHA9veY/GCSPRTa45cwiZZ5bbPHX2qgPc1lxvkA3Fb02VKACRCVXuAHUJxrJh1+HvqilgiAPimDc+4VmJQIqxomO5vugXxks8zhri6XVscSmS+xNX/rJZ7zrEsO+ZSRa0N9n8i04f16jWX7A1gQN1SYaDoTefvmx71oMU7HFCEKe3NTUuv/QpViOV1bwfoEf7lcQDrpGKl1Pnj32jD+tDk97WIsmrNFJiMqEvseFSCyOPFs3Jqqp1pn+R3XdVDUXToddyBx4o9GYO3xBAlWj5pgqvzyFk0DfpCwRzgZ/k7jrGvhArc1/iU6Qe+j1l9jt9js/9U+P+RDwim45rrjwuiC8HV6O0T1a8S8fwlt7j/xyCLAOItpwOUb9Wt0IF4C16Zc/wA8icBCBgwgcROAgAgcRuJkI4ElrBwcA0L6ZgQuVfaRFX81uB3fTv4fcEhZqL0SZ/IbiBL4UCRm0cHJMHL7zw4Wrnq/wLT+7cePGJsilxCnr2/PHLFziZbR09uzZMugt8o8y5MGF25ir8Bvrr5Eyaf6l4b+QEMfbkE6QOL/GX1KEJQPZMby5yj4MVlLGmzjxUfZDSzau1N/RG5fJGi3DXzD0FJEQ9h0sPTQoywSd82Q6hAT0iWO90Gnii+HTq6pYxT77K4zWBknfYj7tFG+oK0tIppPDAlXvkbUd04sWvFlO75qU5cIp/DTQ7ZDY1a+xxrNQBerKEgIO1DH2UCNj8sa6gU9dWydEfIdEdOmtdQhMfBy8eOYyb1tosktXmhAynoBRKBWZXbQuW4ZurTIhBGt1tgFbR1t6gD1UkOsmvmwY9y34ak3i1tujPL1sxWYVXpxCI9b3lQQ1vxks2wf4njkkSfZ9YHtiGAt5/2hILBa85zC5o4cqc+ZnXTf03fhirUtt7pXSXzg8MP6Pgqzsfav0Q/bJ5vHH4B/xOgx/qaSuvM8+j/Wzv3K7foPumTPv8tP+X/B/AVw72DBbNfhQAAAAAElFTkSuQmCC"/>
  <p:tag name="POWERPOINTLATEX_REFCOUNTER#5C6672615C73756D5F7B765C696E20567D2064656728762C532920" val="2"/>
  <p:tag name="POWERPOINTLATEX_CACHECONTENT#5C667261637B5C73756D5F7B765C696E20567D2064656728762C532920" val="R0lGODlhfwAYAPcAAP/Mlf8zJf9VPv+IY//urv/dof8iGf9EMv/nuv9mSv/S0v+7iP+ZcP+qfP/yuv/j4/++uv/4uv+9uv/quv/f3//Nuv/Bwf/T0//iuv/JyfB4X+tuWvN8YPu9qf/8/OpsWf/IyO5zXP/Iuv/n5//X1+xwW+92Xf/Dw/WCY+dnV//i4vN+YeZlVvaJa+JfU/F6X/SAYvOmkehpWOViVf/Hx//xuvi0oPrqq/Kpn/3Xn/jRmfWBYsZXOvGom/GlmeRnXPrZ08ddPeNhVO2flf3sreySf/SsofOvpudsXfKAZeOnd/qOcPGXhOlvX9hwUO6glep2Wv/Y2O2Sic5dTOqHfd19b/GdkPCfjt18b+eQhNRkUveGafSZhP/huu57XuySiPm5ps5kRPWObuVyVt5wUuF0VeyLf/q8qNFhUPGTgvi2oeqNe8JLL/7ur8VPM8xVOvi+jfbOl+rBivONbONmW+/HkMNNMfezoOyYifbmp/i1pfC0hf/o6PSEZ/iiif3XoPGon/fnp+aIePWwo+FdUvihiOmCYeGkdO6DbuyBbPeMbvWEZ+WOg+uvf/3Dkul9aP/9/eBzYN1wXcNUNtFjRf/Juv/ExOnBivijivq/j+uJffezpPqUc/CXg8xiQ//ur+eRhd6hcfSmktVgRNBZP/iGauOEdfblpfHKk+2BY/8RDP93V/+6uv////8AAP//u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H5BAAAAAAALAAAAAB/ABgAAAj/AFsJHMgnCghWCBMqXMiwocOHECNKnEhRIQgSIwZqHPggQ8WPIEOKHAkRhIqNAi8gFNGlxquXMGPKnEmzps2bOHPq3BmzBoZKCC9sVMBKAgKeSJMqXcr0JgIJrBQMpMAKgoOmWLNq3frSAQRWFFp5OMFqwsxPjjhtWSQGDhGucONqncDKEqQHrCrM/LMEkSgbNmI8SqVDruHDPCuwekD0aMwcpZh0wNSihZ8zRcbEkalKVVMCrgS8AuBqlcwAnmOSdsXaVWqmq1wBGF26KYKoFlhFiNlGUacOKFAIXMEBzJoyN2J2/hzaJmqZq1u/Xhp7ttYIrHKzkpkpEfAdMAS+/9BgQo+kRspTox7AegH7Ba8OGHjF3lWAAq9AiyZtOn7o56rVFlMBAbjCnmkCeAaaaQQIwNoBr8TGWgP8vXQAa/3FxoAqBtakkExzxFAIDMQJZEIIJaSBhxPpvVSgKgyUVkCHqiRAwCr4GQChfrSZxt4ABrgGXWuuNOCiARIiqGBtAJhG2gARytbjKwnI1kCHEg6gSgAeJiSTF2r0wcF4ApWwwQdN9EBKi68USGFtBxywgCvw3cjakvvVFsB8BRgwHW2tGTmjj7UlmJ+AADjYXHVTbvmSo7GZ5ihNH8YExR1JkBcCEK18IEMKSPjwBpvPVaglkPn5OcBzPFY4KYAwVf8Ya4cVGrrgK3MGwJ5ojPLHY5ueMTrpTJXCZMgVXKC4gRVHpMDCDJqAEgapnlU4Y42vxDgAAMu1qieffg7Z30uD0leoZwdSKduuUc7mKoSvQCrlsDIV+9IekWxypgwCzSCECzigcQi1U7ZZZLauJMAhnlNGGuSf0d3ZJpIYvpJgkupW2dx7DatSgLbtxsslpdnpFtMNZAgyiLNSfOECIThUwUMeBMuqJUwXJrAKw7JeKACsL0UsJIEG1janKzGaRjQDAezopqyKZjjvyDJhZ0FjMqEyiilGmPEDHVQAggUbciDGlaxm13SbAnjpJVMdlGiRxRNDMDLFJJekvRXaestfpNgDY5U1UyBKeOKGHUGEckrfWvHN+Ct0neBBK1RZ9fjlmHsF1kBEGYX552k/FdVGKrEiAgZXga56Vg5gIEJQKLWigkck1W777bdncFLsAo1AAg24By/88AnRgBFKAQEAOw=="/>
  <p:tag name="POWERPOINTLATEX_REFCOUNTER#5C667261637B5C73756D5F7B765C696E20567D2064656728762C532920" val="2"/>
  <p:tag name="POWERPOINTLATEX_CACHECONTENT#5C667261637B5C73756D5F7B765C696E20567D2064656728762C53297D20" val="iVBORw0KGgoAAAANSUhEUgAAAUcAAABABAMAAAB7FahUAAAAMFBMVEX///8AAADc3NxmZmZ2dnbMzMy6urqqqqqYmJhUVFQiIiIQEBBEREQyMjLu7u6IiIh3tSsNAAAJKklEQVRoBe0YXYhjV/nkZvKf3MzZbl13MmNvCv7gUM2AgmWlTKRPlkryID5YMfNSf9aHGaQP3Yom/rGlFSYKwrqgEyiKu6KTXS2ibU1EUajK5MVCrexNUXSdtiSyDxaR9fs5596Tm5ubzFJhhD0P53x/5zvfPd/P+RIh/i+GJcNG5X9ke21xvS8bouFGLhsSbyD46hE+/rBpHLwhT37YH5/48rfwZk8ZAm8caH//CLoSdxnCWSkdAxUieUbK1QnKgsiNvjwRKZo9iGQT890DudYU4oYQW7DoAf4O7n1CSlezF18xcJYjxftOJBuZ10vve/jxUi0Jrlx6kyE9licNjMCqbAZJi+D3yF6UWPHNUVziJbsjWF85UX4LLJddotGUl7LhYwQlpy43IBCO5iUeMXOUgx6blmxdIdrvO3uw1nd9Absrn/MxhrbwS448crIWtWcQycWdqZJLCoayAmvG9PfWdJ6kzdSifYtMdRkllZqfjeU7WUFcbgNgrRjq4nI6BF80+AuDrUgzsubFhOvs7zI9JR0E+k2c1ehMl466o5lHWNuR97+1N09VQoeLVSLRHXNHXZoXS/zCJi1Hm7rKW+G7+qNwuk+N63CxTxMxZt59UVKg+tK3BlmRZdJmF0apzum7srlYZdhWtaUvTZuj9ETx0pFlssgujFIw1EZa/HKl9M3SpkOpcj9KxVxeJrJMFu6Yq6AsXZZJ7tNqU5LrbSkZeQlabM4aXSZj89+bodxUR9R47VTMIzdkZGKaouHwp7pX3bLyjv14Z+VDWuzJ7o8Y3NJZlRpcdYG0tIbzxMgFo669Z/KhFVLGm9TF4XtWa3+5osqkXf1xLfG8w5sfO+k81Dv7Q0DGy0rdg7XWHoA73rUpuhBQsN/rIQh4e4iakHKPgFubUvga/EeVybOYk4UD0hQvwbdfo9KkbyV9IIbo+fF0hGEfdfXztJGnHX37jI7l/Lg2dgfAFgZLVpLKIt1Qmh//NqZpnUpTp8ebDh1Rps8IaWJ2wEp5zWFBmOunPBABaIW2JwhHQZJ0KUtcJsdU3FJUROJ4w2B9D2a5CxOM9wjRQhG7qwhE5SnZRStPu5o0nMyUsFZIi85dD6l0cJlMSrrD+D7u2lnDmTs4FYI2WN+ns6ubyJwc6QFaeaCJsYB7dyQp1OwjrX3SxWUyx8WyPgINdpfeiJxsQEujiiiEpM3fsbUddshnO9KPvBh5xReDzEK9tzKS3J9wmRzTrRZJ+5LcR31UmrSR8ZEosufrTuhh1r/9SpMLtlUdjvvQjdHEPFcGLpNd0PvXL/28iVti3BK00EcJCk+kQow2cDmLU9hoe51ELujdun/LYTsjaOqhoDIJtUzKn/2qQeIttqZ9EjDDyDq/4q/PUpn1gnLKyKLEknsrY8y2UDoUzda0z08QRWbCj6YNToffzjorzVEC7Cl3p6Uza9ccurYFy2SG6xDv6JK3uIPTMQkcTifBldTXnWoo2PKMjAVjMlA4/c1zoQ7ZkiDVec9VkNz8WzlNJFuVIHT8MqpM9QKKC9uKYHs6gtltd0eBTeFoV9cxAPZZhIOZc7agazawLEkPRobN87KhSLVd5JuBA4aOItieaLBOFgIlKaDBQ1+uyq+4iL1DfpNWeEuoCctD+mbdvHdheGUnUJDKJDh5FxEYqu1cZ8yft1wFJznGAStPvjhCv//+phlQWXXYltcfcozFpCPWoZHZ9PZZXLSHnD6DA8UosA3f8eQUsOEoIK4bdLFFrvAEiwu35jHVPscrevOA3pUdMP51kdKu+hxw1WPOxW5jX8kXqCtMaFRrEZ2GAoeeaS1yhSfhtaQeJQB8/N4LFy7UgJhVneenPYEqKrUxlV8Arx4QPfUTWPqYwAn1V1NLZ3OGbjK7TXLFHzi0YppVFNTuKUBUlzWEq+W/BybZh8/J0qVLl1BxRok+7TGHWKxfba8KC3SO+eMfqAGNvLXO6SPqdN9ATVPFvJe3t/i1AiSlK2zad2q/x1I8/+MOE5uGX1n5oiYucdT53hb4O9B6KrsqMhVoeai0nfsDimfgcpNXOTJFzksC/DcqfsD62uoTsC1/1iWa+tMK4cmK01d7SGp6srpNj5iSPYTNl3fjl9YD20lZ+6ALjPavxdvP/BFFwN/3JS5+Ut1VhqxH6jvXan97CQEYfrOdvWv9u0i5vuLggiMhHVp5iq+4BqbB5OAXcBPPAprFCFODi7YghYqUfB5/eD0kv4148qJ85p+KkRqsjTIq1owf0U92n2koiUzp/Qoa9uzBU4+89VGjPBS9NEeZQBYBJb8pxBONwbYoYMe+0QCSHpSzSxWNzltzuuWnfJmW/owinYPva0tZ+oAvkvciBGgJrcfn1x1hXRH9CsTzSFgTEdu5E8Q+6vqy0dBQKtGN3VDBRxX1NVzf9rCjUFyGuiAgcmhajAQhXoSwH9mYh9WmWOKMZY7oY8Uxva3oM5Yd7bPycqjEjVAqEcfmZ3VMhNhxMDvnFvESyg39+1Rpq0LFWZraoZjTi2rM4KO9J2pC6DcT2ATSqfloRn+rT6rSRWfxPR+6InbfazRcEsDfeot7WzdmUKWmj0F9pktJvzelVz0QysAVAyHwOjdLZXQsvCwx6HxoNJFbh8O+h8CcYQ02QYIbNRKFwJke6dk+yRpRlppKu1SXXxV6le4HI6/d5OHgIdAwLOTtLJWBQ0mbcGN2H+fAyBkuDbDGI59QDsbK3+FXpYv8QQ8mKJG5XcT0yElnIW8PsYrbVAt4a2KiSCh16nnUyo3VMrxtdysGR9gfeRA8y3ysq8k9CPl9UwIq5wsmPgvO4dPx2BpMerQaGvLW1HMeGAQKBqsgX/qdN/58mYMPgxFarSb887QNbz+jRMNH9ubEzSry1JK4/I37L67Bdm9MljIiZ2seNwiccXzKBps1OS8TH438GkKXCVVTWv7JNfGZsPWFm1+dlDTPnblNMYoQZ3rYk9YprEJseHASlPlbPS0Oa9JrXAziYmCxt5gcSn3MWUx2/RS83yha5BjlXbbsMXA8ZvtM6etsyfinhkX6MTZIxwJMdE7/6/z58y4Z88ixMCnECOgSYYxCOMeKZN9997uOlUG3jbl9A7dvIPIGvH429HU8FkSj6T4W9oQaEXnJx4b5X37C47Dz+r74AAAAAElFTkSuQmCC"/>
  <p:tag name="POWERPOINTLATEX_REFCOUNTER#5C667261637B5C73756D5F7B765C696E20567D2064656728762C53297D20" val="2"/>
  <p:tag name="POWERPOINTLATEX_CACHECONTENT#5C667261637B5C73756D5F7B765C696E20567D2064656728762C53297D7B6E7D20" val="iVBORw0KGgoAAAANSUhEUgAAAUcAAABuBAMAAABGs8wSAAAAMFBMVEX///8AAADc3NxmZmZ2dnbMzMy6urqqqqqYmJhUVFQiIiIQEBBEREQyMjLu7u6IiIh3tSsNAAAKW0lEQVR4Ae0bbYhjV/VOMvmevMzd7rofM2NfCn7gUp0BhZaVMqP9ZakkP0TQismf+rH+mEH6o7uiiV9s6QoThcK6oBOoiruik922iLY1EUWhKhMEC7WyL0XR7bQlkf1h/WA9H/e+d/Py5iWzbtkn5P6499xzzj3vvHPOPfckuRHi/6LFZFBbfoN0L00u9yWDNVjJeYPjJoKv7uPld2vGg1fkwQ957RNf/iZa9rDBcPNA6/v7kJW43WDOSmkbUyGSJ6RcHMJMOLnWkQdCWbM7oWQivqsrl2pCXBOiCoNu4G//2keldDR58hEDZz6UvWOHkpF4deGuBx9ZKCXBlbNvMrgH8qAxI3BN1vyoSeZ3ynYYW+FIGJVoyVYfxlcOFN8Mw0WHcNTNSVnxZgQlR4zrYwiezkl8xJ6t6PfYKGf9EuF+29yCsbzpMVgt+aw3Y6iKb7LvlpOlsDXdUCquTC04JKAnl2HMmP6uju6TtLm1aN0kXVmGcaXG78biIRYQl+sAxI4Z4uJyNARfMOgTg/VQNbKmYYJldjYZn5I2Ap0a9qo1R1NH2dbEfYyNUPtXt8aJSuhwiS0Q64a5oixNwxI9v0rD/rqW8lbwqk4/GO9h4zpcrKOEnDFtX5AUqB73jUGx0DRpsQvDROe0rSxOVhnWVS3pSFPnMDlhtHRomiywC8ME9LSSMT65UtqytGhXqr0fJmIsLROaJvO3jRVQlA7zJLdptGiT62UpGWoEzTZmDE+TM+PPm55cVY8o8dhcNh+5IkM3pskaDH+qddkpKu9YjzSPfVCznW39iMGq3lWp7mUHULNL2A+1nD/qGlsmHUohpbyJnRy+c7H050sqTVprT5QSz9m8+PRB+4H2yR/CZDCvxN1fqm8BuOGaTeGFgIT9HneCgLuGsAkptwi4sS6Fp8F/VJo8iXsyv0OS4gvw7lcoNWmrpHdEDz0/GI0wrKMuf54Wcrehrc/TgRwf18ZqH1jHYMlKElkgC6X58G/gNi1Tamq2edGuLYr0GgFFzAZoKa/YzAh9+bALIgCl0PoQYj+TJBllltPkgJJbipJIHC0M2rehl5vQQXu3EHVksVoKQVjuki3U8qijUb3hnRJUCmnWseMupQ5Ok0lJNoxv46qNJey5glMhaIH2HXr22ioSh1u6i1ruaOSMz70bkgRq8r7GDsniNJnjZFnugwSrRWdETlagpFFJFELS4veorgc95LNN6UXeDHnFY4OdhXJvpCW5PuE0OSCrFkj6rNxGeZSatJLxviiw58t24MNi//IyTc5fVjU57gMXhiPnODNwmmyB3L986ac1XDLDJUEdfZSg8EQsxGgFh5PYBbWGW0nk/N4te1YOWhmCUwcFpUnIZVL+5BcVYq+zNo2DMDOULPMp/vpeIrNuUI4oWZCYcm+kDVgX2g4FszTt8BFEkZnwommFt8Ov93pWmqMEyCPuTkt7r1Vj8FoXTJMZzkO8okXe4gpOxyRQeDsJzqSe7FRFwTFXyRl/TPoSp7d4LNQkXRIkes51FWxu/qycJpSlUhA6fh5Fpto+wfl1hbBcGf7dbbX6vkXB05bOYwBsMwsHM+/ZvM7ZQIpJOjAyrJ67GwqU28VczfeAnq0Qlsvqz5N5X0rySXCnL63Jrzg4e7t8jEY4S6gIm4Ptm3XmXIOhyQ4gI6VJcPImTqCpsvM4z7y+6ig4yTEOs+LwiSP0+e8t2gMqqgo75taHHGMz0hbHoZBZddfFOGn3ePt0dxQhzzp82+VTwIqtgLgu0EWVXOEyFiYuzWdU+Rxf1ou7dK5sgPKvi5R21eeAqg5zTnYr24o/T1VhQk+1FNGsKLDnqlYnV7gcbknqYnzAx+8+d+5cCZBZVXl+2mVYQ6EWbuXnwas7hE89CUMHN3BCfdVU17s5Q5bMrhNf4Qc2jbjNlhXUaCtArM1rCMeYdx6YaA8+JRcuXLiAgjOK9SmX2MNk/WpjUcRA5oBf/r4S4Mhbx3n7iDLZG7Bpyph38/I6n1YwSekMm/ac2mkzF/cv32bORuFXjn1RI2c56jxvC/wcGHs8uygyy1DyUGo79Ttkz4Bxk5c5MkXO3QT4bVR8h+U11CtgWf6MQzj1pRXCwxmno9YQ12gXa9VcZEq2ETZP3pWfx+5bT8rSBxwgNH4p3nbiD8gC/r4ncf6TylYZ0h6x71gq/fVFBKB5xXb29uPfRczVYzYO2BLSppG7+DHHmGkw2f0ZWOIZmGYxwlTjpC1IoEIln8MPXg/Ib+E8eV4+/XdFSHWX+hkVa8aH6LOtpyuKI7PwXgX12lb38Yfe8rCRHgruNkce3y4CzNyqEI9WuusijxX7SgVQutGenV3W03FjTpf8tF9GuT+jUKfg/RpSLrzPY5lzIwRwCS3Ho5dtEbskOssQz30RG4rY5iFg+6jj8YZDPalYVzYDGR9W2NdwfOuDtpri0NMJASe7psaIEOIFCPu+hftwrSZmeccyRXQw45jeVvg9hg3ts+J8IMe1QCwhB+ZrNc0JkeOgds4poBGKFf35VElbg4wzO7JCEUcHVZjBS7tH1BDTr4ZmQ5NmyZtm9Lt6qDUydBbP854jZu55jZpDDPhZb3Jv68IMstToY1Ce6VKS73bpRReENHDJmBB4lYulIjoWTpYZqHyo1ZBahod9D4ExLdZdBQ4u1IgVAme0pff2SdaIstTItku1+FShU+leUPLKdW42PgQKhom8naU0sCtpES7MbmPvaznDpT7SoO8hiv5Y+Rt8qnSQ3m1DBykyt4kz3XLSnsjbPcziFuUCXpoYShJKnDoetXBjjBnetlrLBkVYH74fPMt0zKvJLQj5bZMDMufz5nwvOIdHx+kl6HSrVzTkjqlnXdAP5A1SXr74G7f96SIHHwYjlFo1+OZpHc5+nhIOD9nrQ5ZV6JEhcfEb955fguVuG05lhM6WXKofOGF7mBVWa7ifJzoq+TWELtJUdWn5R8ec7wnHvnD9q8Oc5nP3XKYIBYgz3axh7dRsmchw4CRo51fbmh3GpFu4GMjJwEJ7Mj7k+pg9Ge/xw3B+I2uBY5RXWbLNQDR668TC11mTwY8NjfRhbKAiASaaR/9x5swZh5R5KBIqBSgBVSK0fgAlUijrjjveGSmFpspMLTC1QKgF3Ho28HSMBNIouiOhT6ASoUaeEqcWmFpgaoGpBaYWmFpgaoGpBaYWmFpgaoGpBaYWmFogQhZINfEi9L9bi+sRUsqvyunSSlucfsz5CP5uGtFmPSnKR2a/g7+h1CKqIvyO0hbFxX86oJ+6GhJFTeE6UpX/yMU3q6KooyjiBZoKqhZhJc/CnSDaMuH/y7m1Br4LbkQdQhWMywK3VqPApysTqludgSy3HqnumM78b/9IeYPfAy+jQqvCBbvoNryMCs29CRRJTZUJ+fpsJDUEpdYoAyX1reloqtmlyzu4udN8PyKKavKF1x5EpnuxPXJqKj/jn0bggltE2yzf1m+A098fURXhnhOnycYhYdFFnUgqqtIk3L3N9yOpICqFdxahZY8kfk9AJLuXnyK1rBNDF9QiqerNV+q/m7oNWBaToF8AAAAASUVORK5CYII="/>
  <p:tag name="POWERPOINTLATEX_REFCOUNTER#5C667261637B5C73756D5F7B765C696E20567D2064656728762C53297D7B6E7D20" val="5"/>
  <p:tag name="POWERPOINTLATEX_CACHECONTENT#5C667261637B5C73756D5F7B735C696E20567D2064656728762C53297D7B6E7D20" val="iVBORw0KGgoAAAANSUhEUgAAAUUAAABuBAMAAABCRhwvAAAAMFBMVEX///8AAADc3NxmZmZ2dnbMzMy6urqqqqqYmJhUVFQiIiIQEBBEREQyMjLu7u6IiIh3tSsNAAAKSElEQVR4Ae0bbYhjV/UmmeTl82Vuu63uZEZf9o/iUjsBQepKmYBQaKkkgvSHLSb+0NYRmfmh4FYwsVpWtsJEQVgXNBGxuCN10u2KraUkoihs0Zk/rtTqJlXxY1yZLP1hoWU995x777svHy/J2s5EyP1x3/m897xzzz33ZN4dxv4fWpAPa6tvjemFyYd9xRAdbuOiIfHmgdemePX9ijFvjh/7qNs+9ZVvC7++zRB400D7h1MMFX6nIRzn3DFQxiKnOF/2UCZDXm3zW3wl47u+bMEMvsH57xlLrzFWrggCNVjsft2znHcUe+KnCJpFX+m248sGpl27+PjDtUusvMHYwu2GdI8fMzAE87zST5oAv4O3/KTSb/fjIm9dLLDdPoEu2u648knOSy6GUGTAtX0CQ9EkPxhKl8Rs/3INCEczjqAlX1oSj+KW6KnZTf6CgtWz/A4FTfFM8IKf9J4vV2hukh02v1VgMXOxy4NbJGruKqEwSStyPylr7D4MqnfMYVoJojflkCE+GH4v+U03glf1tSJuumXoCMnjkrxJ+aFdMcQag0mj6Bj8CcGar/PL9XHDFG+TEtkdBDZNjSI33Yr81Bo+puqaao6hWu2DoWSDmFuUSHcLgYDp+TTnq4bsTYJB3/Roc2fcuM26lOhWEIiptUeszU2TpeS0j6hvekxnxo1n87oUyToIWJ49uM8zHST/L13MNz2mMJ/4jR/kKuGtk5jNNwx5i/v6wJD0Af3TY2DsKWPr8y4sZ2l4IjDHffekj2XEeqR5sZOVS2N/rbH0YaXxRPPHBJbVhrL2LnaAtLAiek9r9p93tbrJh+KnYOJTwncsF/7ytEyPdv6ZQviyQyM8esx5sLX+FCC9RTnm/YVqHcBNviYJ+pHjt3qN0DooEuY6YLXK5IAlzoA3ZHpcF7sxtYvaoQxMehVzkvJJdJd1xbL3BqMry3nm/R1UpG5T+Z7QHp2RhsAUYFUESpzjiGn0T5TCvyYOjCLmpEaLBtx3WBbfYrBsgV3B+cp1khN9Ec9EjUPxs6GRKYEIumQBTWE9TGoWnmYh4V8wvgU934IO2vsYqwoRuykJSKVuXRjJv6MpXe8mGVb8aNkxwD7vgASlxwglkNCO0NlcET2VbDL8bDC+jVPn1wTT274ubEQlpAf68tWmwfMqjsXaOBSlxwQlyeIBaNlNPBkSvAQ/AmTyhHC06TVErT3QrA+AkauKHMA1URhjUPyIcW+iRagiofTYQ5+mcfAFviOGw5ykbAwdsDQte9EZOtedTYprwUz0F1INlzdUeSQxSSmB0mMThv3rYz+rCOkAeaQqFi+MoSmoEJ8l8ZCHiQA9Lebu3oS77CRSdHkenbFIl0IN0yPkMM6f+0UJlapkTO0YYIaNRTq5Xxs1cENbNmBjmotUexOtR6bgTkjTutMobTp4MCrDbiTlaCf8etRUVV19DKx1lDujtPzpyhSRHmOUgEihiQ6hkk3FI3BoJzFVQKjBP6+ArLYx0B+PfQlTaYx/0tqEcYMkjcwsa4QokmwKCBgtTK9htfpGvqLwrl7r/n1tNyfa1k2It10xGgA7NCrFMe3WlErVwApyPCZiZJ3OKGlM6SxZIW3Vi8RJrUuxAEh/fkz15SKl0fd8Jc+/2hG0d/Nv4RNOEKy6krBx452kdpdwGE6L6RHeaUtoQZNl5knCdB/Ra1/GrCoYWe85w9SZr5VGACpagroepPgKcIedhCy7pvVkzdqlnbOH3gdmirbYd7UcASHtx1xdscq4EApj6UkL8QAmacj5q0p3D997EyL9NWapJf0icOUBTuGV25HyKawCwwpVo+iftkb1XdV2o5QuQZVO3/Pjd507d64AxLgsND+tBfLibW2xia/Aku4i3boEj7ZYvrCsrqtqLWPox/gGyqV/5OCTMR2FMXcz5xclEx9B9xgwyRo+zTMXLlwQ48ak5E80ryty9LXaMgvCkD169fsKQMOlOkk7hxVVlEUxU95F6lVeJwBqXkeSXpAUeMmWBgH4p95LJlXD/1r6soIXKOLcpYYwgT38/fgyi61CkYNeOP0bIR4D10Yuyl9SCR3/jTpEyi6NV5NvwFgu8yckyb9LIexNNW2pQ5r9fbBZ0SSLUod52uZ+HrxvI8IL93ZAqvZL9q5TvyPx9t3h8w9LT7lL+J6Vwt9eluO5pXXj+nMlINq170mWCBNHw/BaSx0Dc8H0XuYbgMVFdMlGuZr9QOHwjFwWv7EepOI0cp4/f10yrb2Vg5jcRcaP5Seaz5ekRCzzQYLsZXZt6Z6PPICHu2SmPX896dtAIJNcg86+ULLPOrAOJUBUw926AMs6WUuo+p6Xhip8hqhWnbFH4Hx4xnGlkjo8gBZW47j8opBNQfg+usaCnmBt3Aacj3Wgm6h1eYfkcltD5b9AVFtIBT/5CVOmq1KBIO6bBpMU/m2vDN6CLbJwi6nZFqnGXGqTOQhvqgXLLg4ygfLqUCoSe+ZbNUwE2SG0urfL2Isd9UNUDpaHVLMwoDByJlmJwS7XB5NH9lcezIM0Ci4aU6/qkvLo5urSPR2gBe7+NzYB06+6yZdaVWKwkIOziOHM9RS426LLLsx6TxsIgv+g2gb+erEM7xKAWMZWEcwizPUkSvl3wb01EKDKDCXzFXx4u+joFYkbIWYN7DiryWm81/EHUODqDWqOGB9qhImWOo4JYJ+jklCM74i+ryXAByNa78BlZPsD5e8NrjajfRYcnthyhQHjzkRL3RXJ28YsQOphT3qQQ8oz0ZxAwkFjqe3mqilhP3A/rCvye8Cw4KCL7ZgCKb4BtcP4llhyIHOtQKdataQg/bQgu41oIvGpluIvv6jbH7cp8kR+sUWhHYQz1xKYbiF+Y0sjPkB4+5sfOr+yYUh4cxgy4gWD7wVPOS6eI6u8/SLw8ecmfkDbdqXFLvhDx8RHwsEv3XjcK2lOO1JNMtLG+Wt7jZPYKkjawn34Aa3ckoriEdGlikGcDEy3JpMTUg85E8lWr7M7lzsgmsbwlDo2b0loFh7h8/zZEhrS+6lhj9rzBmkWwHDj+H/OnDnTQVs+NwsWDbEBqkJoB0M4s0SyT5x47yzZM7dl7oG5B0Z6QNevQ4/EWSAaNfYsmDPUhpHunTPmHph7YO6BuQfmHph7YO6BuQfmHph7YO6BuQfmHph74Ig8cHoJ/oiavsx9PlMekWV6WutSaJlZz342PPgZV8scNbBfgC869xbgPkr/x72jtsyd/3W4YfbbpwAPwJfZGW1PwuelTAeMC8gL97NnJ9xASvPbhV2za2O0BXeotoSN2Zn1Y6gCn7Zhx8BtBvhWO7NNOtC8RzRztvbo2+fNXuI+lPdpY2KMqEuwhzLntJPQ5daQuqc5rfphyEsHygu4hzHj9HMsUOopwzWRmW0puhUktvVjs2qkuNosrrPA/aYrs2ojLbK4vWWPvkV2xMbnjwsDxKXiya9wHrbJe5geY3Agwj+WzWij9Cj+f+TqjFoI96rqaFqj8tDqrNpob5fQtD83Z3ZXv2Wu+y/htAGL/7oBIgAAAABJRU5ErkJggg=="/>
  <p:tag name="POWERPOINTLATEX_REFCOUNTER#5C667261637B5C73756D5F7B735C696E20567D2064656728762C53297D7B6E7D20" val="2"/>
  <p:tag name="POWERPOINTLATEX_CACHECONTENT#5C667261637B5C73756D5F7B735C696E20537D2064656728762C53297D7B6E7D20" val="iVBORw0KGgoAAAANSUhEUgAAAUAAAABuBAMAAACkb9drAAAAMFBMVEX///8AAADc3NxmZmZ2dnbMzMy6urqqqqqYmJhUVFQiIiIQEBBEREQyMjLu7u6IiIh3tSsNAAAKa0lEQVR4Ae0bbYhjV/UmmXxMJnmZu+10dyez25fiF5XaCShUFteZFhVRYfJDbKtg8qciis5Q/GHHLRnxxy5rZVJB2K4/JloVtms7b+u2uwstSaEidMWJpUhb676AP7q7pUzEH0t3YT3n3M+8ZJKMtPiE3B/3nq9733nn3HvOeZM7jIW+RXm/Nv8B6B0ffU3HNbL9FZw2Au8X5Lw6+krOOUu2yG/9qmnf+skTaNG9lsD7BF5Z38VCpW0jnObcNRhAiUOcz3VRRkByXw4uE5z0+yChF7+7xQ9UGfs36LDPcMHHWwYj6DjnfoA0DC2A2QfKZPYMZCPzcv6eh47llxLovsUyUkTr8FsVqMZFXlXgqGO0NdjqnaErJjz06zt7CgdhSL9oHpzhvGwwghI9Rg0I9EGbt/chalL0gAZ3AtbOEOfP9Q0Y4/uNmONxS11Br+Bb7K55M4PkswO5ODOZ92mBNp/HsVYmjLpK75lIDTSHmWqgOJ82SC+00uildVMK8hVifBkZhQ3DjnFeNZiA3ggShuEp3hgkUi8P4iKvuS4kktxFIGOdY1bnPUesRFIoOWKb5NsDJBOzA5jEivMlIRLN05i0Z5S4jRE/uyDER+6n1AP6zsgM3TIxFaUceTzsk5vjYmP2XXtEYkE9oK98u8dFQbEpZSNH+ra2bok0+W0W9l+BawPDYGdz2KJtpWBUvsvKtDXlKpdn3KLtEqwNdGJrfthyBZW8EvJd2nY9kOSDz+Cw1YE/OAz2hongkm2+IElLYkzfYosU+UAD2KK9cOJk/nBUhcG3n+BP+lIm9crsNoEJfYKO5A8jZfEfUkQPU8FdNql8TiJQ0kjF9YyRgWjrZedLH5Mu+Gf+c+wbZ8TcpHdv/GLigs9YTp2giddS+Nxkb/qHYPyprkfqOUSNc77Rxd4FsgLHLve6CIMJbx1mviVmF88ylr2Ob66t8Rhz0Nu53tyFhfOzj1qPTXabrMO7XG4JDgNTpFpdLNehwmjNx0mT3IWkT1VYWh5x5wyLcnyFVm/tsAIa8kswRba4SHkKhZJmWcG7Gyv08EVyYo6ezlZcXKJIAa2O7IgMvrEFliKRq1axgrLQEh5quN8nBDqnOzX1K2mU6MDR8Q4iX4TBiogVh5CSFCUbVWERWXG2XZah5070lKCMpVqo4RbOpRZIHiu81+pKdNCYkdURRQGP+jj1V0Wu8jAFFGSMeIyxNr0DVc09yz5c59ZOE97QQnCKtjWyC6DCXZSmMJjjZM3OOlIWKemL8KMU/CxjHXJuvH/qi163oonXwGVMq/MZg4wONSlcCT2mINY49x86R7OFLVLks5LMr8Coo0WZShckaXc141jPeJskSpZ17SmDYUdENFENlmAP5U9/nmakROCdpARhFIzzTWTnyMh9lk6bTRhUMMef7jNhGCkn9BBbv8NdLZ8RqWWKdmJJ7kHGYsJCmaoW7AZS4gWQGHRxylq9e9IgTOuxBFI1lTAAnhKmEFWY2oNILuNyER9705JlCUeNgjI3aaHSXg0OA+6/WWZxl6SkS0p0IppWIJDJf41IbR1VSuIdfhR4RHZZEhzj4sApdrztwKQd0ePn73tzuVQmfkS4TJzNlhV+CyLw10i1iE5THQrr7E+BxduuJDjmkBiIeFlrcSm8w3DX85DB/uAJbgRTK3zxwDF9mjW1oRgriR1DYZBN6cVF2RjdFLN1X/ElmBBbALBoIOzVNqTIsMG54INIQVhC7Sn46oKHFi0FRQHqiKOS1b5vUZSZDHqr6MrHxnSRlejOvbk8PnaUlt2DUpPyXGbpjZOwtSFyrEhPJhtwDGRy3kLpmPhSA6hFwfbrSLSb/io1dXTg0FaGROlvfvrEiRNLuObKOvY5KT9B73kVtjbs8ylpqFUQzFBKK1EYhArBx0nQamTB3wnkvZfECIXBvIRqDQmwCSskoMOritF3fITnT506tYy85jb2qWnsseZYgO51CAkFLPNcpE2chY48FPWEn+J6Z62h5WPrKAZqK38m1Yd5yjgyIzcRibIr+pgJPNC/M/tjTfEWEMw1sIfW2WTszoV6g/0ckGYDuuRpH3pW22LsO0VpOh0i0qjTZ5CPBaPaZjH+gk8k+QckhKd0cEesCavt3KJe1TC9FxGOL0lKbM790POsMjOBeWhybin68AtlYmVu8R94bk3aSHsuWn/NOdIgATC48mz69o//FmmXZ13Bgr5Ee12isVlfM2wg18o/DngafaZac/ZnCqTxux58JMWb+33Evu3l/+IiAO0Iv8Rq0jMr04IGfn0l/0cF155tCLDdcFpP/uDDP+QLigWu2TAwW7O1JXpmAQbnVNk57kJtXAZEtQrnv35UIcNGb6+QiNDZ6JFONATpEdizNSg07rUkxF4XhED5j8SSC10WvLm6wKLSDEjHkwBNHT9B2rF3RIEIx0JH6i7Z5LpA38XhIw+5AqPe0Qcf0Ktd+5H4b2BfmWcMrD7Rbd8HPHhXl6SGdUm+IUSiXTFDT8staDAI5OxXqssXMUIxUrmzxdhFn2VhsFv0mGdSus3ogWVxBfRatYcJhMxyPyrR0jOGpb9aDWnxIMJrs1/wYYgcfpcawqKlVNxShB1GWVwB1/6DqREOVl2Gw9YaBumcMbCALgsLwd8b5pYwa8lW1XKd/pte89ldlJZFsYXUCVP0GyF2zIIDYN3VhCQva1gASY9XCbrh4YdK5NJN0Vw42MIphWEK1nHTOZ7ZvU/RgoHubAA3aM46FoXgy70NX3++kHWOQ8KZWjcTUwIe9gdJh7LYFeuvF6V5s4iCZMpTqD0WGhpzvK6pzte+Ag6lPNgBRhLqkMlNLcwoPkIU2jCkvpD3K5jr/dXwUn1svuobfgB607Cy/O8XdXvrKbHdML46+HmAP8AkZbTFNSLibYpVRAa0B89/8ove32yBRdfGCP5ND0URYtaxKMoT0DVMg2QcN2IO/W/tH2G6EX43+ujNa99Tj6PRfmYXox9yfUlTnS7FFIJ2ctBwhS3oKg3oROvQ5r0TUsyu243RZ8StvTFg1tq/2N1zPgjkaEuSZLPzOCT8Cy4h/+sufpKfL5MSnXNKl9uitdO/zG8rNCxjvL7/2tGjR33Glpnz/WvlsOhl9EicxN0ZOsMZBeHI3HHHJ2x8DI8tMLZASCygi1GV5MI1TptqOVyKKW2mQ+LHsRpjC4wtMLbA2AJjC4wtMLbA2AJjC4wtMLbA2AJjC/y/WyBZfwZe4YY3txzSN1ldKjbY6i/8B+3fUUOkq3OWlfZNwE8zCfx5JYQNroEU5t7zQTP1I3bIlEwvs4r41yNxGypk6sFPUnBPg5dRrZAq+FP42Z+Oh77VHzIb3iNvAsOFp62QqabUkaYT12oVMUxjjjdQnYj1M3uY1MMLeVVUqAK/0YezRbiLihW77imFSVVpOq/P5YRwqLlIUSZhLkKHQy2jRYuut+AhTs0baoggcV2qDTtRX9sOkXZYxWyiPngbqu2HSjOpzIS42l4DR98XRv1YVoTB2gxzrFs5IVJVhkG4bZrdDpFaRpXSLMHpffFXDTFM0JXnSBvn0IHlMKn1QevyH7j+FvOu7LgTAAAAAElFTkSuQmCC"/>
  <p:tag name="POWERPOINTLATEX_REFCOUNTER#5C667261637B5C73756D5F7B735C696E20537D2064656728762C53297D7B6E7D20" val="2"/>
  <p:tag name="POWERPOINTLATEX_CACHECONTENT#5C667261637B5C73756D5F7B735C696E205C6D61746863616C7B537D2064656728762C53297D7B6E7D20" val="R0lGODlhfwAYAPcAAP/Mlf8zJf9VPv+IY//urv/dof8iGf9EMv/nuv9mSv/S0v+7iP+ZcP+qfP/yuv/j4/++uv/4uv+9uv/quv/f3//Nuv/Bwf/T0//iuv/JyfB4X+tuWvN8YPu9qf/8/OpsWf/IyO5zXP/Iuv/n5//X1+xwW+92Xf/Dw/WCY+dnV//i4vN+YeZlVvaJa+JfU/F6X/SAYvOmkehpWOViVf/Hx//xuvi0oPrqq/Kpn/3Xn/jRmfWBYsZXOvGom/GlmeRnXPrZ08ddPeNhVO2flf3sreySf/SsofOvpudsXfKAZeOnd/qOcPGXhOlvX9hwUO6glep2Wv/Y2O2Sic5dTOqHfd19b/GdkPCfjt18b+eQhNRkUveGafSZhP/huu57XuySiPm5ps5kRPWObuVyVt5wUuF0VeyLf/q8qNFhUPGTgvi2oeqNe8JLL/7ur8VPM8xVOvi+jfbOl+rBivONbONmW+/HkMNNMfezoOyYifbmp/i1pfC0hf/o6PSEZ/iiif3XoPGon/fnp+aIePWwo+FdUvihiOmCYeGkdO6DbuyBbPeMbvWEZ+WOg+uvf/3Dkul9aP/9/eBzYN1wXcNUNtFjRf/Juv/ExOnBivijivq/j+uJffezpPqUc/CXg8xiQ//ur+eRhd6hcfSmktVgRNBZP/iGauOEdfblpfHKk+2BY/8RDP93V/+6uv////8AAP//u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H5BAAAAAAALAAAAAB/ABgAAAj/AFsJHMgnCghWCBMqXMiwocOHECNKnEhRIQgSIwZqHPggQ8WPIEOKHAkRhIqNAi8gFNGlxquXMGPKnEmzps2bOHPq3BmzBoZKCC9sVMBKAgKeSJMqXcr0JgIJrBQMpMAKgoOmWLNq3frSAQRWFFp5OMFqwsxPjjhtWSQGDhGucONqncDKEqQHrCrM/LMEkSgbNmI8SqVDruHDPCuwekD0aMwcpZh0wNSihZ8zRcbEkalKVVMCrgS8AuBqlcwAnmOSdsXaVWqmq1wBGF26KYKoFlhFiNlGUacOKFAIXMEBzJoyN2J2/hzaJmqZq1u/Xhp7ttYIrHKzkpkpEfAdMAS+/9BgQo+kRspTox7AegH7Ba8OGHjF3lWAAq9AiyZtOn7o56rVFlMBAbjCnmkCeAaaaQQIwNoBr8TGWgP8vXQAa/3FxoAqBtakkExzxFAIDMQJZEIIJaSBhxPpvVSgKgyUVkCHqiRAwCr4GQChfrSZxt4ABrgGXWuuNOCiARIiqGBtAJhG2gARytbjKwnI1kCHEg6gSgAeJiSTF2r0wcF4ApWwwQdN9EBKi68USGFtBxywgCvw3cjakvvVFsB8BRgwHW2tGTmjj7UlmJ+AADjYXHVTbvmSo7GZ5ihNH8YExR1JkBcCEK18IEMKSPjwBpvPVaglkPn5OcBzPFY4KYAwVf8Ya4cVGrrgK3MGwJ5ojPLHY5ueMTrpTJXCZMgVXKC4gRVHpMDCDJqAEgapnlU4Y42vxDgAAMu1qieffg7Z30uD0leoZwdSKduuUc7mKoSvQCrlsDIV+9IekWxypgwCzSCECzigcQi1U7ZZZLauJMAhnlNGGuSf0d3ZJpIYvpJgkupW2dx7DatSgLbtxsslpdnpFtMNZAgyiLNSfOECIThUwUMeBMuqJUwXJrAKw7JeKACsL0UsJIEG1janKzGaRjQDAezopqyKZjjvyDJhZ0FjMqEyiilGmPEDHVQAggUbciDGlaxm13SbAnjpJVMdlGiRxRNDMDLFJJekvRXaestfpNgDY5U1UyBKeOKGHUGEckrfWvHN+Ct0neBBK1RZ9fjlmHsF1kBEGYX552k/FdVGKrEiAgZXga56Vg5gIEJQKLWigkck1W777bdncFLsAo1AAg24By/88AnRgBFKAQEAOw=="/>
  <p:tag name="POWERPOINTLATEX_REFCOUNTER#5C667261637B5C73756D5F7B735C696E205C6D61746863616C7B537D2064656728762C53297D7B6E7D20" val="2"/>
  <p:tag name="POWERPOINTLATEX_CACHECONTENT#5C667261637B5C73756D5F7B735C696E205C6D61746863616C7B537D7D2064656728762C53297D7B6E7D20" val="iVBORw0KGgoAAAANSUhEUgAAAUAAAABuBAMAAACkb9drAAAAMFBMVEX///8AAADc3NxmZmZ2dnbMzMy6urqqqqqYmJhUVFQiIiIQEBBEREQyMjLu7u6IiIh3tSsNAAAKWElEQVR4Ae0bbYhjV/UmmXxO8jK33bXbyYy+7B+LS+0EBK0LZQaFgqWSiFIoFRN/aMsoTP74oyOYqJQtu8JEQVgXdOLHD3dBJ92u1lpqUhSFLTJD0ZZa7YsoaseVySJol5Z67jn33veRl5dkme4+IffHveeec+6555177rnn5d0wFvoS5X5l5e3Quzy50D/brP4KLtgMhwZdmeKp9xv2tCV+5BN2+exXvyUseptNPyzI+OEUkuLvspkznJt2D6DESc6XXJhJOv/u8VsC+TK7gWRBjL7J+UuM5VcZqzUEAgussXfoac4tSZ20EZ6yEMjcMwPJQDRaFx97uHWJ1TYYm3uHzT3gR+wOQWu84UWN7d/Ju0E8+WNBVKSti3U1esfROhcszZ/lvKo7BCSGjOph8Olm+YEPVqOK3mXSFAWkCqYAsy8viqayJWosRoc/q2DV1t6poInbeV4O4t0LpIqRddLC4LeKXtqxxrXhPZFy7CLBPkGp8CCm5NhtF1UPWMIQEkU7ksgYH3a5l4Nm86U1A1XIOAziO5xlb5f4OkWDXsPmaw9HiIppkyeDWoFGr22Pk1I5KjmKOwjUHSMq3GFPYsutUjt53VET+A7pHfiiHcjSguz0txCIOGye53zFwXpdYDQwDBrcHCe1sy05+g0E0mrJRa/HHeoieeoqFRgG84VxAg2+LVmKJgJJ56bb5wULsddfpQPDYA5DR5D0KFeRbZ3YDL5h8yd54PPbjKOh4DAYGXuOGPo8i8tJ2k63K/HAPThaL6Q80rloFeWKGI+3Fz+q+M90fkxgTe2g5N5FC1Bzy6J2lY73PGttO+iQ0pQd3enAO5fKf3lChkFj7cly/LJJAjaPmA91138EncGCFHl/ubkNYJ2vSoRuSvxWtwp6jGCJc+2jesSkQFKE+TdlGFwXey+3i2NjBZjxVQw/yhqpXdYXqz0Ydqki54X3WziQqrqyOnYHdAI66BODTeEdGY7i8miZFPl7SxwJFQw/7S6J2zdZER9hOBuBfcD58lXiE3UFjzzVh5RmQ8HTtQk0xhzqwQYYvJJ4WMWEZUHzLtR8Cyoo72OsKViMjkQglqp1oSH/tsb0XdvCL6XRrIHAPreATmEwQbEitiNG1JdFTVmYdDkDNO/hvGurguguXxMK4iDER9yhqe4guceN6fVQDoXBeQqGlQMYY3Qw+M/zKuTyMkiCCxr0DCJrHirJD4KGKwodwdVQPQYpjRA7dUlQokFhcIDWzKPkOb4jhGH4UQrGDlieVrti+s50V4d8WRDnPelR2yb5jh2BzNL2pzDYAZl//crPG4I3QrZoijWLozsKLPhkVTTyuBCgq6TtzTpvrzayVGySa8iYTp/cC8MgBCvOn/5lFYc0SZPWEeg5FKzQqfz6KLFtrZZXwTwXEXXqMiA90PXztNwko0dHC3pi3HafErn+b0ZN1NRphXeJU9wcNSgIr/QQYTBNsYbYO2gKysKUDwKFtg5TmYES/QUFFLWCEY8PuuOi4h/b0pLEcUdkHeFXHv4pRBnkByAsTs+Q7HoEv6j6fb3Enl1sdCbfxB//A/9eWUokz6W9mVPxGGhRjgdBmlTTwSOPcZtlG0ohakWApNInF4COJw7m3FFH8fu1nxd7QdmfYyKVhW2asbLaUMJUOCeGQVjYLSlIpo0nPHITeslrGD0Fueg6SZg6zj0jfbrpX5jsjjbtDeVTEXDgExBLVzW/TED7tFX2diUhR+O+o/kIiGkLlrYVqYZLoHr5gqXAcS2+gmfU0b2HT1wH136dJdVKfhFkyMOZXKq0I6XmMK2Lq66aS7+VOvLoplZacOmMUg3xtJ+6++zZs2WBTOPixrhJHGviOQ2xZV8Ec+4iMnkJmp5YtbjMk5tqCdNowcwG8l17DhuotOeRdESvLSgqtFE71DuwNvgoL5w/fx7FFkXkZenfSWJfdK+0llgU5A3ooe8rAw5X6ARtFVZRnpXCiHg3Dk7Zb7t1biKKNZ+lFupeV4OMvab3jgNpg/9c/LLuYLqke0y8r0W/n1li6RVIXdC6j/5WkNNg1MRF+So0rx2+vc1YbBfHp+0Ur1T4E6LkD0gIu8JKj4YgYbiKdho2sul5OSg9F71vI8HLH7GAp/Ur9u6Tvyfm3j3xcw/zbezYK/ee5fLfXiEGx+t4++rTVUAare8SCeq4MqrAxBYt0QyV/F7h64DMCJ9Spch/qkBsE5fFS9JDlGkmzvFnrkpycm/5IC23jeMl90znmarkaF3sEmQssSuL937sATy4JTHv/LXDvWEER3YVKuN81ThtMlaqQkcVeO5fK3hsO682O6/68Sa6hE1uM/YIBNcnTeqLOqu9QlhzwyYQVDGhzYHHbq6yqNtBN0GQRVxj6z6XnKUtP96kxBqCK/qZTzt5+mrjA3LfoazkwZ/faisQzlbZ3C3OgYxd4xO/RdfVOhUX3DKoJ34uH1UGjkdqO2Dij6HKg13GnrfUW6Qt6XOcd+1eECSTK9jTvj8tZDdGD26XNS2tHlNj2Brat7l4rwW4yD3/wiJgKg9OmtzK5ArWb3gOEBWxpMDhJoURi/CDJ7z0f2CSBOk5X4LniIjkQJQGTPQfwWvsKd/yjlT96N4qgJRsIW6tgY27etzddfYytl8lh3ZYsiN0gfIGvsNEXn2LiglnBQXUoicYIrezyuBRvM9hCJXMjoIc7SUH7AEHBxpR9LrH39tcGcg4DZae39K8eTr7wbaWxvkCfRGhjfZRTYy7QwHiY7ZgzSeBqL3CRmfFSTUeuB8WE8kDICThJEvvaAaV5eZ8XUqzwUMtmhCilqFSpVlVkG43LQ16ARHhZMnxV57X5Y8X0NnwiDdEGh8FkyVvU7ysJi0YsVGa5gLiF77x4XPLGw6cN1gB6QcOsgc8aWpEiVRy1wtAxndF/IJ1QTPXZEhvbmnUCCD6pbces1w0x5wuvF8nb3un4dZM9lZglCGshF+wal0lZJ4y/OTk7wdqJHzE1FJs3Cjok+YoihPfvMruWrIAk0eXFCT4jewli91xuSE6N73Ez/GfVVGLwVNKGfyNrADpS7hKvH37f0+dOmWBVmc6hReq4dJOaAN5HpSD8Clma2QcP/5euzeDZhaYWSA0FtDJqO+Jd9ORC3a2fNN18VVgITQrOVNkZoGZBWYWmFlgZoGZBWYWmFlgZoGZBWYWmFlgZoH/bwsk2+LG7xudpY2QPsdmudRlm9+0HryeLwA34JmMS6xybA4+zSTkd74bMOdUU8BXkOLSNQvGyHsUU42+AcxwV6dGfz2iK0c3YMrppijCp1r6rhtSBc/ApRncHsF/LJnuqQ+T+wOMdfDrsOMr+2HKPwRZ0nTySuMhCDxsEfJyZWTcbYHDnndieeIWJpQafKMPZxG3MKHoqzKh01KaTl+VCZ2CaxhlEnSFP3TagUJ7eL1FbOLUShj1Y3QvuQ+emAtlxiXXtgkXV/pWGC04R9fQW7DQHwqjfixHYbB1lBlDl9VCobAMg3DbNHcQCoW8SlToOlfmWPwFLykc/dd+gnoYJ103tsKh29uoxf8AX7QHTd6MsCkAAAAASUVORK5CYII="/>
  <p:tag name="POWERPOINTLATEX_REFCOUNTER#5C667261637B5C73756D5F7B735C696E205C6D61746863616C7B537D7D2064656728762C53297D7B6E7D20" val="2"/>
  <p:tag name="POWERPOINTLATEX_CACHECONTENT#5C667261637B5C73756D5F7B735C696E205C6D61746863616C7B537D7D2053297D7B6E7D20" val="iVBORw0KGgoAAAANSUhEUgAAALUAAABuBAMAAACThE92AAAAMFBMVEX///8AAADc3NxmZmZ2dnbMzMy6urqqqqqYmJhUVFQiIiIQEBBEREQyMjLu7u6IiIh3tSsNAAAGSElEQVRoBe1ZTYhbVRS+eZnkJZnJy5zaWjuZti8FpSDYmYWgCDLjRhCUBBRBEJNNXfjDFHFhC5Koi8q4mLgbu5mgKEyhNNViu7BmVi5acaJIpVX7BjfWKWUigmILeu7Puz9v8vuMi0Lu4t7z853z7j33vHvvu4+Q/7NY0K7MhH6k4yrT9r4nFWBAyjmnGczCzmdUefGdD+g4dmuAAcnCljJIAbiKQyr+CMC0IemDOdSEvWVC/kDzexQcg7KuOEYtAngBUQ/2evahw+9m83E63vmiArdgp2I4NQ/loKgrH6/TQNzYkduHTeqCwk4AFBXHqPi2oQQAAbZyhgm+rq1gG9ujtE4dtCdxeYl2oO9iZz2G3YAZ2laLjGNVafvUJfYrdW8qt4tjorBAidwKZ2kdhe3hvaLUvam1JY6xwaXEhJYppAY7uFLVBVfRvagY5DnEyrLWntIsCqBzTJGe0/Q9yCgIgCNmUc+NDPBJ6OGjk3rc75kjglEVMWIGa3B3J8M+5Bu+b0uE9sikZrUJIos0Wf9kzn+L46e50Ya+HNkAjf59BZEbMCdEYk5Td+mQWRgooXVTQsaDEU36QWI4XAzFM02zvjh8Px40gBk/cZg0BrBiqAdh6Pby6ZuahW12tAVGjDRgH+QRup1ccyUyxt99n8fFcMGnB27jdep8j+cbOrDlk7Rttxjq+u50okmdr0tQ4FU8AnulKgTxWg20qMKS4QIn2xiIoeyDsW5pqVZvmBY1EKuwKe6fq6pI1FV4mH1BG1P/DjVkSgU86DsDpzRgCDIBp32rYEwS4PqqgVq7KOCW8h1cnQq7B3IpwekFQToqJoE8cdgRQ1p0JZ6+Ch/mfcSGKyhHzaWimC6tnSoEuFPzCn1R5Kmu5AlcXG5lViCdqyudXAXlyS9dcrAmHc26AhCVK2vcXD8y/W88TRqOlDSvFYVvtdsE0qLU48V54eHl5WUW4ySLRhRc7lJFudoQDyFjxvptbT/9+EDWHoXs6urqAqVz7GSa/F7obf9sk1Ajn5CTQUG/dV+9b0y9JVwRUjEnPQpfeEwnzpuUHjc2yLV1pu9QWfWy0lTMTSW1//6PqfL6lCsxBXGWYILolCcVOpFpZt9HPnVWE+bgc40jGw2n+dHr974h93pUtlY0REV/EJNPzGHjrBadRZeQ2SIyfsFD2Fc+je1R/AqpAmQf02RrW4oJ7G9UUXCxSl8g5NgcsczJOAbwmYdaXm7S5r7DLudY7fhnIcptGrFn+iu0Ls0QgmMdC4zqb+h+msnos11bYv60Ksqe1lon5JJH0tgY5eXux7DULoU2j0FMPr+PNpWpxz1sIo/eZIXSvDzXdR+pNHwcTusZRXPqOl8u8bQ1nUffdG2ipUyI9SdFOE09pNxG1TVX0jYUJc0Ju07dYLldp5to5No/vLjYj5+ZImcmOZP5VUabvZz+eUIBv+J5wONIZxFf33E1HRlx0Ej5AA4z6lxDsk59RtJIOM8+iaNnC0ILFTZ+wiRPS0BEpEBarqdSJYmrniTT8OMlWX46yQLL7gocuv9Z2FFb7XYl0e+IEklHgohqszfLvZn1JAJjNOgZGrCTwgwzXizblSUpChK38lLimE4FN4N6h/Ytt45VqYEVK+PAJsfW3w5fx9vYtybfgav8Tg5Ne6jMyPUYP15+8MjBi+UOJn2LYyfgfJGhW+d8o5fowLJP+ewQ2lhtz1/Hjx/30NV79ex3xSG4VC7iJ2h/t5RgqJRz4MADQ3U4cnYnRUCu+zTHhlq0PWWofqmzOynCo76OIjCKwCgCowiMIjCKwCgCZgSOTuHBPnPRuDoxEaE5+2x0mtjnX41tv7II7dM33Mzj1+YTefwcDH6g+4jw7W1iwTen0D7S5WM7pPtPSJz/cosM/QxpTZIM/7E1fN+JBknyO+3c0PsdLeMPOZxJvGYSFxEhY9veTHS4ym5j20NCS1v8vuC//qhp+/w1lthx9b+iLSqckF9FRwN/EsL5CliJDo9vu5ML4MKwYzwFS/zvfhgPnW3S/MaQpsnbnVHhNBFw0dChUb8czkNnKx6MBN6lOuyqtjNycM08u1lLYmTGZga37m7RZOmdxBd/0+2OHFzL05v+FLo2uHF3ixisMECt/PzQQ+KcLDLfv9SHniXM76DVv9sONi+4iCKbAAAAAElFTkSuQmCC"/>
  <p:tag name="POWERPOINTLATEX_REFCOUNTER#5C667261637B5C73756D5F7B735C696E205C6D61746863616C7B537D7D2053297D7B6E7D20" val="2"/>
  <p:tag name="POWERPOINTLATEX_CACHECONTENT#5C667261637B5C73756D5F7B735C696E205C6D61746863616C7B537D7D207C53297D7B6E7D20" val="iVBORw0KGgoAAAANSUhEUgAAAMMAAABuBAMAAABo07qpAAAAMFBMVEX///8AAADc3NxmZmZ2dnbMzMy6urqqqqqYmJhUVFQiIiIQEBBEREQyMjLu7u6IiIh3tSsNAAAGpUlEQVRoBe1aS4hbVRg+SSbPmdzMX9vaTqbtTUEpCDazECoFndGFK2UCilAQk01dqJBBXNgBScRFpV3MuBBqNxN8gFPQplofC2tm5cIKM5SC1EdvXNkHZSKCUgv6n/e5NzeZJNyIlJzF/f/zv757/vPMuSHkPyhh8Cv5PpAf9bP91RD6Q0waFluwVtbP4EbFkM7A9md0eeHNd2mr7jUMtmD9IaL7DLcUgG1UCYkdBph2SbpWXBAHN2BPhZA/CCkhkQUztS55QU8AOB5R56oJcS176Ohb2fkYJmFsp+HSgu1GjbFzUPGKOtYNiFh9E81ubsvtRXLG0S4TAEVdY1ysrWEeA6NqQFTPMfn3tRWkhSVtZNXhgq5xrkTfo7eiIeJZh7k0IY80aWaq1N67CXNAdIfSELkd3DICZWTCU4ZfBNpTf8XQd2c1xJpITRxs6rJWoU9RarBNspIWbMltRRVEFOa5bZhPxoUVw7UAZqOYIj1r6LuyCiICws7azZiQ2RkZYB3UNVJHpYIYl+9p7WLGSY4kHNfAROwYzVehIJoSIszTHpetYm43QIw33yDdhQoiBw63jJ1l1GIDSzrHARqS75cqiCbMCl/R7bW8GWsGep8Iph/yCmLcm+3lFdMUl1sBbUp74hUETq+HXB6tSbMaBVgx633wCoJubp++bnguiNkuRC24x1D2wyoIskA3s6u2ci64NzZcbstK1xejIWJ1irHbke5Nd//6LbfStDvVECSxQTHWpX3Ik5gF2CNV/VEDgpBXaqAzHnJNb0JwPGz2F1tYuyBI+G89Nse9J4AauAdAr3huCEKW1Xo37s1LQbew1+jMzguRUp3RBpGBj/sKLY29EAk4K1RtiUqALb36ogIiXhReYQUR8vaFZ6L0DCMg0mXhYalEeUeUxc5AvQV++kd4b16aCoimLQSW6m7vvEh7BrGM4ENfphNMJUFAlBxhGVOnspx7dhP3yusTWImS39jkQE0FEhAztjCIyM2PlNxrVKb3bW+D5iilljQBUSsKiKYKXHWfa0pbzLvnHz516hTLf5KlKAK2CMkhdA8sN4SCzE1KjtIwVMxqG38Msqurq2Uqz22nz+Rl+qSFQ8TlUSyh07HWYAbicd2zKJo65G9OvaEkVc+44BAR+NphJuLoTHn3GF1bZ/oOj3C9ojVVzxbMIVL7HviQ2lybsqVpVOWSSiJTjlS4aGYj+zYKUucNaQ6+MGoyUc2GtfH+q/e9pk4hhGTU0KL2nr5HycQsPqzVonXCJmSmiBVZ8Oj4reQp5a04hj/glgGyj2nVhDktomoEKoOCjWz6AiGLsyTs7qhFgM8cZSggblHB/UdtLSfNvUblhonH5VcoKeUJwZaPucc3uQ3mqYu3wogm2daS5JDWzAqTRxhoa52Qiw5JI3GVl8zDY0eI2rx2Srr6hcnnWCOrU084WA09cosVyvNyxNi+OkEk1CqGPq1z0lXSa3xBxjPiNL5KiC57tFRwjv5JbawNeUSW3S09NU0Z6Y1DUSsYF6/TaFju1OmGHrr6Dy82vs4vTJHTk6NTK1qbzJKb818cWvAbnlQcXrVOYHPHl5QuI3b8lDTo2IqwkSernlcRkLGefRJTwvQtVMTxd1vyrDKQG1lad1+HVtABL0safrqoys9nWNKBLsgW3YTD+NpxWuOlJFoR0qIOEIdt6YNTlwd1PydRH6UdkqFZPKOsS2KSVpeUyB8ic14Z4Lv6lTwaWPRNc+v4KDXwwco4sI6Lm6vtR1Jp0udss9aRr/5ODk47qM6orsNfbD845MB3lY5O/Smip+GrInNpfSk9X6Rtzj4lq8HRaG33X8ePH3cw4sl69lIxuMg6Uuw0fftNLRgGZ+3f/+Aw4o5i3mUZUNsNHZTDKMaONozwNOZd1iWj5owyMMrAKAOjDIwyMMrAKAP/zwzEa5/gi92pT5eH9n6L8zMNsviOc8T8uRoomnWeFHaNfYC3Z+KCJNDoLFimQXLTtx3kB/4+t9VLpcqkxP9BAJNb2Q6oz+FNEb9WGhrESfxMxDo6PDSIQ3h9jPdfhCTUN5AB89HFTbx+0rju7WI9kCoDDeoX0pd2A4Xp5jTBJ0SJ/0Gim+XAuhDY1HfGffk8cDg/R/H69Z1+ymBkc2zMxtR3u2CiuqJssEs7OqASeZciuAr/ltPEHlHfCYMLziKJDFXxHrXpBBxbhBuDJcotY7oeHw4CSfNpsbyDWG33+AFBimmBH4XSmwGF9IYp8Hvy1K7oJa8qqPr1z1kk6/CeclAhA4rzL32jPIu4mpMnAAAAAElFTkSuQmCC"/>
  <p:tag name="POWERPOINTLATEX_REFCOUNTER#5C667261637B5C73756D5F7B735C696E205C6D61746863616C7B537D7D207C53297D7B6E7D20" val="2"/>
  <p:tag name="POWERPOINTLATEX_CACHECONTENT#5C667261637B5C73756D5F7B735C696E205C6D61746863616C7B537D7D207C5C6D61746863616C53297D7B6E7D20" val="iVBORw0KGgoAAAANSUhEUgAAAKIAAABuBAMAAABW9tXnAAAAMFBMVEX///8AAADc3NxmZmZ2dnbMzMy6urqqqqqYmJhUVFQiIiIQEBBEREQyMjLu7u6IiIh3tSsNAAAFcElEQVRoBe1ZO2wjRRieteM4TuJd/xAeFwdYX3UVOCU6CZIKCQlkSyAkpBN2RcFDl/ausYEiUihydOGaWBSIREIYEcE1EFcUdxKJEALxuj1ogJxQTANCJ8E8duf/Z/3Ytb3SNZ5i9n98883MP7OzM7OMJZ9S0C+VR6joSYH9BQv0ZywgIEqyiwJx0kDcKiw9j+nlt94VbX4A/VGSYsw8grh5ABc1Ls2eB1gxLEMVxcjqDY3i3T7SihK2ALyQabDqM87cj5AuLKGipHVohE0DdZ+R7XsasghQ04oSZnuaHQIQNWCsbmuj3YbPteIL9YfDloF6wJgj3a73DsQcGbqBXMoRMKaWEZiG3rB9j+4IKWBknQYiW3APKkqqumHLIF0zbuwipAqkxcqcX0P3cEkzWiSQDkB5eLEhXs2YO0NQHSD8xB5H1IxZIPATKHpEHUnUjDZcxIJZgEPURpM0I2vR0K1C/AkYqhAZr+wSF1+AKkQdRUTGboGUywDsEnUUERk37qPlunAvVUeQkbFqrNN8ASIjNQIhQ8Zbxlj0W4Di8SKjZXZzAx6KxxBGEUb60jDGF6DTMDiWjowLoa9TC4yhisUmQIQx1MvqmKM9mNGBD2O3iwIJY6jXc+BSYGwZGa0Qozk/YxOSOFrmWNvt+EP93A/wXiWok7TRnI95s4IA3+/5mtgZ6R4iY8l4Z5ixFPXj0bbcFy4719K7BmSsG++1U/R0kQjhWHR4Xi8DyNg0vqj1iOn90uM7OzsydjnZ3zS4fsXIuF4gbUn17gGIl7FLUNzb27sobKUlkee+EblIyNg5lAaV/WEOE/FI8fbyG9rUDA0hMhqzpXOkS/QRUu0GWpuh74dmzOhAcHB62cMiRHKOi+9wdf6A2ErwKdFIrx26MTFHSRRYXOOZvVezt1zGVmtcCRLfgHwZyOKp27hIpmNGTwUNrbpczPN95eU1ljKDfBngE08DkfEW2XOeEHYfKnd79TJjsMZmjHnG2L9Av+66jd1trKZFZGVNyzq6R4zd8FieP4z0Kt2CaMZWRYNyNKTKui570Fx+yuO69cSfMglZpRfJ6hwwzuk3nbHuxwEyeP6udvZ8p7HCK7bEyiBSg7HU3wJjH4MnniIFjPMYmyzUpAuzbFsU5ulOW3x8rJv/qeTy2n+WjhJOyoCxeyo9Iis9qEUl/NbSJyR7i/dlYVsDHP/jNN/TxhR22m6XdQEu2C88w/sn3V3uyPJzZO4jDQiW6TyG3m+jmGl+ysOPN3T6aV8GDMRKZwNnSvFGZXHdq/tttNDkM553A0K2qjjMvMDdGRFMR4RkX4Pr/rvQ3NYmxegcoMGk8rUy99uiHaUjntUPeSbTAsigZ+n684HwXHClPyJr/sUeW/E4yNFR59vr7zx27nojougAd+YqXKtJX/ezAPKK6ETx2UAd+5lpnflnc3PT4wRvt4tf18YmwoKzV0XbTtGQgGSfPftoAjRTirsXAb2aitmRQCrg+pwAm6Ao3L3gTGueRmAagWkEphGYRmAagSQjcGmZ70Sd6+apepIKsgfpFZa99nqm94Q7Ju1JhR9snq7wM0j4tDcmIbvDUvCVuEi08OQ2Lpcq9z6bVX8dLPonYgLOVIE56s9IUoxzhywH26JJpYTamG6wBXU8b/rn1gk6HBT1G3dFXpgFxomeXXXQHPN2u1/VHTkRZ8UBPqGk/v2lJ/i7FmqI37iFniuXEC6+OqMmT13+S49fbAgyry5/xFC/OQQ2gssCl6NtEc1vRyg2BKq6O8cvvmxyHzikQKRrXV6c5HjfZ8qR4FiAYzkdc/xVPHFjFYgEqekofo3cjMTGAmRgV+JajQsJddrer0nGX9sJjbRkGyH7H6Cg/jk1lb5VAAAAAElFTkSuQmCC"/>
  <p:tag name="POWERPOINTLATEX_REFCOUNTER#5C667261637B5C73756D5F7B735C696E205C6D61746863616C7B537D7D207C5C6D61746863616C53297D7B6E7D20" val="2"/>
  <p:tag name="POWERPOINTLATEX_CACHECONTENT#5C667261637B5C73756D5F7B735C696E205C6D61746863616C7B537D7D207C5C6D61746863616C7B53297D7B6E7D20" val="R0lGODlhfwAYAPcAAP/Mlf8zJf9VPv+IY//urv/dof8iGf9EMv/nuv9mSv/S0v+7iP+ZcP+qfP/yuv/j4/++uv/4uv+9uv/quv/f3//Nuv/Bwf/T0//iuv/JyfB4X+tuWvN8YPu9qf/8/OpsWf/IyO5zXP/Iuv/n5//X1+xwW+92Xf/Dw/WCY+dnV//i4vN+YeZlVvaJa+JfU/F6X/SAYvOmkehpWOViVf/Hx//xuvi0oPrqq/Kpn/3Xn/jRmfWBYsZXOvGom/GlmeRnXPrZ08ddPeNhVO2flf3sreySf/SsofOvpudsXfKAZeOnd/qOcPGXhOlvX9hwUO6glep2Wv/Y2O2Sic5dTOqHfd19b/GdkPCfjt18b+eQhNRkUveGafSZhP/huu57XuySiPm5ps5kRPWObuVyVt5wUuF0VeyLf/q8qNFhUPGTgvi2oeqNe8JLL/7ur8VPM8xVOvi+jfbOl+rBivONbONmW+/HkMNNMfezoOyYifbmp/i1pfC0hf/o6PSEZ/iiif3XoPGon/fnp+aIePWwo+FdUvihiOmCYeGkdO6DbuyBbPeMbvWEZ+WOg+uvf/3Dkul9aP/9/eBzYN1wXcNUNtFjRf/Juv/ExOnBivijivq/j+uJffezpPqUc/CXg8xiQ//ur+eRhd6hcfSmktVgRNBZP/iGauOEdfblpfHKk+2BY/8RDP93V/+6uv////8AAP//u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H5BAAAAAAALAAAAAB/ABgAAAj/AFsJHMgnCghWCBMqXMiwocOHECNKnEhRIQgSIwZqHPggQ8WPIEOKHAkRhIqNAi8gFNGlxquXMGPKnEmzps2bOHPq3BmzBoZKCC9sVMBKAgKeSJMqXcr0JgIJrBQMpMAKgoOmWLNq3frSAQRWFFp5OMFqwsxPjjhtWSQGDhGucONqncDKEqQHrCrM/LMEkSgbNmI8SqVDruHDPCuwekD0aMwcpZh0wNSihZ8zRcbEkalKVVMCrgS8AuBqlcwAnmOSdsXaVWqmq1wBGF26KYKoFlhFiNlGUacOKFAIXMEBzJoyN2J2/hzaJmqZq1u/Xhp7ttYIrHKzkpkpEfAdMAS+/9BgQo+kRspTox7AegH7Ba8OGHjF3lWAAq9AiyZtOn7o56rVFlMBAbjCnmkCeAaaaQQIwNoBr8TGWgP8vXQAa/3FxoAqBtakkExzxFAIDMQJZEIIJaSBhxPpvVSgKgyUVkCHqiRAwCr4GQChfrSZxt4ABrgGXWuuNOCiARIiqGBtAJhG2gARytbjKwnI1kCHEg6gSgAeJiSTF2r0wcF4ApWwwQdN9EBKi68USGFtBxywgCvw3cjakvvVFsB8BRgwHW2tGTmjj7UlmJ+AADjYXHVTbvmSo7GZ5ihNH8YExR1JkBcCEK18IEMKSPjwBpvPVaglkPn5OcBzPFY4KYAwVf8Ya4cVGrrgK3MGwJ5ojPLHY5ueMTrpTJXCZMgVXKC4gRVHpMDCDJqAEgapnlU4Y42vxDgAAMu1qieffg7Z30uD0leoZwdSKduuUc7mKoSvQCrlsDIV+9IekWxypgwCzSCECzigcQi1U7ZZZLauJMAhnlNGGuSf0d3ZJpIYvpJgkupW2dx7DatSgLbtxsslpdnpFtMNZAgyiLNSfOECIThUwUMeBMuqJUwXJrAKw7JeKACsL0UsJIEG1janKzGaRjQDAezopqyKZjjvyDJhZ0FjMqEyiilGmPEDHVQAggUbciDGlaxm13SbAnjpJVMdlGiRxRNDMDLFJJekvRXaestfpNgDY5U1UyBKeOKGHUGEckrfWvHN+Ct0neBBK1RZ9fjlmHsF1kBEGYX552k/FdVGKrEiAgZXga56Vg5gIEJQKLWigkck1W777bdncFLsAo1AAg24By/88AnRgBFKAQEAOw=="/>
  <p:tag name="POWERPOINTLATEX_REFCOUNTER#5C667261637B5C73756D5F7B735C696E205C6D61746863616C7B537D7D207C5C6D61746863616C7B53297D7B6E7D20" val="2"/>
  <p:tag name="POWERPOINTLATEX_CACHECONTENT#5C667261637B5C73756D5F7B735C696E205C6D61746863616C7B537D7D207C5C6D61746863616C7B537D7B6E7D20" val="R0lGODlhfwAYAPcAAP/Mlf8zJf9VPv+IY//urv/dof8iGf9EMv/nuv9mSv/S0v+7iP+ZcP+qfP/yuv/j4/++uv/4uv+9uv/quv/f3//Nuv/Bwf/T0//iuv/JyfB4X+tuWvN8YPu9qf/8/OpsWf/IyO5zXP/Iuv/n5//X1+xwW+92Xf/Dw/WCY+dnV//i4vN+YeZlVvaJa+JfU/F6X/SAYvOmkehpWOViVf/Hx//xuvi0oPrqq/Kpn/3Xn/jRmfWBYsZXOvGom/GlmeRnXPrZ08ddPeNhVO2flf3sreySf/SsofOvpudsXfKAZeOnd/qOcPGXhOlvX9hwUO6glep2Wv/Y2O2Sic5dTOqHfd19b/GdkPCfjt18b+eQhNRkUveGafSZhP/huu57XuySiPm5ps5kRPWObuVyVt5wUuF0VeyLf/q8qNFhUPGTgvi2oeqNe8JLL/7ur8VPM8xVOvi+jfbOl+rBivONbONmW+/HkMNNMfezoOyYifbmp/i1pfC0hf/o6PSEZ/iiif3XoPGon/fnp+aIePWwo+FdUvihiOmCYeGkdO6DbuyBbPeMbvWEZ+WOg+uvf/3Dkul9aP/9/eBzYN1wXcNUNtFjRf/Juv/ExOnBivijivq/j+uJffezpPqUc/CXg8xiQ//ur+eRhd6hcfSmktVgRNBZP/iGauOEdfblpfHKk+2BY/8RDP93V/+6uv////8AAP//u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H5BAAAAAAALAAAAAB/ABgAAAj/AFsJHMgnCghWCBMqXMiwocOHECNKnEhRIQgSIwZqHPggQ8WPIEOKHAkRhIqNAi8gFNGlxquXMGPKnEmzps2bOHPq3BmzBoZKCC9sVMBKAgKeSJMqXcr0JgIJrBQMpMAKgoOmWLNq3frSAQRWFFp5OMFqwsxPjjhtWSQGDhGucONqncDKEqQHrCrM/LMEkSgbNmI8SqVDruHDPCuwekD0aMwcpZh0wNSihZ8zRcbEkalKVVMCrgS8AuBqlcwAnmOSdsXaVWqmq1wBGF26KYKoFlhFiNlGUacOKFAIXMEBzJoyN2J2/hzaJmqZq1u/Xhp7ttYIrHKzkpkpEfAdMAS+/9BgQo+kRspTox7AegH7Ba8OGHjF3lWAAq9AiyZtOn7o56rVFlMBAbjCnmkCeAaaaQQIwNoBr8TGWgP8vXQAa/3FxoAqBtakkExzxFAIDMQJZEIIJaSBhxPpvVSgKgyUVkCHqiRAwCr4GQChfrSZxt4ABrgGXWuuNOCiARIiqGBtAJhG2gARytbjKwnI1kCHEg6gSgAeJiSTF2r0wcF4ApWwwQdN9EBKi68USGFtBxywgCvw3cjakvvVFsB8BRgwHW2tGTmjj7UlmJ+AADjYXHVTbvmSo7GZ5ihNH8YExR1JkBcCEK18IEMKSPjwBpvPVaglkPn5OcBzPFY4KYAwVf8Ya4cVGrrgK3MGwJ5ojPLHY5ueMTrpTJXCZMgVXKC4gRVHpMDCDJqAEgapnlU4Y42vxDgAAMu1qieffg7Z30uD0leoZwdSKduuUc7mKoSvQCrlsDIV+9IekWxypgwCzSCECzigcQi1U7ZZZLauJMAhnlNGGuSf0d3ZJpIYvpJgkupW2dx7DatSgLbtxsslpdnpFtMNZAgyiLNSfOECIThUwUMeBMuqJUwXJrAKw7JeKACsL0UsJIEG1janKzGaRjQDAezopqyKZjjvyDJhZ0FjMqEyiilGmPEDHVQAggUbciDGlaxm13SbAnjpJVMdlGiRxRNDMDLFJJekvRXaestfpNgDY5U1UyBKeOKGHUGEckrfWvHN+Ct0neBBK1RZ9fjlmHsF1kBEGYX552k/FdVGKrEiAgZXga56Vg5gIEJQKLWigkck1W777bdncFLsAo1AAg24By/88AnRgBFKAQEAOw=="/>
  <p:tag name="POWERPOINTLATEX_REFCOUNTER#5C667261637B5C73756D5F7B735C696E205C6D61746863616C7B537D7D207C5C6D61746863616C7B537D7B6E7D20" val="2"/>
  <p:tag name="POWERPOINTLATEX_CACHECONTENT#5C667261637B5C73756D5F7B735C696E205C6D61746863616C7B537D7D207C5C6D61746863616C7B537D7D7B6E7D20" val="iVBORw0KGgoAAAANSUhEUgAAALEAAABuBAMAAACab+8MAAAAMFBMVEX///8AAADc3NxmZmZ2dnbMzMy6urqqqqqYmJhUVFQiIiIQEBBEREQyMjLu7u6IiIh3tSsNAAAF0ElEQVRoBe2ZT4gbVRjAvySbSbK7mexXq7XJqkm99KImRxF114sgKAkoBUFMTuJf6tHtJVEPCyuy60FYC9rgQdyF4pQWraDunjy04i6ilWrtSC/qFmm8KFLQ7703b97Mm5lsNhkPljzIzPu+932/efO9v/MC8N+lJIal6h4e+GCEbTh5JsI6RG2WQpRcVcP9T6j0zOvvsHc4EGUd1EeTJxHLPnvjPsRZn6av4Ccb91ulb5rCgcKxpbkuIdqaKlr0ke/kjVZsCvMe7tf95rGtqyJlL/kKFi9ZKpjTiE3Nzwi8hmbgET1kw3obwHwF8TZRblr4uceSZ1u365pI2UPuiIZvIDrWrWCDZe+IJOkFipzFKi+cQNkRUxgM60UdECkrcsVpdwMPSusu7pNZeW+UZW63uyJvFoVtBk9JpwY6OqkAyM+pfP+cS07Khps4bUuXAjoRkoq93F1y1g2vx30Tb/FIe8u6ZKpfPeC6gyU7oBxQ4ZKziCcCPhnEjYByQIVLNmmE2AGnGg7egTVnlww1xI+1QgCa8IIxCliFKhQ5TzPGd7pNOixGulG4rMiwQugLulUPb9JVA8oestENqTVNeEcHRGlmHjJktgn9rt8gbMLzW0RJXjIYhC6W/aYvy7HpV+8u+ciQsVCfk2nCu7Y7JsTCT4arwUW0izeH+O2ukuQjjmlNX7GhMWTvcMgLzgoF1Kvb/voU8KRfMaAkyCl3tqShMed3zWLZrxhQEuSaGg6W3mCNAwOiNDNONjzT8KY2UZjW4F3j8R/w/bp8ACdPe9a7bbm+OhZ5d1WULpH3F2mgqeWekxOeOuvT5sqJSJJWkPuiDIe77u6Hk39WHSujzf+FwReVbRaISXeacersBneyVPZVpbXLMHn63tXVVR7bHN+nplD6czJ1YrkTWDnjAyf13u0rBVjA0tra2lGmrfD9Ze5bacHJBmKJl8Jd2oT0m+qO0sN7v1p81RU7WlNzMlupim+SzbP6MNnccj1DMkmrrbQdN6JCJ8g0oSF+9pWFbylLlksVbb/CkQrbJWY56Q1dRVtGBRmeY2gsPaRxOvs0BUzPkcZca5pLZYBakwSZaMPypcyzu0MGGj6fvlf3llA+7XYht6BRpmye9tXH5iDpb4RjiKdt19AlK40ntxPcbFxkxa0qALXIhPZGf6N3mMk6e3gq211WeZFL8Wf1tgDO25Cnmy+94N1S9SPnAntcmOdfE53iwzYhEw/8zhPLi/SkGsx9o9E7JT3k/VfxBUQ7p9k6kXmz06UNkPyT2Zjbzvae5bWpjZU7KYNNmZUai0EoXbfY4pi4/I9IZYDeT7ygojp1H3LlVm6sLr/QVscWorlEs8SUaoaCs9pNSoN+dTatqoKS4ZFH6b35rNOjggy9a+4j1yDhDO28aproOufxx/NuurQuYspWLhOJmKRKZtQ61nLqnFCqaHJNsPzXGSKnWbALLFTr9BOp5YypzrLURLcg7dRDUpUcTVavyhZdWht04WkKeaNkvPPdh7Jw8HvnD7hn1ib7Ag87c6TPju9tOHyuzYThU/o4nm1y994nkvI8e8HSY1Ic+Z7uHvxrcXHRJtAb6mRkZCwDGMdZXa/FwtIh5qFDd+u6sXxDR8Cd1VmvijF51osYqQx1QzfH+OXGERhHYByBcQTGERhH4P8VgYUi7coL5/wnG3G8QuZMahYyZ19KB08VRsTv1Onj8JE6fb/pX9IjguE6JPHrk0RJqK/iUZnC/wMwxD9biZi3gskZKIgj1bjJ2Q3I4TKrfiXmOqfaMCWOSjrOWUE8QeYUp7Ir/FA0Ri6d8oiPenb4E3Pa5B3ZYIcpMSdxjq/+24gN71R2KnBMNvITJkSna0WfzQ37iLw4wGNd47VhGeF+CSxTgcmifSHcYlitCEOWDjVNfmI6LCfoN88Pu3IUk4lqsHQUzTbvzjka4jvlUThBX9Gd2d9xl4OFo2jSzj9G3fZTMQfDXG/yil2xYu4Zw7zuv4iGFKkBFieaAAAAAElFTkSuQmCC"/>
  <p:tag name="POWERPOINTLATEX_REFCOUNTER#5C667261637B5C73756D5F7B735C696E205C6D61746863616C7B537D7D207C5C6D61746863616C7B537D7D7B6E7D20" val="2"/>
  <p:tag name="POWERPOINTLATEX_CACHECONTENT#5C667261637B5C73756D5F7B735C696E205C6D61746863616C7B537D7D207C5C6D61746863616C7B537D7C7D7B6E7D20" val="iVBORw0KGgoAAAANSUhEUgAAAL8AAABuBAMAAACEpt+/AAAAMFBMVEX///8AAADc3NxmZmZ2dnbMzMy6urqqqqqYmJhUVFQiIiIQEBBEREQyMjLu7u6IiIh3tSsNAAAGM0lEQVRoBe1aS2wbRRj+7SS248br/qVPOwW7XHoB4huoAlI4cALFEqhSL9gnxEsKR5qLjThUaoUaDpVKJWiEOJBK0K1aXhKQnDhQpEQVD7UUNuICbYUSLqCqEvzz2Hl5He8G++Zfys7M//p2/pn5Z3YcgIFTGqNoKgHu49G6I+uCHw2wPdooiuuVo7gAaxckv4Y7n9P0wpvvsB7tiTaK4vYEyCNWLMPMIcRJi7NpwwbIPOqXrzaYgeoBxWjF8XACMXBY3ZsWwP18QEsNUlcAsIE7XfPD2HJZXdsmwG9YuuHLCGuACcSGY57p6JSjYDQNgIx/GsB7HXE/yTWA5+NXhgGvNu91OV3bBkBbzI06ImlrAGh2jmnuvq4OXYEGyOEUF44im7kGwAh2hvya66drWwNU5dTI4D4bABZwh2tfr7icbm0NsFwSOlm8SBWjB1BHKdJOCtO6vnlNAaT52JLy6KWAniZAEWX0NncVLVUAOR56pWQCwDLuVoKkFQVArzljGFsAt7AcGLJEVQWQQzxnWFoAWcQlQ5aoqgA8WmCBNrUAoIbxJ772wWsKgJzgp1poA1BKNeOn1XrXNECBstAPysAGGLPjp7RiVDQAzBPCj6GJDUAp9Z5QkrA0ADILRh8cAEqpswk9S3UDALKrhPCuEDgAUSk1HqAJABlCKFW4oQMAr4ULPZ5brWUBQNZHmfxdAEqp69oqQc0GgNvhhu4CUErdlcCtVg0BjkhWTR4iOgDqW5xHEuAY2yYZ0WposbIDoIgfMX5iEgAjKh/TkppmTjoAclhh/MQkAGp6GfliMDsA6nsS++YGHCBj5PtlkXVcAM+PP4mevY7vz4SvwwEmjE13VRxWXYAC26jj0au0XPVBhAOkjB7IxOwCzJ+L5x1g/OsKHFxQhzUOsKanYFZuOw5AMf6Wtsqik1epS/ZApft8ucJf1QFo9lhlzz9y5swZHvdxfvIeQeGGjoos5DT52VGF0fxlUdoAabE4hCjieQzLi4uLs0xS5Ufl8e9DLQ6QQSxzKTwgc52zDm7qaRwamuXt0huq2XZmAwdg22XpLdJ5Uawyqtk9WF5RDiIqab+luW0VbcETAJQrEb/8zse3Q00LYKQUhHyrLK6WmUFehpXLqubOThwBAC8xBCw/oewtgPYOxZeViWmqeIsN70QFoNagRkh0vvomrLNSAgCtvi/em9ESE2BMzTklr1eoWqDvhrlpSNsDNId4KVCKCkBzRM0EuNV5KLrGtJpTADRoo07/7qB5igp7sBnAwilXOsIhN1YArgRQoMKiV8yDYAyA8Y7DOxzmn1Dt0lMBeU499icnVhd0VGeGOCHauBgahuUf4iOQznuTMwTAJwg9WgDpv5mOtyo/ZlhdJE/GtkiPQRYblgTY0aDFWXd9tlGnfv1XUAVg4xcuqOrF0Bugupfb6MfvdEALRNM7QZlnmx6iotx586FCjB54/pT2TfpHnqZg8IS2QYIsBWD8glJIyTxR0MPWswcF/PmKohvnRbzZ9ukhOU7TK2f1ZtqUPUhpVk+AmnBpP7cTwBgbiCKL33n6E9SUS7J9KuT0HGT6LomgKbL32FtWV+jRXKIHp23IByxrZtQPQ6Fd5vU72ALdav8FD00G1C7yIWEC+tb6KYCD37ZY43/T2Fn8vMG9bHwWOnuZdbf8TNjsVzm2sO+f48ePB+TvZHjh1C/fwk/mLHvz9f46tb15Bw48aHOGrWEEZATUZsKmYf/J2K3675x5HA7kMALDCAwjMIzAMALDCAwjMIxA8ghkFz4mo7v+5Gxy21gWczO1JZg7HRw1vzBjWcZT8i5Dfe/oBwAZeY8Rzyy+VnEJqpN3AjKwflCM76CXZn6WfjmnKzYC2N5Ld0vyKl3liHufAQGcpEtjPrzpAQE8DODT5RRALsG/RCSLlXz1cXV5nMy8t3YRl5hSSt+m9bZJpDEhFkCzyyVgIl+RyimsML7xe1Ok2taZ8tX93Vt3sbnlYT5LM+wmbzC0ym/T2CTKTQ0EQfxUtkYjUZgdBICMTZsuNteCQQCM4inmdp4C9eQg/NMvWS0OsAu8jsv0vgDKZUC/xhTW++LQdVIX19X5vWNXXVF/2jc/4X68Q/sHMoe2+pL/AdeqZOjuTfpTAAAAAElFTkSuQmCC"/>
  <p:tag name="POWERPOINTLATEX_REFCOUNTER#5C667261637B5C73756D5F7B735C696E205C6D61746863616C7B537D7D207C5C6D61746863616C7B537D7C7D7B6E7D20" val="5"/>
  <p:tag name="POWERPOINTLATEX_CACHECONTENT#5C667261637B5C73756D5F7B735C696E205C6D61746863616C7B537D7D207C537D7C7D7B6E7D20" val="iVBORw0KGgoAAAANSUhEUgAAANAAAAB6BAMAAAA8DcDPAAAAMFBMVEX///8AAADc3NxmZmZ2dnbMzMy6urqqqqqYmJhUVFQiIiIQEBBEREQyMjLu7u6IiIh3tSsNAAAGXElEQVRoBe1YTWhcRRyf3c1+Jvs2/9rWJJu0bwtKQbC7B6FS0EQPnpQsKEIv7l7qQYUt4sEGJCseIukh60GIvWTxA0xBs9X6cbBuTh6skKUIUj/69mbaUrIiKLWgM/PmzfuY9zEv3SjIm8POzO//m//vzX/mzfzfIvSvlTi4lXII/UfluO5C43KDCUspSnIrsP8Zszz/xjtkhvdKDg4jlANQbW5TJwCmbYhvxzajYz2YWUTod7cROHZbDnwZQHNA3l2r0Hbx+Kk3i/Mp94AMYL/TzRwsOiHPvkUo1dnBtJv7Sodc2WMANYchJUzSQbB0LULNCxT/rr1msZtNpQOXzJ7eqrs/k5NG+qZQuqhRQh/KtBZ+6uLaZw4LLC/AFCod0DkJaLiTEyAuyVV3qgtqCm2u6OY0qC48ArVhn9NSVZ2IV58LJWFe58Q9X+EqTDnd5GediFefCyWAUZRJL24BvJbPa4QF50KjxtMqExazvbkJB+1AiB4X6htCcWEhuLsbwHYmR+QbXKhkHCepDc/RaYCupzHAwIX6MMuobFO4DayA/IvjGM+FRmXij49wn8dwuLZ3uRB+HR+ym1x6SYA1F1gG4kLkCv3ktaAhA7gniOJh50LoNLkyr6kePAbjI7zhz/CymkKpDlGa1LyYFHc7wn0HcKMphDI9orTFTa6N0zDjigeCFiGEXm5D0BrgPbMT6NSNYBNC8b8C928b2HXi5s0Hswsh1Ao6N6tBc/YQcwrlghapAB95uPKHnUIZ2PAfkAHVn+BhZULpGrPHg4Sq7smYh3sTZkL5BoOUgNApNCczx/u1nv4R3p03CEyorzJACdgMec/71/DI65fIa8mTZiZU15g9JWSJfCBttNbsfe9e9msVHW1zd0yoorIRCeOidfdQkL9ieyRqOX40MqF2jTnu+691PeBtfe7h1dVVui5ZGrQEqMyxLmSuTKvLDK5VXEwhbbwzUFxfX28QrEQ/CbLfG3ZdKG2khhn/0Fz3v41uTr1u+EVNx67RhRLwlUYpLNHndEdjc8sB2LrxzqLZbzoufV0od/iBDwhne0o1qWIrMaWJIEYKveJbuMpdtFhL8LmlZ3xN9LtK771X7nuVZ0I2Du80hZRvbBYblfWasqwiVKnhjlFwWvuN0Sa1PqMzCKVaAMXHrCahneR7lZuqKm7mLyG0MIvi9gVcAPhU40QmdIsA959STdytdUNM6q4SXr2MEI7FiGO+t8GaBeozcnMrYu0VJ5ag0gO8RS5rKI8rW3nRmtiGEMqKh8bcIeK5OfWEhqvYI7doIW29nLRckiGEBhcMB0a9rR/1OH+dnsdC5BAlZRGh+B+Eo/SMhN7YDMZIvzoNNYc53SE+cbnTIYlE7NrfelERGvxCDSXzZZKfUcn53fQrzpk06g8py/hkGzWXsMByspxBCDEjpVPWnTLXzz6Jg0QPzgE2pPH3aHaDE2Ls/Mmbyyo9ozz8dJmXn8/TxaB/Oink8o/jKaTNg7/OZhQzIWmhiu7a/juO55AkC1UgcT3PZ1Rnr3ZzhUOyQopdgfXK2I9Cnrq0hX/qXfxDyyjQBU1bT/APDeOu6+Zv6Ni0hocX6JIRP/gb9AcNHf12kXSGVpLn4Msa9Tb4wnD6Aply8SmjO+w62Z78c2lpScN+z3aKV2pS/tPtjzHvTme6IUXXSalzZCY7IUbgc3++0kULb2snrQsa7EE5cuTBYJaFoVxE1YmR9/E9xY4Zi22ozUIXlaZva9jnrr/D5Z4n10B1/R9HGJcbsUtWCZ/A+nG9x0Jn8ccf3QbxPRY6jlAH3zEIZejlxi81sn2HV+iqsKlkaQq2l0IF6JIZxcxLknT3oIzpL1Dd8y/WYWnGQCWuKva0cFjeLX7YVDoHLdieNOfo7k4FfaXfvXaPXpJk02XKd+/Nx4P+bdbHK8X/G/Bh797EYtbE+Uxf272b4JEjsEJILRzAx4PZFkZix9KRaOb116h1AClCzu07vL/haxaM7DXCH3n5cI8YVqiqZ7O5ieQV4SF8gbBC1z+j7pQTMw1fv4IxrJDgQBaIhGQjJfCi0AkhkQWi0MlGSuBFoRNCIgtEoZONlMCLQieERBaIQicbKYEXhU4IiSwQhU42UgIvCp0QElkgCp1spAReFDohJLJAFDrZSAm8KHRCSGSB/1/ociuyc/8vef8AZYZraJQBERAAAAAASUVORK5CYII="/>
  <p:tag name="POWERPOINTLATEX_REFCOUNTER#5C667261637B5C73756D5F7B735C696E205C6D61746863616C7B537D7D207C537D7C7D7B6E7D20" val="2"/>
  <p:tag name="POWERPOINTLATEX_CACHECONTENT#5C667261637B5C73756D5F7B735C696E205C6D61746863616C7B537D7D207C537C7D7B6E7D20" val="iVBORw0KGgoAAAANSUhEUgAAAL4AAABuBAMAAABrZLSBAAAAMFBMVEX///8AAADc3NxmZmZ2dnbMzMy6urqqqqqYmJhUVFQiIiIQEBBEREQyMjLu7u6IiIh3tSsNAAAGRUlEQVRoBe2aT2gcVRzH3+52/yXd2fxqrSabtrMFpSDY5CAogiZeBEFJQBEEcfdSD/4hRTzYguyqh0o8JN5iL1kUxRRKt1q0B2ty8tCKWaQo9U8neLGmlK4Iihb093v/5s3sbHZmnRwK+w47733f7/eZN7/35s2bN8vYdqckBKWJCKd9ONhWysH8kWCfINUqBalMy5Ow+yk3Pf/We3Q9dwT6BIoa5K3V8hCA7anKPAgw7lG2LGgQWR1qwd4aY38wt/0YoHUfYB7A8Undiyb/aun+w2+XZjJ4+a7cht1+72mo+aWuZRfEMs0baHZtV3mfyd8JUPF5ZzouyWdgFA1+/QzXv24sm3yrCecNe56tYgtCJpefLTncZwMmTD6rdnZnbn9Iugkq3y6cUjBnyiwFneG+3Ad/bUE4ZcH28FkDdvlxs2gSLun4pGFGeCTpjtMy5mdhzM8qTPmVbmUNSoE0sUYxo2XMF4F6pM+kQcOqkdadiNIyYddgT590A7Sh+EmKtoe/CXJo9XEWDSqrmz5z2s/PAqz2geYumr8BU5JB/axlrk1C+AEvIeqgQcOeIGuZ2+EkKgeXcgt91CC8je5zvbTMpTTAslsXKadB9KT65HXlq2UhtOE2VRPx6IKO0JPpii38XZmXcRKdiwiW5i4o06QTjDq8wpVFMWASlYAeBwOUa9EJ1oP47Ajs7QHqUm3wGXulATLQHhldsfdvdCFsLXtByX/kSPTKiGiAnL63xnXU+kGLYi7zyziJ9jeC/KAh0QF+GSfRUx1tCyP4QTk4TW5+meXADoPrsJGgbEXWJLvwZyOs2cyTSH5hTopWcHwsvnYxHbvnn/wB3p9R1ZK/YUvBCu7fAj3UwqWX6C7SK0jJrzrSOSNWU1LWxMVlne2RyX9ps4MNQUFTCZq0pVtKPMZ8/GL4B1iLQjOkpysJalQkf0P0o49f7XFzPffA0tISj3meRyYFtuQJkIw6aourvMLLT3ausKS7OByF0srKyhwVynw1nL+k6gUoq5ZQORkIL/+3re/da2NvKByr+waCAKXgC4ebyDWu6hbptrau/QMyyWbNVeu+J6ngD+2/50OyuTpmC1NP+1NjjlB9v8VW6V2Uhs4aehk+M0pq/GysWq0PXr3rNb2G8PDrtCLypJ1TWLRWKta8zdhkBQsq4WLvK5WnowAdZSyzCFB6RFWZ/LQebKqWzdqYLZxn7NgUS3o75xjAp442lPzrJNx92Na6yd/sXPxcJsPqBGN4wTt8V/c3mKslE6Tp6rKE0FgwKng2xc/Yxl6/6LACHjzpRXO515ufF3e0iZjeR6X62KMOHhIPXeeJ8iI9YzyLevPbZ5SfOl4Vcyyu6sZnkE/zGaUaY8k/ycZqqbWsNxDKn0z0a30WKoZO2WyTUJhuNumhnLjyr0g2Y+2feUXZvQlcEK9RP65cptcBM/2KiwxHCNY8zjbDbvcU5SJmSBmYDTUZbvut5oRZYT39OEaCz2FtrMjiZeZPa4OEnBwKbpe5DdVWlNFyAX68qNNPJ3mg+f6GRQ/SJDY4K2Zc8qrK9idcSYOo3k1anhRE7+8IGqapE4oUvJParSrvxPqCljRIKzyjZMsLlqUJtLGojeV1/Kmu4g9Pw8A7K2vOoR+rSu+xi2wY1X9nh8YdFIq8O6gGX6S+d9jBCzUq/N+UPgHnKhzS/lyxXqALLD2hijEd043Rv44fP+4g7p1m6dtKTFgXkzlB7b7hCrHnrAMH7o0dOgDe6hHQzw4af7GnEffZFDubgCO3evgH7R9EYBCBQQQGERhEYBCBQQS2MQJHx/D1onjBu/kT3/myZ1PjLHvu5XTnZkssJ9mcwffhx2bwZdW/nRALnt1kSfjmFLIS7tZAPGRB+YhlxEfKhPoMGyedJUfwA8QeQm4PP7fK8rBA/PK2tD9VY8NiT6kut1DoXLEm2fDFjn9jxHSWttjl6PMzVu9GrPGBnxGfb3qbR7YQO/Ap8XklsndPB9nw4Y7dxp6e4Qx2iOFZ1fua4dxCWxXEnigNnzdDO0UwTICN1hb1wncR3EKbisDkcOfY4pvToR1DGk7zPcM8RmnHREiXSGYtPvzzOEls2pEcQxqL4U9fWa+E9IhkloZlbt+oPbst4bFOVjj/l+a2jB7Ojv7zH4IoJZ1qwyb5AAAAAElFTkSuQmCC"/>
  <p:tag name="POWERPOINTLATEX_CACHECONTENT#5C667261637B5C73756D5F7B735C696E205C6D61746863616C7B537D7D207C737C7D7B6E7D20" val="iVBORw0KGgoAAAANSUhEUgAAALQAAABuBAMAAAB8RiRIAAAAMFBMVEX///8AAADc3NxmZmZ2dnbMzMy6urqqqqqYmJhUVFQiIiIQEBBEREQyMjLu7u6IiIh3tSsNAAAFiUlEQVRoBe2aTWwbRRSAx3Zsx068zoOWprEDdk89UfuCgErgiAMnUCyBkHrBlpCQ+JO5EgnFiEOk9JBwKAq5xEIcSCWoEYVyoc6JAz0kqpBQ+dsckCBFECMhUKgE783szO7Oetd2vRwq/A67O2/e++btm9nZ2bEZ+w8lCr2kNESLj3psY4dc1Rs94zH3VRg5T9X+JaEqw7GnbXn+zXfoLk54zH0VAeg0QMHllzgLkHdpAgsBaMzIrua7CmBqKv9iAJp14ZjuuADLusq3HISeBqhpjgnPjWgGjmIQ2mjD5w5Tflm/V9f4loPQrO7ttcn7fFF6RSA6Bt7U3tAJvuVANGvBXbpntaBr/MrB6CrM6Y6Ziq7xKwejswAlP8+++mA024F7+iL8DPqgb0LO9HPtp++DTgJ0+iH86vugWRkGH8haGzb6t2/g3UWqlZMqt8Tpjys1t0GKCp3Nv87OXCUXFzoOsDUIp4eNQpcPsfaAInShcfq7u4fbICqJTp5E63irgkc3Gqe/xiAgr41ETx3HujRU8OhG95r+vJheGomu02SRyRXw6EazV2G+l2N/nUR3+QvlFXLQ0Dj9UTcMLxLdhAvSWUPj9EfJGl4kuggw/4Bw19HV2xwjEo23DfAeZ+voLHwwfMjoIdHsb2LTsNZzzSahQOqhRaHZczvWg6dHXR1ixeRs30Yz9oLoLw1ttAcfIE/JeYiacKJZi8enoTP0nA4mL1NS1dJNoBM3auTc5K8UDb2+RVWDSOpqgZ1uqWWRQO+LCV+sX9zo7OCvmT0aBWk15Qh0U7xdux0Kzo2u93lenn1oY2ODj6wUT0VMjScLPW8StMVNXOiod5FDlkpeg9z29naDykU+V6S+knUCXS1QeYLXuaM+CJ6tf5l7Q5JYU+tvgZ7ukMFCiZu5ot7Z5TqfQ7S9bNc0tVedQLPNP8wfj64IMyc6Nmfavo6r7F7uLSymLzt0RfjUUVLjOv4wzL1tVTjRTc+ab7qCZsZ2zVgtMFauYUEKLrW+kNd0tqJ2qhzouBpJyoB3SwbX3UsVFnV3xBLAx6Yy7IO+6V2E8EVwHXsFX3YT2j0dgXPVEhx1a80OQlzFeGNd7NxrJsvgySUvORdbgeiUZwnMFvgHR3PucROZkUd+5ULXQs45XhuB6O5H0kWefxafSbimyi8imqYjkmXGon+SjbEHJp1JgtBJqHEb+5BsEwXlVpsm4MgP/wgpMNb9nlcU7cEdhC7Ocmv78FNLfZIaqzhjTNldkbVWFOmBojbaJZuK9/fME3jrfArqYkUSP+5Tl5RBxHrKM3b3BESdgW+vKfnuIk8q//w3AJFRDDN5QqHrVtQRWxWALguY+ziDsDglPEvZumijrYeruaZU/mjDzbRKJfQ0KLLiLh7qHTxwmQLeMXxVKnXvywt1TtsNK537ovk7O5M3UZflqadK/DL52mSnv1ymwggS34TPaty/e0ViXqTbyj0pi6Of462Tf62srJhIOt/OXa+NTrQJiU2K9tBWhHllnDp1f5i8MesOyYCa5mlwhSkz9hskTCyxZu6Q3I7DHGdgnIFxBsYZGGdgnIH/cQaSrQ/x7m+1843Qk7C0WO6wpQvmOW3jafSGjMusOjuBO8gJ6+N9dKQkZDusmD8ysQhbUhfSOd3An1JxtwjRYS8Ti7hbIbY2QkefZ2ydd2A0dPSDjLVxz4Xh1vwunUIVK9wUbqCFLVnoEDJibwyF1sK0GNB17z82Rm4iAgVilN0blSNjCWCF2+a/BYRCVJAFPvYStB0VtuzxjSEaIJOlkNnirwf7mPFMI1y0lYkm7sXtm+GiJ2CNgOuYlsfCJbOMGNbrx5nh2dsdsSlrWOPGf+ZwRJTuXhV7qOnZ+HW9atTywSecYJydD3l83FZg/wLfA1SufVoFIwAAAABJRU5ErkJggg=="/>
  <p:tag name="POWERPOINTLATEX_REFCOUNTER#5C667261637B5C73756D5F7B735C696E205C6D61746863616C7B537D7D207C737C7D7B6E7D20" val="2"/>
  <p:tag name="POWERPOINTLATEX_REFCOUNTER#5C667261637B5C73756D5F7B735C696E205C6D61746863616C7B537D7D207C537C7D7B6E7D20" val="3"/>
  <p:tag name="POWERPOINTLATEX_CACHECONTENT#5C667261637B5C73756D5F7B535C696E205C6D61746863616C7B537D7D207C537C7D7B6E7D20" val="iVBORw0KGgoAAAANSUhEUgAAAMUAAABuBAMAAABlzcruAAAAMFBMVEX///8AAADc3NxmZmZ2dnbMzMy6urqqqqqYmJhUVFQiIiIQEBBEREQyMjLu7u6IiIh3tSsNAAAGh0lEQVRoBe1aTWwbRRSerOu/NFnn0R8gTordIwg1PgASXBJxQEIqipFQAQkp5gBUlSC5cOCAHIFQoVDFSBxK+bHhUNSiKgutoJFAMRcORaI5FRUKDlyAqKgOFw6g8t6bndnZ8aZO0k1PnsPMe9/MfN/O/+7YQtyM4EBUGNuYdOJqZHkFR2sMRdZZE1yej8zScAl2PhaEZ199l9p1a2SdNUFNFi6h4X6AQigr9QDASAjp6mgyLOn8B/CDELlxITSMnXXBIjkC0LKg67uaTAi39vlrz9XOisq0oSHasNNmmICqDV3XNzQO3YEl3eZeesoAHgCYshhSHU2zClhuQJbJFyhv4NIwxgHsevA14Wao7DG9rnZANiOpXNiBlQJYVDqHOEMtXn/QZA5MylolmpkaFiIBnd1/af0CJtnA7X69mVtMGO0GEBIK5ULI7eLoBy7v8ksW59HQMNploBEKhcHxkNvF0WSlIb/k8hwaGkY7BzDWheX62ZrMq/sFl6toaJjAJuymZNNBkblQ9zmKBTQUzNgK5FtsbDJSZA6oOX+ImBTMrGmARTY2GSkyV28ZSWJSsGQtwcYWhPUsmswLbRka5uK4+U5a9TbiarIS7DB4NMxcSdCjtRFuVVaTFQHy97U6YAm0eYNRmRtNtQYOLMDoql9fw9LHzXd6o8xB+YDsEInABzIrgNmP2nwDjm6WQfYWaYxGaogZldGNLyrf0BDp+1FkjEuZMAG4+V6Nqr4uLEy2zwO5NYZhZGr4GesitQpZZFl/Alkwbb50dG0u2GQNOSA2jJvv6c0JYC2bbDbPVDYsMlC4UY0XFUFxDY1y9Lvh49emRLKbuv/AF5XGcnRfuV7ktDpy7sEfp8tTqrJOk/u94Xu0JzVcfWIvy6G1+2pQnfa6Ihl3fyFE8owXwshJLdFSW1S4JEupw0NU5JFna9TqqoKRugst9Iqdb7/HV4XzRnB4SrKEbkepziSWRi7yIBzkWtmOs2WQ11hDj6Ak61cHtuvvfZZGRb208AOoaGaOrJzMS/597NixdzirtkhJST+3JPNHQYis3/CwhgNVqmWHJs+DzBDh6QYsnDx5gkwHxil5f5JiCpJsBgrsiVn5Qmotmz+j17g3TpVyixi5zU8KmHDIwJwyZSo1SvmfZbZ8r1bSqmjzgrJCqccPlKTnveu2ICdjb21So7G6MIWF3NpHftFQXyWGWz4cTprDRxVwioT84EB+WtmcMpk7Iq4MP/TogdpOlRfSmNWjp7IHxsmqAHz8MkMJNWfYa8NISITJ0nUhDuKqOVPgMhiZGsnOc7bMBfElFeAbqlIco1iFtAf5R5SDqWxHCy3nmacD3NRY6VgAwv82eMLDF40C1pqgKAi5RuhIM8mCQqF2NOaMDDYTStV53ePvtstWiVTT/DDqrpHt+DIQE3s0Z4Y/Tnb8JYOGkw3jXb+7RvszXdM3/jC/Ods03DQwFGgG7+PxvqLfn8ODa3AF0mmYMnAycUirmLjMJYqkMXpNhlVckqMtBHCx76KEQ0CmEAsuGquLs37HAW2hlZHDtEwT+xzncNS+IO1G0J/dNFxvLKiPD39gP3YJb2pyjYhyHfOPB2XURrJEuAzdNAbhp+90uHyKex141+6T4qUqEs1M+3RC3w8Yi6qbRkmyhuMhYuQGCIfP5v75QEMeGxnj4Oyi4YbJfY9b0OZFcifvi6ngLJQTQsizRSr3z6knCKVrwGaZZvttHPiFAmPtRZWFb8ZHhfPml8q/oXS3U/v0vfxVyZHLV32ylEeNPdPy3RtLpoX7wj9TiuNJ+PDw4cO012fOw1f3Kjje9CA9v9rH4qU22H7du7dluD2z1wNr9UAfractDULcDI212tfDez3Q64FeD/R6oNcDvR7o9UCvB7a+B14axu+23Hn4duuk0mcTIyJ97vlk5zVRbKIrk0moPjyJt3P25UdsEuJfvIb5/jTy9XXeRcWlcgKvMfg2uw/iorR5nCH8GYaumfBd386Ly88siqy88ilumUaiKrbLH3Vn+ZYmrme3ePwGBJfEVn4cblte/hiXfHGwhjmavDBSMB+GY/XkX0QSxqVrrPRE5jdge8c9aoxK2+TUrcgf/2IkNqgG+dZX0LR6xYBjNfuggHwujcrFWIkNMtlJGbwnd4PrYyM/DnOCb1uz2GPbxuLgi+JY4uWRxQ1lpRCVHwcmlwf9Pv1LHHRRHEmoM9yoPrVlXeWemmKN37wtm1XMv5nof2FYvPAo2ZJoAAAAAElFTkSuQmCC"/>
  <p:tag name="POWERPOINTLATEX_REFCOUNTER#5C667261637B5C73756D5F7B535C696E205C6D61746863616C7B537D7D207C537C7D7B6E7D20" val="3"/>
  <p:tag name="POWERPOINTLATEX_REFCOUNTER#5C" val="5"/>
  <p:tag name="POWERPOINTLATEX_REFCOUNTER#5C646567" val="3"/>
  <p:tag name="POWERPOINTLATEX_CACHECONTENT#5C64656728" val="iVBORw0KGgoAAAANSUhEUgAAAFsAAAA0BAMAAAAXulklAAAAMFBMVEX///8AAACqqqqIiIi6urpEREQyMjLu7u4QEBBUVFSYmJjc3NwiIiJmZmZ2dnbMzMwoq+xwAAADHUlEQVRIDbWUPWhTURTHT5LXvCavz/T6UaOmNaFD15YqSOmQUBzc0qG4lTyog4OQDIJKhz7BRYc2ix+DEu3okizi2AcqXQrNJgjaDB0UhGQTcfCcc897SWvK4w0eePfjnN+993/Pve8C/D/LRJravBMJX9+KhH+KRI9c6uMFpc70e0Nbc42++7oThlsTfRrAdENmT14exKEeghfKkXCvGAU3ckfoMDEjx7SGaK8NZJ3WCcHnNiKJcfYj4aoR4Ob0QjMQYy4tFCVibb8FyGwTaKiuOMFw9n5+7Ip2q773PXvAIcNbfb5m7L46h72E8mlz+QNA/KHgry8C3M1VKdjZBHN5uRFXTYBUkPZ1Dr73OLEJlUfQ28EiQevfmwQri50xWoLN44waivHSJPlKU1i0iLBFc+wC+dFsNcu1w7jLY0dJaZvGGKrM0Rh1yFqqyjXjCVWhjq3yqAh3AZYaJwe0/DvQlmvP+Jg6oGBa7QOo09gylb7mAe6yWgDGWzQtSagIbgneo6XQTCWqGC+oIjkttYNiaP2MOk8O8PGMzojMPqfEKph2SkZcbwZ6ot1QsgzP3qEjEatRvlN6uWCrku9g9q5P48QHcgLoqolka5h2HpLZnaom5FAgJgkBV86LxUhmGB+ZWVTZL9wEGPVPtS2Xh/EkJRzNzOP6VTC5Q0XSf5R6g6eapgyipSsou8pNXdi0b7KUlmfqhHpn2TnWQBy/wNIyKb52G+RMabylpS2ip7ZJfrGMJBTgF+/i0GF1htpCIE4XJaluray8+NHUA9xZGWh5NwHulx31CGv4M9EF83MRW5Y+4Alq47tS5gqLhLt6+BgcpfiuX8u9dJ5RyKprXme8MO7j+LNfCdoAv+dnuNdZq+KYJUenIqZzMMAdbdqSacPleW3/nI5SQa/E0rBbot8EdxJEhjbaFXGP6ttVbwzFfGeQCsFbO35kaB08uTUWA6fkvxgK44PkPxV1mXb3BFC7M/R3oNnZJtfQ29f1CeW7XB4jD1w+M2ylQzJ/Q93++jT7LZitI8sEjmMNa3r+zQBiPzkWD+leDYn/E/4LTSqYwLMuyCUAAAAASUVORK5CYII="/>
  <p:tag name="POWERPOINTLATEX_REFCOUNTER#5C64656728" val="2"/>
  <p:tag name="POWERPOINTLATEX_CACHECONTENT#5C646567287629203D20" val="iVBORw0KGgoAAAANSUhEUgAAALsAAAA0BAMAAAAgWFRUAAAAMFBMVEX///8AAACqqqqIiIi6urpEREQyMjLu7u4QEBBUVFSYmJjc3NwiIiJmZmZ2dnbMzMwoq+xwAAAE30lEQVRYCc1WTWhjVRQ+aV77krymr1fHTtTOmDA4s20YBRlm0TK4cNeCg+JiaKAigjLJQqg6i0QQwVlMsvFnobxamI2bZiMuE1HpwoEWQQcEbRazUBCSjQziwnPOPfclee+mL7QgXsh993z3nO+e991zbx7A/6f5kVTejdinM903I/HbQQQ4lXmrGQn3H40ApzK/j0WvBTHoxMDsk7HQhTMxyA6UlEp603IQD92vxjEb8nwlid5bssQNotth8WHIbSRkP/eUJTQ7rTrQSqAvrVvovWULaIWS6LurtrCNwIZasAR6x55nqWOhskEJ9LN27VLTip9AX4tXPSWZfdyWqgVLoC/XLTEAM8oKx8EE+spBPAQRVxWteAxMoFdBLIKBrn3ZUWf3wpW9sO7da1dWZdLb/RLA3w3QdFRfwIuFn2nUe03brY5+Tu6dyr0/v+tL9l7r3u+FI3Z2ujc+2XL2P38MrbTReOFmjkp0Rp1nHygv6ufE3t34Ft3fE/qdJwDeWq6Sd+8OuBsbwYzawwoxZX8X5Q5oOVoUW8l2V+gp3d9isq+7XNhpVUS028EuTXpsnwOvgMa8sLm3wVNNBCpyww0eQeO41uWKdhTTr50j1zV68zYx5kXzlNR3/ghyTL8tQG3kuPlqvNHKebWCPabDfg1eK0NKH9IajlqnSUiJ1LU9mOWABQFSnA/7gPfGD2NtC+G2qvIk06fVJhl5VUSFcBdQiUUCoC1J3gWocYAjopjXYi9LdygiMv28OiKXnDoAUETgKr11hv5HgDLL4sslkZFNoTBba8jbMX2b0iZJNoXeE/oBvYpuXb7FnLq2MrY/MT1FvWsKmOlLapVAT3VQHNLDV2cJgCG9r+oEpJvUAyTQ+7piZGvLZus3sexJhBm9GTAQ7WlfUDiA2QA7bAniOEpem7Pv0RGSVqN6z+rXCbcW+TSSqmq31PHaS72H2fcNOyZ+JCcAoZrUIcqkr4enxS+hcjyb9hzq75+vpuVQwLC8yzrdVwx9Qt035PixOFI5HDp76aoq/CIsGfECuVm9ukyYiiXTdmoP5bJi+jm9b+AWUY8quMIBMBfWX4XrMrsiU2tyvELPyGAwempzVJHYcpsou2weA3naZ24VPmcPjbkjx8vY0WdWy+vqAtVnBuYDpMdf2HKSBIrD2X9jZnqLZmR/uo06TWQ1fVtLdRWR2h3CpflSoAA7dALyTTOxsW5GE54Pedce6Avc4dt2hgSYU69ev/7pH3s6rLEi4fOUwE9iAIR4iEQGXvclgLfXK+p9fMI/S31w76/iyNMneInGqInJ0uvedC8aA4tFlmcna5du3HjwIVSU4l16bvmzysfk57U0vy7s0qKJzb1ceNGMIS11FwKWgb/7zAj69+VLbPW2qrjGtYre+glfexO+DUfoJgzzUulOg/POh+dqzL92dsyc3lgzBa0Pjme+RMYZys1xe2rrcFNcM/o2awW20G7fhk6BhaUi9O2OJSh3/HVsiTBQuS6jmr5VFoZ/h8YFP3+MgkNoytG2ueFbHR2xbwksr1jAqSCf/k2w5Qt7/ITBgX6O9N6JtQH4armITO80+IzhKHdmhFgP5z6IQdMDL6jXf/2o8FsY0JPXCAG4H0OGc8kj78LlL0YI8rcjIenROzUydwLz2UjMXyNrR6b+G/Nfw2HrfzvPeJIAAAAASUVORK5CYII="/>
  <p:tag name="POWERPOINTLATEX_REFCOUNTER#5C646567287629203D20" val="2"/>
  <p:tag name="POWERPOINTLATEX_CACHECONTENT#5C646567287629203D2033" val="iVBORw0KGgoAAAANSUhEUgAAAOIAAAA0BAMAAABlWfnWAAAAMFBMVEX///8AAACqqqqIiIi6urpEREQyMjLu7u4QEBBUVFSYmJjc3NwiIiJmZmZ2dnbMzMwoq+xwAAAFyUlEQVRYCc1YT4ibVRB/2WTzbfIl+fZp3WbrtiYU24OX/WiFUnrYUAS9bcBiUSgbWBFBaaIIq+0hEUWwh24uWg9K1oW9eEku4jGfqKxgYRdBC4JuoHtQEDYiUkSoM/PmffmS78u/bQ59h/dmfjPfzHvzZuZlV4iHelg9u7vWw0+cNV7vMblW6wEmzV5f77FoPdoDTJr9zmcwV/NBkwSmH/dZSx3xQSMDWSmHhciu+a1tF/1YH+TNy/L7jEf2TGGYR3POo67Jdu/VaoFvDS/c/buVznhwozLkjNEnPNqajI0c1lvgzKwc1x/iWh3iMbvs1WbaXAgAg6DUDURzctEjHObRWfIou2S+5pIDiUYGxQl51KM1xGMk+DTZpsfEANKeK4I0Jo95dIZ4nA4OemjEi6zKdfCVlCdG91jyVyN+HJv3mBhAVuUySMfyaJcD7U3JQNgH5mQNsJh8xCMZEtXCjke3Qxoy02EGUNZZFI6VObTHAJNO8E4CNAEq0W0CYZw8X3fr0bh4fon1zc0vhLA2a8BG5AGDp9I/I9V6RfHVplpHmm1ZJ71I4faf3x5wVM3q7d/Tewp3rtxajWx/9hhwYX1fqatxrJMpnXX2LOmONBkVdY1G/huw8C573ICKeWuhiBZaN4WRz9emcGMxXY5bwsAAhyXuA0Y2qPkpkW+Oygxh18n+Vw4VXJhApwmSMAZy7bgw08Ak2IFxQ5h0GQVu7G1v9pG9vtMbzktK5lClRSR5zFGvzWGhNtBJku8vxHWX3BNx8rjGQMnTGSzZPbo2E3WUB7S5SJ4L9GmF3M/gre2i2whVrhAhbhalupimD1IMhDzPgfnaD11jlQzzZN7/a/dEEZmGpEWQx7BcQSwpM0I42ANNOYuAaPBRtjDF8YMIH0AfnrSGTGblPdTY5Qshjwm5h1hc7ghB/cGQKjO0xx+FsCmeFne9Gb5g/GzoaONJhH4lyWODIIjlCns02WO70/SdI2g5UoYJxkzQTwMl8s8xtGbowiKPWbmEeqZsQlQxkBa/aB2PliwDLsLrOI/p0ZJQZJbOIPJo62RbgXLE6E2pixVtvke8Y4i4ENM1mGCMFVUh4UQR/UiSxxa3IbRVwjqMqUO7mQMuFBIqog4k8Tj3KAqwXa5DoXLVdtsnHm8PfpnoquBViLbqd0+SP/DIdclsn8XYXyRJHkJmBt0jSa3tE8Ww/inUKTtbHepFtt0RwPX3rccYe6liglR4kxRVzlWyNn36gkz/woZn3KNU6UbNMgsaxCqmf88JSZXSefS4yz2aPEZVWggjA/dYFAabFSLqFkGBiiOmogRh507gagYSIW78BeyQbW/PieMeYMRXwBbnBgFJTCMaBWoJ9zS7wZ1A88FrQtI+IVdrmI20XUNSeFR5iwQIuv5wivO+hKjSt19ry61ZTQ1aU8do+5bEjRuVMurGlMeGivEFQEo3EedhqZoAbgN3llzXgvyypgathkr1pHJyj5JiXz14EXqKpjByUfnypUuf/FFXliqLbDGBe/qJGUg8jbtIILFRQ7ihXiLTeUGIt5cL8n1YxX9zB8K4swSUqfrPHNIQTH0W07lqnNIMtKw6iYdN4fkihNPhdhGuXNn/ENqBpCQ4t/Bp4WM0YFaVS/UAZme10fjl9POaFmHOdBfoRzw7/9S1c9hTaFibZ5nC5d8zp4lrrcK2zIsFlVkhShiPmiL7/HHg0xNiS3aqO0AMUJIrMFKh0yXdFtClXjraxQ5izPtwgkEjpwtN1bipfz52f2Ovd/MPwu2u8NczKrOrtSBrzkEQejjMTU722GgG2ImP9VYFGPBCdpm5kuqcqc7vjo5aQoe+Ax2eWtMvYrWpjGwH2LIXA8DDQhYXTzJdVybaOz5T5iSDKsSXCxlw8U6F2gFQcX9FRj/wbeKBgOfkq79+lP7NtdHiw7qAuONDOrJDUebJM597bCbpfzIeS2Hv6+LBJ0c+3WPqH892ekQPE/s/pg8XGXblqBUAAAAASUVORK5CYII="/>
  <p:tag name="POWERPOINTLATEX_REFCOUNTER#5C646567287629203D2033" val="3"/>
  <p:tag name="POWERPOINTLATEX_CACHECONTENT#5C5C6C6E2033" val="iVBORw0KGgoAAAANSUhEUgAAAEMAAAAnBAMAAACmgegMAAAAMFBMVEX///8AAACYmJhERESqqqoQEBB2dnbu7u66urrMzMyIiIgyMjLc3NxUVFRmZmYiIiIoweJ5AAACRklEQVQ4EY1Uv4sTYRCdJHqb7OaHk3jieaeXYGGbRgSrBblWXRFUEMkVYie5QtvLNQd2l0q08cL9AZrKTpPikLPRhQMtL4KtmEbQynkz3y4rLJxfMT/evJ3M93Y2RP9zOsytY3jXLvOZYyjk8dkcircXrR4meIVPJWHGj3492+bbDvD5Tabkwhqq+3xkaYl7FmTtw4lkZT5n2EkeWJCx1dOazLmvfsqZmgt9foso5rYCnWV1/5gan0c+czPEObLUTM6EEuXIUuYmusQcwlVzZXk5QM2NW8yTBXUS3XUiqtlIJ+Z/BNyLWiGKdnxe0cDJsrYz69La1/4re1BLT2wUMlm8ezRsLvyGom1rIXZsApLJ4ndp2noNLfmno3g3WhMLTZZGSFt8B0hywffMu8Ygk2VKNLJ3lVAOXlznR8pxslwUnXTQrEz7iwNwnCzfiKKlTI6QKqzzOllSldMcnJh3xKbb4nMXaEFRRHKGer10W0rcBrq1COtOQTc/3ZYCT1CYXXBluICRpdviHjcNnl5VYomxbum2rOudy3wTxdjebY1X7R7lz0DHukS4UPGI2DakBApkqfdAsRe/IRMFoVD0egEWpi5PNQbCcL+A6Tf6sm7ARAFpXZKVGCJbYP25WLDHROuXgIkuMlld6D+QBdyGi5fIuy+NekjkI9lF/7Cq2+dk6axQIHBRmuEu+s8zu/JJIOkps8tpNCvv4EdfxGza0MX5LUC0eVed9305RFCODj98jHI+QmWZKY6ZH0wyQF548DwPzcP+AuPNcVTVao10AAAAAElFTkSuQmCC"/>
  <p:tag name="POWERPOINTLATEX_REFCOUNTER#5C5C6C6E2033" val="2"/>
  <p:tag name="POWERPOINTLATEX_CACHECONTENT#5C667261635C6C6E2033" val="iVBORw0KGgoAAAANSUhEUgAAACsAAABpBAMAAABR48eUAAAAMFBMVEX///8AAACYmJi6urpEREQyMjLu7u5UVFR2dnbc3NyIiIjMzMwQEBAiIiJmZmaqqqokjb85AAAByUlEQVRIDe2Vvy9EQRDH9xKee3dxydevwx0eCVpEqXAdicLrlE+hoOEalcKvkoT7C+4oNAqiVMhFpXOVllKn1ZmdXS/v7a5aTmwxu/OZ2V+zu7NC/FDGgR6HaT50YuG5sai4BhGi2kZ47mImDgSvuwGUxMnSaTn45owpNKWNXdrbYAoLH6U1Ihmcaa43HxZXCXSgnsYV3BDIYsfAI1LPYdHAo27Ma7C9h93efwSHKvItrgqQ4RWiNg0cBqJ2RdWUN3GA4sUZYbrfwICgswSGfCnjg+Bu/6LdI5DhQzWEfIeO0u57/ZX1b63g5cOaOTdydHdQtvgeEb/J2SrRJfsklVnz6Z1z9256n6nS6I9I74LxeVQ5VxagXn/co8q50sKzCHiQsdiRG/lLWVlTKqf1OBsrXctGnNKT2GsaQytjJ6yYkGG7tZzsq11b4IxsWPz7h7fByICs+s1HFxa3zjkpgiWXex78x1gmYMZiBEK8JrF3XGe1ovOutnXpY6niOemdQb/2NnAf4zAd8G70MgYCrrXI9kSylUdZA1V56iIUzCCOB9J+Hn+hUqOSK0ZCeC01MRMlFoqfm9fYTxDVnATK7xal230fOWgafQHXoFvtVEK3KQAAAABJRU5ErkJggg=="/>
  <p:tag name="POWERPOINTLATEX_REFCOUNTER#5C667261635C6C6E2033" val="2"/>
  <p:tag name="POWERPOINTLATEX_CACHECONTENT#5C667261637B5C6C6E20337D7B327D" val="iVBORw0KGgoAAAANSUhEUgAAAEwAAABnBAMAAABY0rntAAAAMFBMVEX///8AAACYmJi6urpEREQyMjLu7u5UVFR2dnbc3NyIiIjMzMwQEBAiIiJmZmaqqqokjb85AAACyUlEQVRIDe2Wv4sTQRTHZ7PZ3UsOwn31NJ5JNLE42yAWgk3OSgQhaUQE4SwEixNMYyEHd7EQiwjxCgvvissh2F4aC20uCIIIahBE0CLbW3h/gD9m3szsxTMzu2B1kClmMvP97HszL293HmMJWwU4ZED9Z/3SitLONoxY98v5c/igON+EBYLYwFBxCwan7Q4HXBxXWHM8ljlJ+gCLkjNgWVwRehNlKxYgL/QQqzHYbBLMlRFo4ofVGntZFXrcEaQNX+6QT0ZOemaLLEiC+izm1IywLlBg7YuPiuURhv9c0luT1vhfW7h5l5s+9jfWkEHmi9JpBoWrfOKgM8L5P2ejqdpbI1/nQBqbe9h1jMwUtoBtDkzhzh62/uoXHuipxkpiIYuaXqdxo1hVc42dEPP92DT0GTRGZ9yP8QwRe+FNY5R//2A9fEyCOTicBPNAezY6vXWJrKRxxGqtKdM2AAXKaA2oCzPpWKwmME8nnCEgA1D8Haj304C15oUx1sMOjabw3lglOdRJ0pCZOKAhJzfOiRQ5y4BeQ7Z2GrhfZmvP+TDvn2ohv9WRXro8mdltlTH8+wYcZfxdAOYyotde3P7Kk6d96Uo+OL5PNYD3yvR4Qq2uv7DKE3ESgYMQAYdekphuht8DCdrMQTjwZI//HQE/iYXp7yjqetLCh9d+t/HJApCUfs2H6MYw0sviwz2lrykT5soLe6DrSQPn1UjYxdAAyOXHVRod2LO/co8wT1cLBpstWSEFMWcIpbdcVDqPN1eRJUwQgwWlbfG8F9VP462pVYdfsAlaL7rJrXAYlac2zFdlgI3hWg5vYgiSe7oAtMMDVdjZqVyiA7CKrk2t1txkxnqJdpbp099qdcjFpXdxhND9bx0xXBCdpXlvSfxqQYR0eVH0fkwi5T4LiqV2aDB2rYfUlutGQggpfYENrdiuxjatWKixqhUziX8ALPiOlgdbJHcAAAAASUVORK5CYII="/>
  <p:tag name="POWERPOINTLATEX_REFCOUNTER#5C667261637B5C6C6E20337D7B327D" val="2"/>
  <p:tag name="POWERPOINTLATEX_CACHECONTENT#5C667261637B5C6C6E20337D7B327D205C617070726F7820312E3535" val="iVBORw0KGgoAAAANSUhEUgAAAOcAAABnBAMAAAAJakjLAAAAMFBMVEX///8AAACYmJi6urpEREQyMjLu7u5UVFR2dnbc3NyIiIjMzMwQEBAiIiJmZmaqqqokjb85AAAGBElEQVRoBd1ZXYhbRRS+2SQ3m6SGnrprrJutm0XqgyJpEVbwZdcnFYQNFBF/YCO1KFRoXvqgxTYK4sMK2VZEugU3iyC+yAZU0CI0CP5C3YsgxfZhgwX7ILjrm6jVmTO5N2cmmZufuTeLzkPud2bO+b47M/feOTOxrF0peYB9GmH7vcb0aU2bWfX9Ra1o7cqDD8D3ZvSaaFsnmuB6F2BLE2dWvaAZ3uUq443CHWbsmuhyd9HknejvwJImzqhaI5qCxzltGWaM2DXBGtEEZHlAE85o4oyqtaITnHa0olHAuS7DtlGXNMGanlqfFXiAM9IHSdyiLWZWc7/DV5OeHl7H3hGuFOwnVnAQRWsAU9byw2/mZmTi4+FMqYWi7BM89dxJ9lreLosWxSdCrgzAEsObhKknGFkEqoTS/nuCmqTFFLbmtJhdZEwxWGvzPQPUatcHgFqiC7DByMbhRJty9eJNeL1tBolc0WlOmoJ5iftCriDZQRmu6AFOqIqmIZwnyRXF51YVZasMH/XAiyuKq3WHaB02A1dkhP6iEbh19KJxwLkOWljT0+cfRaEYTAYtyPk0omWRMiQAX6WghTWiAItcKTZi0XkuGg9nQdX01AH8FkWge4bKb8igaEQrB5GzDpcMuLWhGtHSGYxohrPQFMW67eAlIx4fpjeGw5oETES1dzxcw9m7AV6dsc6+zy4H7dkKZNergqnGEgnrRWXVGU5EjWL7U4DbLJYjAexP8l93PKON02+fb4hhUKPCs8eKAJdb3e5T5SPZ75Ztbts3+C/F3NaW1U+0TV0b0o0lqb6U+7lqvVvGLJZiycnQsCvKdqCE0yVeeIoNdUj4C4fL0FX0KjoJUYFJlCFswpVaN9GvBS+KtrChEgk/t2HtqKK/Xz/yW8ulRDCJMocdovj5Frwlgs2VCMP/S3SukWsfo0VPkH5anXNKhtRkeI/yV+9bV2p800V4DWl4bQcmnwZwX7fY4ihE4/CyZZ1vwJYQWxnJ8OYx9U7BNM6W7Wz36Ok7xdxDwqVUaGMpqLdRRDHrLchWmfPnSnraMac3f9pIVlqfQYJ761APG0/RWE0eJu5ZvYudU0ilQ5Tvj9Li2KJEsBTU00i7G0d7gT/FYv1oR6miERz9PN4axe2IflDaO+BJc9VHlBhVVDRHyCRQrATrzTWvyb7vlQ88owW6i8ZhxnOk2Ks0A91FE16GaVmIIzg1PX720ltJf3ij4NlJnDTP7C46zhI/tyAeWDTqsDv0jlxSmy4bXruLpsi+mmIp1Neo4KistXwy/Ynu8yhT0MZeZS+Qguyf55ZhekM47pmXApSeHp1c4s0p/ucDxVJMH8ZKdol53ev+h1Fbk2IU0Zr4RI/z3lEsxfRhlLfQqQlP8euYkhMpok1x/Jbhc0oxUgzwkxO+0QZfbZLqmakiWhFfrBh/eikeQI+7JvGwiYEMwFe/OOruShH96w+k38PdKMba/n/SuLJx/4/5U+x+/l0CTzR1pMrqIuJxq/MOU+y693m12UC1yhzABCOTiieax3O28UVsLfMtLsVSzGBG8tMO/5p7kFgWR/+XuUcUvuQXirkdTHl2lm2sD6zPcraaOKmon2T4UK7KqyjmdjDlEH6rADhbRqQzyWuvHZsDrsyeQYKxIrSflAP83cJCsSpoqxVGtn0RxxY5KJZI078CSeClpvCM5pP/LMMP4fF3Y459wWpDOq/qpod1p/gM4KqgdQm8ISq+co6yeASuIxHG59HcgS2pOlxjpYD8Edgbro7Enn8JzTjJpKT2UIyKWOoTMET2NPQNNcW4ZtwUaGiiQQLFMsjScDdBGCR4WN+ESC3jIf2r53tbEbIP8HUMsrFOdjxB8vpyNUP6y99P1A7lzwI/RdaWEZlUD6+Am+tuThcwry+d42XUvm6BNmZ24TGy8u6xTaBd8SeL7kZH67swo8nGhv9IhNF6/LswWP057Ws8H7Rax6X+voG1xr9BqquBEfZD9NgS9yJ7336CDH0yPyLB2CVDnoHCK29gObU4UJSZ81hrXzvSZHvHFV0zu/mBopuuaGGgsP+C878zRktNHh2ieQAAAABJRU5ErkJggg=="/>
  <p:tag name="POWERPOINTLATEX_REFCOUNTER#5C667261637B5C6C6E20337D7B327D205C617070726F7820312E3535" val="3"/>
  <p:tag name="POWERPOINTLATEX_CACHECONTENT#58" val="iVBORw0KGgoAAAANSUhEUgAAACsAAAAlBAMAAAApeQ2DAAAAMFBMVEX///8AAADu7u7c3NwQEBB2dnZERETMzMyqqqqYmJhmZma6uroyMjIiIiJUVFSIiIh7iuUpAAABS0lEQVQoFX2Sv04CQRDGB1A5D/D89MT/csTShsQXkPgCkNjZyBtAYmGJ8QW41ko7LTTcG6iFlYWQ2ENiZeI7uLO7d7fHEqe4/b7fzM5tZpfonzg85uCCPIuGLm2CoyVcnUVV46tbYR4C4ZwO/McbjYna2FQ65w8SyJt3lau/GZTcuOGHSakIyP8vjTOYXnHH4DvgbxrXWBXGPU2JVAvYFmu7O4M97BN5+pRpLg8MKRymQKspLpwti1IP69HAxmVUazYlR43QyjQxpwcP8dMqFWAUDzGTLL/jIAOU+T0CAou7Y9GlZeGzBoU4mcWemGhODjGTCbtEi9jLMPEO+IILgEiaEfXZdTDhJYkS3wxRhLUEseipk1WwYeLijnLL8E18OdEO6KfcQazv8RJLKkwNrF8ilZ5HwJescZ7Ec/45l3pFSD26ipTzLjTu/AfEkTGgWttlvwAAAABJRU5ErkJggg=="/>
  <p:tag name="POWERPOINTLATEX_CACHECONTENT#585F" val="iVBORw0KGgoAAAANSUhEUgAAACsAAAAlBAMAAAApeQ2DAAAAMFBMVEX///8AAADu7u7c3NwQEBB2dnZERETMzMyqqqqYmJhmZma6uroyMjIiIiJUVFSIiIh7iuUpAAABS0lEQVQoFX2Sv04CQRDGB1A5D/D89MT/csTShsQXkPgCkNjZyBtAYmGJ8QW41ko7LTTcG6iFlYWQ2ENiZeI7uLO7d7fHEqe4/b7fzM5tZpfonzg85uCCPIuGLm2CoyVcnUVV46tbYR4C4ZwO/McbjYna2FQ65w8SyJt3lau/GZTcuOGHSakIyP8vjTOYXnHH4DvgbxrXWBXGPU2JVAvYFmu7O4M97BN5+pRpLg8MKRymQKspLpwti1IP69HAxmVUazYlR43QyjQxpwcP8dMqFWAUDzGTLL/jIAOU+T0CAou7Y9GlZeGzBoU4mcWemGhODjGTCbtEi9jLMPEO+IILgEiaEfXZdTDhJYkS3wxRhLUEseipk1WwYeLijnLL8E18OdEO6KfcQazv8RJLKkwNrF8ilZ5HwJescZ7Ec/45l3pFSD26ipTzLjTu/AfEkTGgWttlvwAAAABJRU5ErkJggg=="/>
  <p:tag name="POWERPOINTLATEX_CACHECONTENT#585F312C595F31" val="iVBORw0KGgoAAAANSUhEUgAAAH4AAAAvBAMAAADX32PpAAAAMFBMVEX///8AAADu7u7c3NwQEBB2dnZERETMzMyqqqqYmJhmZma6uroyMjIiIiJUVFSIiIh7iuUpAAADBUlEQVRIDa1WO2hUQRSd7Ntk3/6yXrPGX4xvYyPYrB+wdbWz2oV0FiaIYCMkYJFKsqSxUbKtIJhGtDAkCNaJoDYW2YCWsgtWQiAp0jt3vnfmzSMJeIude885d7535i1j/8Ou3ETDnnLoNE/aZwvQ2jytgc5kKL+ADIDsu4juhJEtvebh+4TH8TzUP6wYgjjR4RBg+qFECrMAX1cJ24GzMhqpU5goGIsA9jVQg0faFW0DLsq48cXBnWAe5nQ8dll7si3pRf9wcSfqwmkd97xZ8t1pIje2qxWBNg961MJ5n96Gtwj9SfA3w0owpZhbbV/ShVMcKt3zcRrrSbLcbwoLPw84pc5CiqBAX9QIY5Utigq/BpcYq6lDTLEKOIA7wttLFGCbHMAG621YIOSpUx4NrXIIc/G5UBLBxmAao15olYswsblKtCE3BuBwOThMBSb16YZSJQbAh7i+HxLwvtsh3MHWYIvl7juQCVrY9xHGF8kqc2FRB3bCBEGrcIY9JTF1+/oKUtDzeZWM3vUwFVa+ycNRYSEJyfgTMFzQhCvZuwZAcg7Cm7FNJulISrtMVzfvP3qTsZkdc0ieZLbJeqq6+f2Axxn5Qz1HT1LjJT0iriCuLpcUMvJb/JYJ8yRY0qPmeWAsIz+CCyrflcT4evLN5b1Iy8gvgq19KtlcxrR5GGCDRkmJiN+SfUGppCyfw03LZuRXSY0SyWJb9I7VqYyQGsK2IV9ZAVlJQW1KEepabEmNiLZLjsVKng2UCGBZeYas/WoqCJs19f1E30hifFSE4fWWZsgeWTFjfTNBmx8NSb76CtrOh+TE+AmL948OUV7vA/wUSPyRf8X/PhC+Gf/AVkx0+yVMfbohs/X44zxHXbyqcOUjaPLH6+90QlfwuoDtFDVPW5PP2GeNX32BtqJDItGQbQn5yqKORyQOLgJCHqZZX5JWkPwnafZE+eY/h9cPGcJjGJt5Dt9nEgEXBylWAESSEpTESe0IPG/eBEdGJQ7hB+s+cLI4zvhcHLeXanj6x00/SvcPPRqJIt9/QwwAAAAASUVORK5CYII="/>
  <p:tag name="POWERPOINTLATEX_REFCOUNTER#585F312C595F31" val="2"/>
  <p:tag name="POWERPOINTLATEX_CACHECONTENT#585F312C595F312C" val="iVBORw0KGgoAAAANSUhEUgAAAI0AAAAvBAMAAAAspFRzAAAAMFBMVEX///8AAADu7u7c3NwQEBB2dnZERETMzMyqqqqYmJhmZma6uroyMjIiIiJUVFSIiIh7iuUpAAADHElEQVRIDa2WPWhUQRDHJ/dyuXcfyTnmjF8x3sVGsDk/wNZoZ3UH6SxMEMFGSMDCSnKksVFyrSCYRrQwJAjWiaA2FrmAlpIHVkIgV6R3Zt/uvt3c7ruHOMXtx/z2v7P7dnYP4H/apetsrJjjSvNfteeQrUXDG1yZcukU2IMYz1Hk6uQA9vQVdb+rU3+4iLX3qwMAdQRHEeLM/dhVmEf8subA2ng67h2pudzCFyAeqqFVfKCqVtnA83G78dnqtxqLuKDaYxdVzS5LalO+2/1Wq4MnVbvriZp2scnM2J4iHeUoqigKZx1u0bWDb7j8Xedfj5VwWnputDwIdPAEuUp3fH7uV0FD7pcXG0UOtb3kBdjRE2cMoLLtxap4AaAqP76P6uMt4Tqo+wjIIW5Cd9PrFw55OvJpq49wITyTLgNjOMNEN231yzi5tTZEJ0Qkopw6XQWn1OnwqyHSVFcP/QBlaJzwaQjAOm5D7m46M8dzDTFaPFQW0qE27qYD5B3HU/B4CNVTKZ/C0SnL307xk6vyNf6okirUXThdQdGScriRgyuIxti+e7N2jKCdSGlPZw/NF7z2bHpbZpgXmW9CV2YPrREfenQiFbMHqVLKjIiU59Xn6gWPzhxlszAPwimT19cUXzXO/QnwnNRxIyHf8vQxSC02j04Rk9xyIVsrPHwR97lgc0HUXUpuehdSjq/trYTy6IwbZ96BLLdEEHzqpTkg9jTi10BAg0hBbl4Ra1LGFTS7Osb2D+o82ZfDEVdkTUPVn03ZxcW6/J/A9QEk5EtOGF8vsWmoa+wIPRg6YENHIkFk6MhXPpksMr40nQxxPx+bSiDljR7iD+EJP9C/lz/3RF3H009OXnDzBU5/vBarGPEIZILGykQfF9X4ktY6E7W3amBH+FViJCEbiEJ1qXUAPqnOy8/ZVlXThSifLg3ope60KxkQY/EAR/Zw3TJ0fIil80iPtCuGjg+xdPR/MFsm2WcAHwKzz/DbbF0MLO4fGy+bGRC6Hth2xYhRfSdZehkQi4cNu+lqZUAgHPLskW4GhF5i97LMsDIgJp5a/ws0NZQcuC5zFAAAAABJRU5ErkJggg=="/>
  <p:tag name="POWERPOINTLATEX_REFCOUNTER#585F312C595F312C" val="2"/>
  <p:tag name="POWERPOINTLATEX_CACHECONTENT#585F312C595F312C5C6C64" val="iVBORw0KGgoAAAANSUhEUgAAAI0AAAAvBAMAAAAspFRzAAAAMFBMVEX///8AAADu7u7c3NwQEBB2dnZERETMzMyqqqqYmJhmZma6uroyMjIiIiJUVFSIiIh7iuUpAAADHElEQVRIDa2WPWhUQRDHJ/dyuXcfyTnmjF8x3sVGsDk/wNZoZ3UH6SxMEMFGSMDCSnKksVFyrSCYRrQwJAjWiaA2FrmAlpIHVkIgV6R3Zt/uvt3c7ruHOMXtx/z2v7P7dnYP4H/apetsrJjjSvNfteeQrUXDG1yZcukU2IMYz1Hk6uQA9vQVdb+rU3+4iLX3qwMAdQRHEeLM/dhVmEf8subA2ng67h2pudzCFyAeqqFVfKCqVtnA83G78dnqtxqLuKDaYxdVzS5LalO+2/1Wq4MnVbvriZp2scnM2J4iHeUoqigKZx1u0bWDb7j8Xedfj5VwWnputDwIdPAEuUp3fH7uV0FD7pcXG0UOtb3kBdjRE2cMoLLtxap4AaAqP76P6uMt4Tqo+wjIIW5Cd9PrFw55OvJpq49wITyTLgNjOMNEN231yzi5tTZEJ0Qkopw6XQWn1OnwqyHSVFcP/QBlaJzwaQjAOm5D7m46M8dzDTFaPFQW0qE27qYD5B3HU/B4CNVTKZ/C0SnL307xk6vyNf6okirUXThdQdGScriRgyuIxti+e7N2jKCdSGlPZw/NF7z2bHpbZpgXmW9CV2YPrREfenQiFbMHqVLKjIiU59Xn6gWPzhxlszAPwimT19cUXzXO/QnwnNRxIyHf8vQxSC02j04Rk9xyIVsrPHwR97lgc0HUXUpuehdSjq/trYTy6IwbZ96BLLdEEHzqpTkg9jTi10BAg0hBbl4Ra1LGFTS7Osb2D+o82ZfDEVdkTUPVn03ZxcW6/J/A9QEk5EtOGF8vsWmoa+wIPRg6YENHIkFk6MhXPpksMr40nQxxPx+bSiDljR7iD+EJP9C/lz/3RF3H009OXnDzBU5/vBarGPEIZILGykQfF9X4ktY6E7W3amBH+FViJCEbiEJ1qXUAPqnOy8/ZVlXThSifLg3ope60KxkQY/EAR/Zw3TJ0fIil80iPtCuGjg+xdPR/MFsm2WcAHwKzz/DbbF0MLO4fGy+bGRC6Hth2xYhRfSdZehkQi4cNu+lqZUAgHPLskW4GhF5i97LMsDIgJp5a/ws0NZQcuC5zFAAAAABJRU5ErkJggg=="/>
  <p:tag name="POWERPOINTLATEX_REFCOUNTER#585F312C595F312C5C6C64" val="2"/>
  <p:tag name="POWERPOINTLATEX_CACHECONTENT#585F312C595F312C5C6C646F74732C58" val="iVBORw0KGgoAAAANSUhEUgAAARoAAAAvBAMAAADOXRgjAAAAMFBMVEX///8AAADu7u7c3NwQEBB2dnZERETMzMyqqqqYmJhmZma6uroyMjIiIiJUVFSIiIh7iuUpAAAE3UlEQVRYCc1YTWhcVRS+mcnkzUwmMz0a21qT+FI3BTdTFVwIYuyqXUgGunNhgghuCgm4cCUZC2KFlpmdCEIDKu2iJUFw4aoptG666AR0KRlwJQQyYPeec//evXfufXNfIupdvHvOd75zzp333jn3vmHs/zdeeZ0GratEQvtfWiFPJrLxFci0K0BjFbVlEk77VpOQBUCstEbi8z5aEWyaosAL6FLi0ppw/vQb1O6kqFTXYf7udYHa1/KzIcDSBwJMrgI86tmE4lpyYxvg3Ofk+AXAla/1M+nAGRFtaj6YpAxwpFK24EMlnmSuAGwIf7hsxFmGl4S2/NBAHXEd1hQy87KSTjTjE9rhAUoLqRGorl6WJwboil14TkH94B1UjLh5W/7AxgOTj+9om/SZfRN15GlQdyR50TEdV92UtXAttSLswW3S/0jpGhh1WJCWN1YDlKJwA86RS/Nd27ELpxCoX7JRW1M3kJV+tw3H16oA5PwdfzBZmGmgm9/ZyBCPNOA9iTH7KXuI8dAK9BiryILWbi1YZKzlotoshBG8w4XDVOj/wHUETxkbuTeB11p/Jz++7AOV3OeZH8K1Usia7C6GbQhr1bOG7hNnYIngvvtTfNxIrImtpbs1RsZa2+2NoTYg3rnZSYu2nfI1rIy3PO2iAadVNwn7A71zF4/ChOKWPVj3xMPfvTox1jY8YKUrE2lFCF2+iY958FobQ22AWmdjzcZOqInWMhakQ7U2YczhD7k2gVPQXKHWMj4GahsfN2kEu1LFaeLadkxhTm3jln/jsShfCSapZZUKHnGGG8rgpyhr7PxkHQ7GuYevAqQZPOplsiHtGTcwQDHYEWJzfzc7p2h+fZ+pXQix8rdUyp7R0YUXpHi8cqB7Kb2L7rjaZn25C+GuCB8FVjNU9y9McSPn6rjJ1GDepbRw65ni2zhZSmkSWM2KKoAwxQ2dq//VZoy3VItFW09FH6YYC6ymLA5H3DVAscJOUmp0aOhgS7VGlXZRLBhckxiBVDXI9qgARUWImrs7SLuovleUy+4WSUatBVLVjfc/QFEhY2ax/8qTgXaYFbuoUWuBVHNGvw5QdNAIYbdHpFmrtTC2ucpdjVoLpFoWZ3nODlC4Le6SyNI2Wgs6JvzczsxaC6TqGqUWoMQthLM2bwty1lpI/+RAoFhrW1LSqVq/tSVE07b8V4BkH6X1WLMDohEueY/C4JgyaoNV+UcEwXR8EUOn6htvCmMDo1H5KAZ7osi6p2Sy7DsNC3torEadl3Wqobnusrmx+ihDPP/IERJ1i3ibf8ERu6638dn7A4BfeYTqPfzf5M/3uaxTjbJ+V37zJiz8+Bq348VHGenNhYVE+Y7+fAiwKIrnK1zB0vc7FLeJK5AVhicNHOJwrFM1539Q6bvcrraGbDUGpb7Ig5KHX9Rc/DMIZPMa8LhHKo1n1qth7CdlvvAljetK9VGULWfW4XI4rslIdcu1ST2C4vMMhfNxFWakeqYwZ46gOB5cDYXzcRVmpPpYYc4cQXE8uBoK5+MqzEil/89SNjlHUBwProbC+bgSO/8Z/HI+5UrtQGLOFEFxPLgaCufjSgzbEY6nXJve8BIjKF6/QDgv1wPe92AOFEHRHkW42kkL1ckfcxGUIuE01yPM+R+UyYygaHoRrnb6j4S/ARWz4bB9bO8bAAAAAElFTkSuQmCC"/>
  <p:tag name="POWERPOINTLATEX_REFCOUNTER#585F312C595F312C5C6C646F74732C58" val="2"/>
  <p:tag name="POWERPOINTLATEX_CACHECONTENT#585F312C595F312C5C6C646F74732C585F" val="iVBORw0KGgoAAAANSUhEUgAAARoAAAAvBAMAAADOXRgjAAAAMFBMVEX///8AAADu7u7c3NwQEBB2dnZERETMzMyqqqqYmJhmZma6uroyMjIiIiJUVFSIiIh7iuUpAAAE3UlEQVRYCc1YTWhcVRS+mcnkzUwmMz0a21qT+FI3BTdTFVwIYuyqXUgGunNhgghuCgm4cCUZC2KFlpmdCEIDKu2iJUFw4aoptG666AR0KRlwJQQyYPeec//evXfufXNfIupdvHvOd75zzp333jn3vmHs/zdeeZ0GratEQvtfWiFPJrLxFci0K0BjFbVlEk77VpOQBUCstEbi8z5aEWyaosAL6FLi0ppw/vQb1O6kqFTXYf7udYHa1/KzIcDSBwJMrgI86tmE4lpyYxvg3Ofk+AXAla/1M+nAGRFtaj6YpAxwpFK24EMlnmSuAGwIf7hsxFmGl4S2/NBAHXEd1hQy87KSTjTjE9rhAUoLqRGorl6WJwboil14TkH94B1UjLh5W/7AxgOTj+9om/SZfRN15GlQdyR50TEdV92UtXAttSLswW3S/0jpGhh1WJCWN1YDlKJwA86RS/Nd27ELpxCoX7JRW1M3kJV+tw3H16oA5PwdfzBZmGmgm9/ZyBCPNOA9iTH7KXuI8dAK9BiryILWbi1YZKzlotoshBG8w4XDVOj/wHUETxkbuTeB11p/Jz++7AOV3OeZH8K1Usia7C6GbQhr1bOG7hNnYIngvvtTfNxIrImtpbs1RsZa2+2NoTYg3rnZSYu2nfI1rIy3PO2iAadVNwn7A71zF4/ChOKWPVj3xMPfvTox1jY8YKUrE2lFCF2+iY958FobQ22AWmdjzcZOqInWMhakQ7U2YczhD7k2gVPQXKHWMj4GahsfN2kEu1LFaeLadkxhTm3jln/jsShfCSapZZUKHnGGG8rgpyhr7PxkHQ7GuYevAqQZPOplsiHtGTcwQDHYEWJzfzc7p2h+fZ+pXQix8rdUyp7R0YUXpHi8cqB7Kb2L7rjaZn25C+GuCB8FVjNU9y9McSPn6rjJ1GDepbRw65ni2zhZSmkSWM2KKoAwxQ2dq//VZoy3VItFW09FH6YYC6ymLA5H3DVAscJOUmp0aOhgS7VGlXZRLBhckxiBVDXI9qgARUWImrs7SLuovleUy+4WSUatBVLVjfc/QFEhY2ax/8qTgXaYFbuoUWuBVHNGvw5QdNAIYbdHpFmrtTC2ucpdjVoLpFoWZ3nODlC4Le6SyNI2Wgs6JvzczsxaC6TqGqUWoMQthLM2bwty1lpI/+RAoFhrW1LSqVq/tSVE07b8V4BkH6X1WLMDohEueY/C4JgyaoNV+UcEwXR8EUOn6htvCmMDo1H5KAZ7osi6p2Sy7DsNC3torEadl3Wqobnusrmx+ihDPP/IERJ1i3ibf8ERu6638dn7A4BfeYTqPfzf5M/3uaxTjbJ+V37zJiz8+Bq348VHGenNhYVE+Y7+fAiwKIrnK1zB0vc7FLeJK5AVhicNHOJwrFM1539Q6bvcrraGbDUGpb7Ig5KHX9Rc/DMIZPMa8LhHKo1n1qth7CdlvvAljetK9VGULWfW4XI4rslIdcu1ST2C4vMMhfNxFWakeqYwZ46gOB5cDYXzcRVmpPpYYc4cQXE8uBoK5+MqzEil/89SNjlHUBwProbC+bgSO/8Z/HI+5UrtQGLOFEFxPLgaCufjSgzbEY6nXJve8BIjKF6/QDgv1wPe92AOFEHRHkW42kkL1ckfcxGUIuE01yPM+R+UyYygaHoRrnb6j4S/ARWz4bB9bO8bAAAAAElFTkSuQmCC"/>
  <p:tag name="POWERPOINTLATEX_REFCOUNTER#585F312C595F312C5C6C646F74732C585F" val="2"/>
  <p:tag name="POWERPOINTLATEX_CACHECONTENT#585F312C595F312C5C6C646F74732C585F6D2C59" val="iVBORw0KGgoAAAANSUhEUgAAAXYAAAAvBAMAAAAFhvzdAAAAMFBMVEX///8AAADu7u7c3NwQEBB2dnZERETMzMyqqqqYmJhmZma6uroyMjIiIiJUVFSIiIh7iuUpAAAGoUlEQVRoBd1ZT2ijRRSfJk2TfE2TfWu26trWr6sHQYTECh4EtSuLuIg00IsImiKCHhZaWGFP0rgiq6A0NxGUFlT0sEuL4EEUWlnXg4tsFnQPgjS4XsRCA+5R8L35l8lk5vvTiqBz+L437/1+73uZb+bNmy+M/dfbPXPU6FdkSKj9S7+HP0w8jUdwoMfOA7UF5M6SMOlykicLgPhdRRJvc8HS6EbJCxxDSoZLzQjyCkfIR7apI0f43PsofxoitbAE1c/Ou3xkb3UBZl4QpvwiwLdrLlgaXf6tDYDjrxPlTYDT78lonC4eex5D/G1f2F6dh6lnNawBtwt5pOoNKQsguYxV4EXNPYSQA1gWdHgqzk0d7taQ3mRNyzhX7hKd2W/6SltagqZSjfX9KNVB7jhXNjkvMxXG8ceMubykBxFZgTJcjXDRgqPK2l5T0uHuG3I4StuxfgoAoQQV7zTRuBJr1B+7bmoteVS/tfwA2YKl6a7IFX8mjGfN6ym7MjhyO7BO7JshXT0tgClpeWjBA0mrLsFxopRPJiBuwLZAZU8NoltwBBXBE4PawZ56OSzzy6Dh4D2cCET+iL/0GDfqHbEHdgeRo0DToLE8qLV6Hb4HMJZgdlpMb3ce1hjLySTnRXHDBN8KULTXZAWmMfPF+OjB49zLXshv/8SlB9cY60UPmXxOBapcKttrkmer9mZ0ODKT5iJnVrQL20ouizI/2zarrxLqYs0ysC40C3fYSqs/BjOkaScaJovr6ZYxObdWPUZLvQS7qCkOTw5cCVtrFtjuipU1HvcTbVpUH9f/I0kTrsgnW6tD/kowGb9XAq2s+v4Q+RCKHRjYJKM8jVA+yTqixDFdiCJyG6XYzOlYWBpAS2WPeBLfX+5ddwB5tnLoTRWl2FLT1BxaFsk5kRu+v1xxQRuUrWIapdgzMZiU5hwl54QN95cxZ5AdVUpGOMJdIJdk+45wYZsmVClpGxx93AwWQ4e+dEUkQGnKuzAMS/jusiK7Icqa9H5VZL5E8DrMDCdIZO7d368xsdtbc3rbMV6OB+LkeZXl61v9ytqLkoaS+x0F15mqVhCY/YCSoaM1dDLyQhysCNXFUJcpEShpyrlz0mKNtWW1grUWvOSJvQuh8OOHxIdgILC8KMoyxdD6xLLzFVWwROGpn9MyYd4T+7xKCn6I78FO/Z81xviG57TaylFnKqQSJaePFox5Ys+KowL36YHYz4vs89qkgRteslYXB6RBcIEqOUwi+AtE8wRWhH4t44EoD4nurU2E1dU3ilhKG1aHMaK+MbKVJ7DAmHAeyLBzv0ZUdbI69cO0ZQNCLSthXFRyRrbyBDZhTDgPRPlMct9aI9S4Ss6ZpVNs/Gb1V1a4PL3g4nfUajOMKwJpZCtPYLPGhPNADLdxYv6YQKjkXNrfWP9js1A98cNyoE71po+MsdqUPs/P6ljV97OVJ7CWkX48EOU0wX1lXYBUcv6KtSf3GetcXMUPlMvDDgr8TD2oP7sr+6DXgg6s8lPNAG+oL5ioc0EqVzTaIxru8s9IzyMyA7zCGvQmOpgPMjKSv8xPhwFWsVYr8M8MpNRfQPqBtY0Zjm7FaZc70LEbkDQiax2RgajvPidZZxtVdLLLi3EvDhSZE3rzlESW7Rqxq1OvDqxrZEXMovy8KpguSLc/Mj5RJ9lH+Rch8hWoMiVDU3Kcwq6ImMr9mYC4Oj+viqfTdfxSB+BH3i9cxM/Evz/HZR1Yr78+sg+/A1OfP8jteHFBev2R8YlybX25ByCTydsYwczHm+iyQFMyoLBL4j+ACvSTw9y5Dnw/F6JRNfxl2ELqYiWNTRwHdWDl6icK2uJ2naZckGCaQuDNLWp3XXJ2lCM73O8+ygFNyQkKuy7P393TTexRwzMptWuiF3XVgTH2hcLdd4HaedV1QZQt4q7dOTA87FkavZ74WTgvmhKX4U+/UHPQLJUR2LuWSXUTQBTUvPvcEYaHvUVrrtNkYoQLu2RI1YzAbnmICSAups8dYVt0KmocobW0mhexVxZcTiJ1RmAve4AJIC6mzx1hKWy2tM3TTLBPGja2ym9pLkZgaubZ9AQQm0J9nzuy7WzjhU5mxWl2lhR4qAjxkqqdeA2+OxFySnHXzUwAcRF97jiWwsbpguV4Nf+zYH/ochKlw81Cp6PRZScyAcTJ87gT2Ms1rAaeJvnrqU2helLcDna9FE9LANFO0mCRFOxqZnqhEP8pKQFEPzcNlkhvhJqaXphwTxnTUQKIhqfBEumGZv6/hL8BLI0+uXf7vW8AAAAASUVORK5CYII="/>
  <p:tag name="POWERPOINTLATEX_REFCOUNTER#585F312C595F312C5C6C646F74732C585F6D2C59" val="2"/>
  <p:tag name="POWERPOINTLATEX_CACHECONTENT#585F312C595F312C5C6C646F74732C585F6D2C595F6D" val="iVBORw0KGgoAAAANSUhEUgAAAYsAAAAvBAMAAADgNPv0AAAAMFBMVEX///8AAADu7u7c3NwQEBB2dnZERETMzMyqqqqYmJhmZma6uroyMjIiIiJUVFSIiIh7iuUpAAAG4UlEQVRoBeVZQYhcRRDtzOzszPydnUnFyapxd/0bPQgizBjBg6BuJIhBZAf2IoLOIoIeArsQISfZMSJRUHZuIii7oKKHhF0ED6KwKzEeDJIJaA6C7GC8iIEdMEfBqu7f/Xv+r/7/T1Y8aB/+r656VV31p7u6ukeI/1C75xg1CihHRONfCk0OpkaTHux32HmgtoBm5oiY4uwVSQKgQiwTeRsHG4U3RlbgMKrkJNVOUF6RiGDILnXiH/vM+8j+1EcrpSWof3aWM5e/2QeYfUGJiosA365xsFF4xbc2AI68TipvApx8L+5YaO2x59HF3/YU49V5mH42lIVUC25XnQN1p3d5gMCMEDV4MVS+daoAsKy04ak0K02420AGUw1D28Qc3KW6c9/Y7GF6CdqaMR6a1KxbeeNk2pR6uWk/TX/cmuxL5nsOa3kac3mYP9TrwCHd765pan/vjeDLVLZT7ZQA/ABUvtOBxgXcINH4VQeA2GPmZy267CRos6KVIFGc8lnxEHPezOkV50fcgXXSue7T09E8mA4kDy04IKOyK3CEVKrHMyhuwLZC5U840R04iDLvCScABfonE7lfkmCjyHCmEPwjORVSFPUvJx7YdSLHgOZJa9kJIEFP7i1CZJjJiXYs4TysCVEI0qTFZ8hJucWgIGH91mAG02iKuQE8Ls3f8OXrn3gM4IoQg+SvF4xTg7qkqgnrV6a+7mayZ0FaLiROvWQTUSmZLAfJPiqL9HV2XmxEBHa3D+3SHTaDocdhlrjdTB+P0WdYVcz0nVVGwLCWYBe55cQpgwtoa43RtVlqQU6kRWurpNGYNh7Jmr1VGtpaTbJZgan0nRloQTb3kuyMKtsB15Ycs3SA0lA+2Uv80gsxxSiDUnfuZJS7r35H5590K3Lfunc9GShTXzJEUOqutFNAo4lVps+kI/etSynQFqW+lEap+1QKZkRxgTJ9xob71niakz1d5CbYxN2lkKVuSDARFU3qIjcqYPq4ySz6DN9iVS6pbBqwiiwcjxz9Za3EQ7Q06/uySqOZ4E2YTcy2aOTG/WEhjN3BGmt4x/rJHBBWz8msXt0Ky38nKhBUUn8576qpmFAn/wFlVqa1TDpzQhitBNZ535RKCahAVEjNaosN0Q0qJiz94CVHGH3wlUk3JN0bC4F1TTkolSyui6ym/XA1LJPk7iIt5PyiI4x5nVbcEJcPLP/PhhByT2WlUeZYWjKlMqlgTkV0tGAnVV6dcqR5ByQ6dGJf1kct3FOztaY62znBJaoxMQ1hMKo5fCxDWE85INpCpndnE2FNfSuTqtKF1USMKres1Ofw0bMmpwOSOE5EqIrMoG6OyLjuBvgcW/MmVI1ppT6Hj5PW5HRAtM0s7y05cyd0ps8tnRAT1+u/itLFmQVOv2dWJotcUUpW6nP4OGdNTgeEG97BKx5WAnM23ttY/2OzVD/6w7KnLy9s1ZxZmRUOWZS3E3ggCVOfw8eOtfIdEHvcFHplXQF0pv9KdKf28MR/fhUvdZfjyiV5X0B8Fnl6N1ABs4SMj7WfGoGQXhvWBTAHqV0yaAdpmSs+E1g+ECSOV0SLfp8eppFc4Mlf9h2rh/W1agxSlOQdC8nNTVCYcLvWasAR1KFe2jJhWJBRSNE5qHwS+v7ruOhtI4uOqkX1a5SHyt9Jsz/HkSLft8LQh3vjY99KsZiS5Vlcjc5B+uZ7CRdpMvaj8maMbHm6VMrRnJ2gCGrKp2o4PxDXlGdxOXoUOXGhB/CjFJXO4937789J2vg4MMtK5B9+B6Y/f1DK8cFBBuZ7CRcZrMMvbwAE6eht9GD24000WaI561EEFfUfSw3CnHLsTA++P+ajEFsUifFi80mElT82ddQ1Plbrn5CMWkfKdc4Lw7Ag3gx5IxtPGmyfjB2SyJ60u4e0R3N2kiJoBtcM/ZNt7FHDQza1K6oXRyp+5GnCEOILLbrvHLWzustBtCzhbcwxGBnBHH3IgYoQp1g7wOXk6OcaqssgA9zQy/Lx3SFB2MkACcEh5TJHCBnBFq3PXluo717aJUGsMcgYBhmWjzc5eTYIp+kyR9gOne1aB2n41aIKo7bAGeGQHM4K42VOjrwMEE7TZY6wFIFY2paJytsjjhhfla/og0FGIdS3fNSzNArLAImqUN9ljmQ72/ig82V5RpwmBh6CfHzEG4OMg8TR1+C7o74UlHcZObIyQDhFlzmJpQhwPuGZoV78WWl/yBlRsUaQcSDuRya3jS3H5cjJAGH1HOYU9mIDy5Cnif56elOxnlSv6JNBRiHD/QvDXa6XAWLURsGikrdrNPdFlNJv1zJAjAujYEnpDd+o7ouY5OeUbTMDxMBHwZLSNaP5fyD+Bjn8ZXYI7XFEAAAAAElFTkSuQmCC"/>
  <p:tag name="POWERPOINTLATEX_REFCOUNTER#585F312C595F312C5C6C646F74732C585F6D2C595F6D" val="3"/>
  <p:tag name="POWERPOINTLATEX_CACHECONTENT#585F69" val="iVBORw0KGgoAAAANSUhEUgAAADQAAAAsBAMAAADY04YuAAAAMFBMVEX///8AAADu7u7c3NwQEBB2dnZERETMzMyqqqqYmJhmZma6uroyMjIiIiJUVFSIiIh7iuUpAAABqElEQVQ4EYWTwU7CQBCGpwWkQqH+igKKWqI3E4PxBSTGs5B48wJvAAkHjxBfAK4mJnjTgwbeQDyYmHhQEu+SeDIx4RHc6RZsYRvn0P3n/6bb3dkt0T+xc8jBRTqLgqe8CI6ScPIs1jzo4koYt7ZwjCpSd5ceRFRGWuZaqu0DPNGGdPJPM4Rikw+8zhKKAs66FoZziAbosvll89MfLSwJI3bsd50sjKwYyzUFsrBJZLk78HMd6FGn5zfdbISKkVESqmOl31YjE2vbakKGbL2SFhEwHzf/TfmKMN8nzZ8rMJ+x9WdGVv80/ewB9jQ/EL2ZRGwoZixNMtr17P6sQB0cTZFHWOI0NKf5HlPKTo0ogtycL+4YX5oQIApmo99kp4pPHnwR5xMm6mNZ2vHBqRREdbnqBNyNXtcGTcmi63JcRMoRoWMadKXV+JQjAU1WybHunoIBl9ANHlmGbQs2i9DIg9ybH+ZOxx/egQ8uIeNe/Erf5yxbfOuSInVbnnCkc0Gqb1ygCh1jlc2eWIUVAM0cmT31e1qWGmpCWppeAlAys18JQProJIBI+xchhEG1mFheOAAAAABJRU5ErkJggg=="/>
  <p:tag name="POWERPOINTLATEX_CACHECONTENT#585F69205C63617020595F69" val="iVBORw0KGgoAAAANSUhEUgAAAJYAAAAsBAMAAAB1flzCAAAAMFBMVEX///8AAADu7u7c3NwQEBB2dnZERETMzMyqqqqYmJhmZma6uroyMjIiIiJUVFSIiIh7iuUpAAADc0lEQVRIDa1WPWhTURS+yUuan6ZJj/3XqAk6CIK0KnQ1FlFcTKCbgwluQiGBDo4JXRwUGtwKQrvpoLQ4ONoICoJDU3BwUBroJBTj4O49997z7nlJ33uK3uHd73znfOfd3/OeEP+7nbuCDbNGEcz/S/4SYCvLFEUE0+G5EhgHoN+aQjhhRA83pPG8IK1kDSZfrIXncn71AM7c04GJZYD3666oAjMaRyYt6XqPAw5An/gc3Cco+yKc0lbxHWMDYQ2q5B85Swj7NC3SJ8662NlY+frgqWsq0IITRLQ9c5FrOY+ekX3y8z7VxdWFL5wTMaDRJOY8DtGBTSQOC/gcaMkS/Hiz+PYQbnFHGvLGvFrmvBAtGJdEesnLamsr31TgMRxoQj1pKiL6jbEIY4ADrdQHaDSzsG7YlufkddWJFCKza9zU5eC0EDlzMIjUfeUm2U6Jz+YnXFOOowL5TR8F2Bbt7QEWTUc6qDXodCNhzlF8eF16UE3Okob36TPWSp+0WIyA8rTrjNOwARM760OsJGJs4olJFpEEkNboMQPIwDSdFxYvYXGc2aUCMwA3ZaHPGAPlW8rDrGQae4zu1JmxBbsiepsRLiy5W+9SCjR2me3JJZdFZKrM68IK8AG4tPDPNQZTYsUGMtSlUsE4hP655JmMXx+IVmbmg95i7YtPuTH+uWQJ69H6MYEQRxcBCm6CBXkLTPPPJQuCqXpyO61ApPcF3S/Mcd6emoBcFbv1TCCW50Xb3C8aUPi4emwmVpWTlyqiSoXlwnOV2MSsDi9V3C1ulpfIf44O8OtJoiSuodwW2hXisffPlQK7qlax00Rc89RN8vrnStuvBwXLu66L/w75Rjt3rNM/15h7U5igUVZSvBOqPat3mhrJp3+uov7eyBgrSJglTIEuT86S6Gz+Qa4WVQMmWD0wQoAmomw/SlHS8h/Xlvk3YYIklkfVsCDJFivk2CH0z9WlKusKnB7LZe5XjNV431wOKwZKMPpKft8/q1ElX8rv/Pe7iFszilEPn1zO4hPIv75s4pQgiz8KekZjCqqiX9sLzdVS0XSJuMBKEUXtr5UsGfrA6Ijlgu6FuPAI25o2PQKK0L1c+lzfSwVbAYJMXmS2g9Veb4AgMidWvcEhVoAgMiM+hqi97gBBdvZS1RscYgUIor0bIeIB918LBvRD5m9kkLsbnQgdsgAAAABJRU5ErkJggg=="/>
  <p:tag name="POWERPOINTLATEX_REFCOUNTER#585F69205C63617020595F69" val="2"/>
  <p:tag name="POWERPOINTLATEX_CACHECONTENT#585F69205C63617020595F69203D20" val="iVBORw0KGgoAAAANSUhEUgAAAMoAAAAsBAMAAADWVjoEAAAAMFBMVEX///8AAADu7u7c3NwQEBB2dnZERETMzMyqqqqYmJhmZma6uroyMjIiIiJUVFSIiIh7iuUpAAADv0lEQVRYCb1XTWgTQRSeZJPmt02f/ddYE+xBEKRVoRcPxiKKFxPozYMJ3oRCAj14TOjFg0KDt4LQ3vSgpHjwaCMoCB6aggfBSgM9CcV48O7M7M7sm83MbiLoO+y8n+97L7sz82ZCyP+T81eYsHphpiz+m8oFYFKkyfNMmQ6uEmM4APv3JJg6EUh6tEVhL3IUF6/A5MuNQAKxfncB5u/bwNgqwIfNYBIpwYyNCk0OAqdYC6AnEmfggVB9xzycseP59744FKxAWVgj54TmPybFZHzW4qyttcOHz9RQA04JR3PA96ezucg4IweCicdEh80vfMU+EgHxBrE5JeBjtGGbRY9z7OmReAF+vl1+dwy3cSAJWce8WsR+P70B4zScXNFhdrJ17n4CRygsXp+EvyOvvxoB9tqlqgY1BpuOt6HspA7fYYSk9zQkvSsDZwnJOMtZhZRuCdsq4G/zC67zwElOxAPHMECLNFsanEUDQmp4hzurP6r9yoLhGbtQjs96fNxMzrve5GlXJyPAI80q8gWpNZjY3dSBIugzxiYRIg5ArZT2pyGYoqZhWqx/xU/y48gu5JABbFks9ZAnUKW/rKgF1faRu11Fxg7skfAd5BhALcgFq4Jre8hWqtCPTNJlFB1ALQH+0S7BXGUUpsiaC5Rajfcj91GXEUI6oi0jH1PNVegei97woJl57VCRby0Xk/5oL0zbE52SEXMVesR0xTwhgmRqlJOLADnpX6KdwBFzFdJ2Xx8RBFEzJg/oJyvKwIK7C3yqlFwGIsgk/crqImk6fckT9KnSRW/vYWnNDG1GId6W+8I+VQrud+2j6RysGUXlsaQgzFUswG1NIWmNOLtb0CVDa/WJuUoC3Nnro2kcu3XmrChnoYCZqyTd+4UA89GwX1L29WBXsFLtuy7NXGVUdguFQAx7v2YvYdYxuDyvtuuyjLlK3r6RUKRCkExViTmTmAD7+LBWSHtbQsxVGqK/qgTJVJX1I8cGqDNtrBcWfGqZq+w4t3EPgaXolzg78riwA4NKJJdB281cpSNOTpXAU3kfVhdVcW7LEXTWG6tYqL1igrcAtVOvOwBfeCD+ih4JP+4xvTHDPfxhqGItP4Xsm8sODhNcqtTG+GGTY/YoV/nhX9mXANO8NDhatBhMcKn+Wtj9a0LIgr3MbcZqTjAvPGayYZsKQSCCRjr5mV4QCMeHJjByOkvSLZwlSB+awBKG5sh6UGIlPjSBV5khn5QsQUZoWAJLODZ7qRyUWIkPTWDscPemkiTQGJoQmPEvAH8AD7zatwTFgEcAAAAASUVORK5CYII="/>
  <p:tag name="POWERPOINTLATEX_REFCOUNTER#585F69205C63617020595F69203D20" val="2"/>
  <p:tag name="POWERPOINTLATEX_CACHECONTENT#585F69205C63617020595F69203D205C706869" val="iVBORw0KGgoAAAANSUhEUgAAAPcAAAAvBAMAAADNz0EiAAAAMFBMVEX///8AAADu7u7c3NwQEBB2dnZERETMzMyqqqqYmJhmZma6uroyMjIiIiJUVFSIiIh7iuUpAAAE+0lEQVRYCcVXTYgjRRSupJPJf3qeO7uzq9mxg3tQhGVGF/biYeMiih5MZG4eTPCksJjAHjxJwl48KEwQPCwOTG56UCYKenQiKAiCm5VVFlyZwHoRho0H9Sa+V93V9arTnXQOkgfp+t7PV69TXfVetxArl8eeJqHbSBLY/v9v6IZOUQOSOhqqBM5oTxTKUByAe5s5gqeiQkPtv2jr2zeR/bGDhmwLNj5ht6VjTGT9NQHYes01ZnYBvt0zA+ZryXXub8CmqyY2Ys5iAUzVDDa8rmC8MdvkcVV4xFWr33DzPNyCpnKvPapQzDHv3zcR8upB/xBKt25eu/fmB6arBw8pQz/maql4UWr7EAFuoG3S125zq8K5MW0puKt0OaZA/d/MOcMRQ9kxY0ZwQIb7Dl0Dkq3Bg68uf30fXuCOPFQ89VKd2+Pgj8ygHqyjIX/VtLraoNKV4D04dg3yqhZLJH9j1njwdzMsBbR2DeNZeBFl2PNQz6gAY1kZhCgeee74w0tmqA3nhbC982a6Gs8r3arxBf4TrkjHiaP8cUeLVplJEuBQ9A+ZRUELHUo6vI55xzMd+qgUI3TMHQXME2hmzwZsUs1vaWv+YY3FGkhPv81s8WC5HojrwKnhXsAm1RR7FpkNFpEFQK0QescsbAY+cQLwo2OYi3BGnVvDLqrrTK85TAHaiTtTZokD36n8s2Pt8yXEluK2tVl65xazjdpMGcCRSL7IDHHgxUpbfIjn6icjuOafKMMsOkdMN5LjkxLFJvPGgAU6MA+wopx3eHQD+F/UnujkJTgtrulAH3VkMdaXru8Rok/Pls5u7YBZxVg1Nm5EHJ0ca0P62UA0qc/cM+TXQx2TpcIkj/nAb0voLX7nnhw3MH3aJ0Qnx5Y+aXtxjOAzQ0CH+kGuiRe5BCri5EkARyliB+udJ9HJxUgvFiMoYtg4pipVnuJlyMvHbVx3XBJPLujTOyd5QzMYQc0RMtqyNaVouXif2N0Wfa9WB0hzkk/YWgVY4WoKKK/s5n3dpGws0AnZ2GZYc5LX9MOZoYUahrJC4jEXYqDLDBXotP92YBCjk1ugJzAokUpDPmg85kKM/defLL0+4ualRQlKdPIc6J0RZIXrLZmRjrml3wCHXQpuye1AiEt08ryegBPmnPMR3a085mk/V8FdgqGarDB6Wc8Wnbzk10SDIKIrXItW2G7iJeV97WARq8tcVC6l7LdHXRfhNTp51X3pxBiD4DNnQYP++doULw3VQjPevsmB266tq2J04DOjk/dUKzIJPnMWDOnfJXBnFfwvjuvHXhhAl1B5mlTTohadfKCWziTQFBFSorPZwd8l9dqdpRcSKdSgUVKODQ4BKdHJx+q9xiQoYsiYoX/3N36j1I5drzVhyb0vthQrvJHJLdaJOCEkqW/qbwrxFnYVd4cXPhsD3JHO7KfYgv94lXAPY5REJLcuvw+VL57yojhBEcPGQu0VsSn2t7alsyx7vkO4JKHcha1b0ikvEcl7MlrVV07Q1BBkj3/eGt1xc4e40ZTUn95CXKizoF1HKY+/S3LDVQ2Ciggfk1/e/Tzc41lxv9nTuREB5zIEecwDfK4WK6J4yA2L8DKExLw1x0SJc+L6onyGfxnCopkTm+J7Y/JFyjKEfxdMVj57sbkgxHQvQ3jDpM5oyclzM7a5hmUI9Aq5KslcWVVmzGsfrzB5vrvC5Cz1f5WfEoQM01JOAAAAAElFTkSuQmCC"/>
  <p:tag name="POWERPOINTLATEX_REFCOUNTER#585F69205C63617020595F69203D205C706869" val="3"/>
  <p:tag name="POWERPOINTLATEX_CACHECONTENT#69203D20" val="iVBORw0KGgoAAAANSUhEUgAAAEMAAAAkBAMAAAAgFZqiAAAAMFBMVEX///8AAACYmJgQEBDMzMxUVFSIiIju7u4iIiJmZma6urpERER2dnbc3NwyMjKqqqr272+QAAAA2ElEQVQ4EWNgoB5QNiFkFougKCElTIJihJSwN04gpGQEynNttCwg4O0TyxUb8CthamcoFMKvpPgCw0UCsTiTgUERSQmLICqQZ2Bgl2Vg2IgU0bwvOlDAKwYGpgcM7ILieN3CmcDAJrgBrxKgJLPgB0JKFgoTUsEQKENICbsg0FP4AZvgA/wKGBg4UFyLJVwYGByBrmWGm4MldBkYJkoyMPyAK8HKEBRhYAjDKgMT5BU0YGDHHwO8ggEMrAdgGrDThhMYNLDLwEUV22va4RzsDP7GHuwSxIsCAMaFLWZRoDN9AAAAAElFTkSuQmCC"/>
  <p:tag name="POWERPOINTLATEX_REFCOUNTER#69203D20" val="2"/>
  <p:tag name="POWERPOINTLATEX_CACHECONTENT#69203D2031" val="iVBORw0KGgoAAAANSUhEUgAAAGgAAAAkBAMAAACXqGKFAAAAMFBMVEX///8AAACYmJgQEBDMzMxUVFSIiIju7u4iIiJmZma6urpERER2dnbc3NwyMjKqqqr272+QAAABSElEQVQ4EWNgoC9QNiHWPm+4QhZBUTgbP4PFsACmgElQDMbET7MfFIRrYm+cgF8xRLZ2UaAgQhMxOoBqJgr2JJKs6ZYDw0eSNQEtG9aauDZawmOMUODDA+LEcsUGQoph8jBNTO0MhUIwQUI0TFPxBYaLxKZXeDzNZGBQRNLEIogK5FEsh9rELsvAsBEpkfO+6EABr7BpYnrAwC4ojiKDhwO1iTOBgU1wAx51KFKwgGBgYBb8gCKDh4PQtFAYjzJUKYSmQBlUGTw8uCZ2QWAAEgngmtgEHxCpBSkTcqCEA1HxxMDgCAwHZrhdRKUIYCEjycDwA64JPwPuJ0ERBoYw/GrhsjBNvIIGDOzEpiOEpgAG1gNws/AzYJoYDCcwaOBXipBNFHSAcBTba9oRwnhYRUqpgoKSSUogJfyNPXhUIkkthGZPJCESmACWjFxv3NYHEQAAAABJRU5ErkJggg=="/>
  <p:tag name="POWERPOINTLATEX_REFCOUNTER#69203D2031" val="2"/>
  <p:tag name="POWERPOINTLATEX_CACHECONTENT#69203D20312C" val="iVBORw0KGgoAAAANSUhEUgAAAHUAAAAuBAMAAADkY0u7AAAAMFBMVEX///8AAACYmJgQEBDMzMxUVFSIiIju7u4iIiJmZma6urpERER2dnbc3NwyMjKqqqr272+QAAABnklEQVRIDeWUr0/DQBTHX9quHSTN8hg/sgRCOgySJSQEVzRmNWhKgkPww0KyqZIwsQkEQQ2DwLC/AHDIYVGTBAWCBEkLpNt77V2vMwjOrO99P59ed9crwF+OpVXV2Tc5aOAMbwlqo7bPEg1nWUdQWg/IXavZFsCkfXLlYcIlhLjoYMsf13124X1cN3yi/+5O9tb5hgv3ia/V47XTEMIsYK4WwMEUQ4Qlc4/68KR6FPj+XgA4I66BdCySZ6DzWgsAvZFjZL+ckvEqcbUBWDhHAElB553YBhNvJTiJqBtGOr4RQFIk3G5ZQtMo4XrzFJBU3LUwXGrFwV0TB4pm8uwXyVLl2V+AjXCp9HjmPO8VQKcC8Bm78gv+f3EaYEuuxClzbVwBS/WljF3zrB/e0MY6FO7jO8svYtfBRkTW2rAsN4apj+5P4eH34XSC42CYSq4Oq7uIlZ1qhPgYrjBAqdmKfrJH9/erEJGF8mW2ICRuhEl28JGNCIk9YZId3GUjQkL1dUq5gVZPaSq2dFcRTMHOU3qKrdKaIpiCFd2UZo7WF33eZNtK8G7KAAAAAElFTkSuQmCC"/>
  <p:tag name="POWERPOINTLATEX_CACHECONTENT#69203D20312C2E2E2E" val="iVBORw0KGgoAAAANSUhEUgAAAKgAAAAuBAMAAABOjE9CAAAAMFBMVEX///8AAACYmJgQEBDMzMxUVFSIiIju7u4iIiJmZma6urpERER2dnbc3NwyMjKqqqr272+QAAABuUlEQVRIDe2Vu0sDQRCHh0tyF4UQxndAkYuNpQFB7M7aJmmsjWAn4qNVSKqIpkgKC7GKjYWN+QNE7Sxja5VSrLQQLN27mCXTbH4r1whuM7vMt9/N3T6O6G+1hWW03nUUpCRPgmyysAeS5PAUhnqPDEu9agORHl+VGJciRsU0uV6OXfoS0EfsUlXsvxRcVQsM/qaj7VV4R8PSp2u/ghaLSp0a7Y/FLT3s0DN6n8D79ILIH5AmWbZ58RLg63tzRO2BSyrzeiLa22+kTpc8nhYzDQOw0pFNcvnW4BEpUKrmJPhdzDQMcGlr3KCRKVxampUzDSNY6rHaAGCDpS53QaXFJZ0W6xTLPiVaU+uU0LXGcqLUTzJH9KWl5g78TXmCaMPs0llUmuEl8tBzqqXuWUc/afcu6g6GDBcp9aAJc0dLfa70SYdnwq4MhQYt9oFhscxBDymxvhNTzGHVMvi1o9owWZQ/yG8z57by4aDManl7zeXomMuQrdb7eXNs/VzfIZUav9Rw8zTqyqCzVp0bKxqEP0HOCtuxokH4HuSsMPS82Eidog0NsokABG2wcxsYZLMrIGiDpQMbOg72G1YDb5F/2E4TAAAAAElFTkSuQmCC"/>
  <p:tag name="POWERPOINTLATEX_REFCOUNTER#69203D20312C2E2E2E" val="2"/>
  <p:tag name="POWERPOINTLATEX_REFCOUNTER#69203D20312C" val="3"/>
  <p:tag name="POWERPOINTLATEX_CACHECONTENT#69203D20312C5C6C64" val="iVBORw0KGgoAAAANSUhEUgAAAHUAAAAuBAMAAADkY0u7AAAAMFBMVEX///8AAACYmJgQEBDMzMxUVFSIiIju7u4iIiJmZma6urpERER2dnbc3NwyMjKqqqr272+QAAABnklEQVRIDeWUr0/DQBTHX9quHSTN8hg/sgRCOgySJSQEVzRmNWhKgkPww0KyqZIwsQkEQQ2DwLC/AHDIYVGTBAWCBEkLpNt77V2vMwjOrO99P59ed9crwF+OpVXV2Tc5aOAMbwlqo7bPEg1nWUdQWg/IXavZFsCkfXLlYcIlhLjoYMsf13124X1cN3yi/+5O9tb5hgv3ia/V47XTEMIsYK4WwMEUQ4Qlc4/68KR6FPj+XgA4I66BdCySZ6DzWgsAvZFjZL+ckvEqcbUBWDhHAElB553YBhNvJTiJqBtGOr4RQFIk3G5ZQtMo4XrzFJBU3LUwXGrFwV0TB4pm8uwXyVLl2V+AjXCp9HjmPO8VQKcC8Bm78gv+f3EaYEuuxClzbVwBS/WljF3zrB/e0MY6FO7jO8svYtfBRkTW2rAsN4apj+5P4eH34XSC42CYSq4Oq7uIlZ1qhPgYrjBAqdmKfrJH9/erEJGF8mW2ICRuhEl28JGNCIk9YZId3GUjQkL1dUq5gVZPaSq2dFcRTMHOU3qKrdKaIpiCFd2UZo7WF33eZNtK8G7KAAAAAElFTkSuQmCC"/>
  <p:tag name="POWERPOINTLATEX_REFCOUNTER#69203D20312C5C6C64" val="2"/>
  <p:tag name="POWERPOINTLATEX_CACHECONTENT#69203D20312C5C6C646F" val="iVBORw0KGgoAAAANSUhEUgAAAHUAAAAuBAMAAADkY0u7AAAAMFBMVEX///8AAACYmJgQEBDMzMxUVFSIiIju7u4iIiJmZma6urpERER2dnbc3NwyMjKqqqr272+QAAABnklEQVRIDeWUr0/DQBTHX9quHSTN8hg/sgRCOgySJSQEVzRmNWhKgkPww0KyqZIwsQkEQQ2DwLC/AHDIYVGTBAWCBEkLpNt77V2vMwjOrO99P59ed9crwF+OpVXV2Tc5aOAMbwlqo7bPEg1nWUdQWg/IXavZFsCkfXLlYcIlhLjoYMsf13124X1cN3yi/+5O9tb5hgv3ia/V47XTEMIsYK4WwMEUQ4Qlc4/68KR6FPj+XgA4I66BdCySZ6DzWgsAvZFjZL+ckvEqcbUBWDhHAElB553YBhNvJTiJqBtGOr4RQFIk3G5ZQtMo4XrzFJBU3LUwXGrFwV0TB4pm8uwXyVLl2V+AjXCp9HjmPO8VQKcC8Bm78gv+f3EaYEuuxClzbVwBS/WljF3zrB/e0MY6FO7jO8svYtfBRkTW2rAsN4apj+5P4eH34XSC42CYSq4Oq7uIlZ1qhPgYrjBAqdmKfrJH9/erEJGF8mW2ICRuhEl28JGNCIk9YZId3GUjQkL1dUq5gVZPaSq2dFcRTMHOU3qKrdKaIpiCFd2UZo7WF33eZNtK8G7KAAAAAElFTkSuQmCC"/>
  <p:tag name="POWERPOINTLATEX_REFCOUNTER#69203D20312C5C6C646F" val="2"/>
  <p:tag name="POWERPOINTLATEX_CACHECONTENT#69203D20312C5C6C646F74732C6D" val="iVBORw0KGgoAAAANSUhEUgAAAQMAAAAuBAMAAADeumGkAAAAMFBMVEX///8AAACYmJgQEBDMzMxUVFSIiIju7u4iIiJmZma6urpERER2dnbc3NwyMjKqqqr272+QAAADMElEQVRYCe1XPWwTUQx2L5e7JBBSE1pSyk9SFsZWKiC264hY2gXWHogJhAgVPwNIjRiKoBLtwIAQUsvSAQm1QmICQQekjunKVDYECwxIHbGfc5dEqhRfH6cu9XDPefc9+3t+tt8FYF+iCJwej7Re46VegF2+d3FAudIdu61EJoQ5OKhb4a9jShT8xoKGwqM3U5gWBY1/wizifLjHFL4F8GePKVAg9ilwxuxHIcUoFNYuqPuN7UFsV6YBvPf4mfZzsVF5zdsi2VipzRpF8bCk4Iznh6F0dsVtTMLdc817uGR8OnNQP6zwbiCWFOqBi9WNAGB50J8ng2ujxupMEza1t5RtRdyAIn6YI7d9lQdVGkLZ+0uAWgcFF7vllOEZPSyj8BwKWObEy+BHNlkb4qd/guLRcVEWfzzpkp8MisWOQrEfPDzGxvpwlofQUHC2wMej/FsjdhScVcjiJPvZxICHKbP3/DQxW+XfGrGjkK/SCQTsp3bSeGuYkJCawd9mQvGwo0AONtF4mTrOQzv8y2UzrXlYUwiHjZsxs30Ht1pOhZKGgW1RUuabMixiP7s7gNPi1UcqCqVYR0F8OZJ9dWyKXy8OR28ethQKOMpOsrL9VlIC5LqyMc2+AHBQarJVF9+lOQJMUDZm4gCk2h3hEFbZ04SpiyL3I27XsEgtapsVhdgeRJ+cvtSFRyFxzcHgEYDLCvcMsaXQqn+pixzd1fkFslqkDPG1HTqm4D1rxqxvfYpU71c826m2setyIUpd1Ok46J5mCpOQ/RIZ6THGFGpyzzDcwUq0qmN2Z1US0JW6qFOX/mqWji3AmchGrzGUFk8XDMa3eBaj8qbZuMV0qTFW3nMSkOQGoHDeeKzNPTRp2cs93Bm5jjh0dYSBIZp7llUP4wYfyvYEMMoDSxvrSuyyWOX5Uvn+tYAVKDX4G0ohy62PGYZmy6/iFYtPIzVfWdpBbWP9x+a9IxcFvCtfieC7Gt8mWJUEm8Ds35SwCczeTAmbwCz/G9FKEqzWJuG03YxNJsHqKTimtHX4JFidRYPKBHpwEqzeKrxICas3W5LOqlqQBKsyKKBcoAcnweqt/k/kP40eq5xrLgEMAAAAAElFTkSuQmCC"/>
  <p:tag name="POWERPOINTLATEX_REFCOUNTER#69203D20312C5C6C646F74732C6D" val="3"/>
  <p:tag name="POWERPOINTLATEX_REFCOUNTER#585F69" val="4"/>
  <p:tag name="POWERPOINTLATEX_CACHECONTENT#59" val="iVBORw0KGgoAAAANSUhEUgAAACcAAAAlBAMAAAAzRe0NAAAAMFBMVEX///8AAADMzMzc3NyYmJiIiIh2dnZUVFQQEBAyMjJERESqqqru7u5mZmYiIiK6urrJd4LKAAABI0lEQVQoFW2SvU4CQRSFb3aQCALmxB8kKuIbKJUFxfIG2lhjYWK7L2A0tppgY42xN9lYmhiobeQNpOIBeAHnzuzdnZn1FjvnfHMnuT9L9F9EMHFi7iqst4jUZQK0r21+dAO8xKwVcG4Z0RreMvmKicD6jqgUByKHsah1yH20LYya6GT6bJRDXZWtqLHMGdECNqM2duAF7oy7nTpwhiN21QeHUR1ttsMefyU2AC0398XbE4iJTvNmLZxjTI0nP5GO9bxqkwC2sEvvAdMT61YfQ6hHmvRCSM+2fJ9fZd17NMHU88bcd8tM4bAMKwj65pRmsbriRQu/hRE1w4/I4kx5dGHMs3V6fLHnWWOU3ZF7ofpf6KwGLiJK+U9F0Of3J8eHn1l2f380KT248qXrAAAAAElFTkSuQmCC"/>
  <p:tag name="POWERPOINTLATEX_REFCOUNTER#59" val="2"/>
  <p:tag name="POWERPOINTLATEX_CACHECONTENT#595F69" val="iVBORw0KGgoAAAANSUhEUgAAACgAAAArBAMAAAD4RNfwAAAAMFBMVEX///8AAADMzMzc3NyYmJiIiIh2dnZUVFQQEBAyMjJERESqqqru7u5mZmYiIiK6urrJd4LKAAABcUlEQVQoFW2SvU4CURCFB5a/xRVyEEGCInaWYmVhAS9gsLHWwsR2X8BoiFaasImxhtgbN5YmBipNbOQNoLI18QW8f3MXF6e4e843s7tz71yi/yIJFTsql5J6hcg58oHqqa5PngH3bakdoKsZURoPRg4xYJhfZRVinWWnzSoHzifLzGgZNaP3ji0UXemOvC/LiGbQFW5/Dh7iQrnz0RwcY1O6TG+OUR5VaTtNuXIsAUIW6+z1E2gTtexmNZygT97t30LaEuflDmKwgAo9xpg4sUbmJg7FkfpNAzMVzga6fWlbDYYnZvfCv9t2fYw4Hz0v7TsRc7ARGVYp2A8xIjEQO7oIFjA1phhcMR7j08iDZvBkZCiPTobTo4DzEzNOynY9ztNsTRdSbpTmbTh6RiqRU+MiZ/cVtZ99UxuWlAjlTQXvczhV8ONFxrOu9KK7qoFcxX/S3chq5dbI/Y7DRJm244wSJbpbgNn622ABev71AtPgF09hOh7nZ3VpAAAAAElFTkSuQmCC"/>
  <p:tag name="POWERPOINTLATEX_REFCOUNTER#595F69" val="3"/>
  <p:tag name="POWERPOINTLATEX_CACHECONTENT#5820" val="iVBORw0KGgoAAAANSUhEUgAAACsAAAAlBAMAAAApeQ2DAAAAMFBMVEX///8AAADu7u7c3NwQEBB2dnZERETMzMyqqqqYmJhmZma6uroyMjIiIiJUVFSIiIh7iuUpAAABS0lEQVQoFX2Sv04CQRDGB1A5D/D89MT/csTShsQXkPgCkNjZyBtAYmGJ8QW41ko7LTTcG6iFlYWQ2ENiZeI7uLO7d7fHEqe4/b7fzM5tZpfonzg85uCCPIuGLm2CoyVcnUVV46tbYR4C4ZwO/McbjYna2FQ65w8SyJt3lau/GZTcuOGHSakIyP8vjTOYXnHH4DvgbxrXWBXGPU2JVAvYFmu7O4M97BN5+pRpLg8MKRymQKspLpwti1IP69HAxmVUazYlR43QyjQxpwcP8dMqFWAUDzGTLL/jIAOU+T0CAou7Y9GlZeGzBoU4mcWemGhODjGTCbtEi9jLMPEO+IILgEiaEfXZdTDhJYkS3wxRhLUEseipk1WwYeLijnLL8E18OdEO6KfcQazv8RJLKkwNrF8ilZ5HwJescZ7Ec/45l3pFSD26ipTzLjTu/AfEkTGgWttlvwAAAABJRU5ErkJggg=="/>
  <p:tag name="POWERPOINTLATEX_REFCOUNTER#5820" val="2"/>
  <p:tag name="POWERPOINTLATEX_CACHECONTENT#582028" val="iVBORw0KGgoAAAANSUhEUgAAAD0AAAA0BAMAAADLQy0SAAAAMFBMVEX///8AAADu7u7c3NwQEBB2dnZERETMzMyqqqqYmJhmZma6uroyMjIiIiJUVFSIiIh7iuUpAAACC0lEQVQ4EaVUvU4bQRCes8E+n23MgAP5jy1KFMmIF8DKC2ApXRrzBpyUIiVWXsBuUzldUiTCbxAoKBAFRqGjsKVUkZCgSZ2Z/Z09bKfIFrffz8zu3M7eAfzPKC5Ozp0v9l9PjL+1y4NJjkHLyDdmhjby2CfaZLCh9cK69T98IvVLg2h8gPWvH7V+37c+QAc3NYnqVs0/9zat+0yz5qlVKyZD8cRuemFt6HUdBCgiqqoLV04cHztI4ASHTH81+Mmj/ELP5tnDVULJGycWXjnIYAmf0LNz6MSme3sl1ZDWq4mS7/dcKIMc4jEMREknw8CHKXbjx0LCviAEU1wfCamMvhQVWMENWXENw3SIdQOtuhK+PsntYMeqabKN5xZeegLRS0EUHNsWKhY9yviVM5QpO7JYDr3dRmz4nKyfXMFY3UATknI7xHjbggHueSHj16ixkWqhCUnD/Qd0mssobmS4f8y3M4/izJvB+42OeNkDnPCkRvTUIprLutgRrjlxSR5Guq/0KvpFK6KWolmrhHWXn3gI7ydGRjyyASV/mLG7Cp/xh/WLdB31yE+Fb75Cctp3yi5/HyNeKxh/o6/89zudBdOuAiukmcZVFbTn2ls1gXOmyG81MyKRBzQjIu+qnmGyNO3PMYy8c7nYX87csAfRPx8ooZAOQ55lpX+cAHRa2ZSQi79VaFj2x4K581/QW0uEi5GNqwAAAABJRU5ErkJggg=="/>
  <p:tag name="POWERPOINTLATEX_REFCOUNTER#582028" val="2"/>
  <p:tag name="POWERPOINTLATEX_CACHECONTENT#5820287C" val="iVBORw0KGgoAAAANSUhEUgAAAEgAAAA0BAMAAADbI2POAAAAMFBMVEX///8AAADu7u7c3NwQEBB2dnZERETMzMyqqqqYmJhmZma6uroyMjIiIiJUVFSIiIh7iuUpAAACS0lEQVQ4EaWUvW4aQRDH58CG4wDjMcTOd0ApLUugvADIL2CkdGnwG/ikFCmN8gLQpiJdUjiCN4hTpLBcGMvuXICUKlIku0mdmd2ZvbtADkuZYndv/r+dnZldAPhvy3OE4DY1TuaM5UY7FdqbsazQy1ds7MnwoskrshszKtRBtgPyNXixbUTIVRPQuw8kfaqTzz/E2uf3FrobJCCALu5YxatZCSD71Hr0OD7mibi+2RmgJNsiKNBEzpWBfk+2tdWVRzQ15S7VA9Px3xCc4oh9P+o8shWf2dn1iT77uEljsC8KQO7FIrSGj8jZPXJQw3Yp6jgpFaTwFSmIybs2j2RRdZBBHMNQcmXtdMQjWQyCOfb8h9ZtRhzIRxwKsTpRP8lF1PTiUAm3tR4OUUEJlDjOt89ApQ1tUwKCjsuCwbK8l2Ti9BAuNAzN3nP9iOcEU30IRvUeLINK39FtJr3lqohH+rWLWNfd/4CCSzrvIIJCvkpjsUivmzDEtvhpWgZV9qkg8xCEC5fkNKRLWEd5+swtSdznn0EW3X1RCxdbMDnm3Yc448mY91hXmnjRljLBLVVgzTVNodDWXkZ3BpRcfgLlJXQBay5S4JYCvZ2JhnisVMG130K+e18f8atCeXry1gyUnccg+UcguXMbQcUvU8Rr8+2f0B/QzzeizXsRtEGCXH/ZLPU6+psRJKvFydOTpbpFgjyBdjMNymo5aRDMB/aEVKh1cQ9oXR5waiS4ukckCEeGSo9UsJ1Kh6Db5FArIPs3uwKC3xypPONxpf0BkxNfmyqpV1EAAAAASUVORK5CYII="/>
  <p:tag name="POWERPOINTLATEX_REFCOUNTER#5820287C" val="2"/>
  <p:tag name="POWERPOINTLATEX_CACHECONTENT#5820287C78" val="iVBORw0KGgoAAAANSUhEUgAAAGgAAAA0BAMAAACUfmAeAAAAMFBMVEX///8AAADu7u7c3NwQEBB2dnZERETMzMyqqqqYmJhmZma6uroyMjIiIiJUVFSIiIh7iuUpAAADHUlEQVRIDa1VTWhTQRCe99LmpS9J07G1am30BT0phRTBc2oOgl4a8SZIevWUgAfpqUHBayKePMWbHiopFM/GgwdRaGrFi2CCglAQ2osnD87s7mx+8EVedQ67s99+3+7s7Ox7AP/dPF7RP4i0rvuW6blCJNFSl+lhonOX2JjhspNnj+yzasNEK8i2SpwcO/OKDPHZsaJ7T4j6LCBOYg3nnt/XosP6WBFACU9opjOnqQCxRY2EhcdhnTaU17oHSJllwkW+HOSdaKBWNssULDTieIgqZ/FdO9FpaTd8J2hjkznfAm7Zklndh94TTddwhlq/aJgA8bN/F03gKSKVKlaU07cUXhHEzCCFkzEJY+VhgVuyMWdyEVvQMGdnbrvJLdkYEfSwnDipaarFuhmME1Vxdkt4RE+iHE9EmfbiBsR62RsDK6dwXvLFaAZlzoi8a5XLC/DgkbcXyAyVqi5zAablmuRM2y1w8WERltRrENqKPQUjafM+JBHudQLX3tfhcEhUwh3RU++ckYEOL75K494cv4e8zFDfkUJXmHNcprRoO6Bxm8AL32WC+tQbtIvTcNlmRYvuMHVoWQZ+XEQM2NE2KvpAsKfqUxjU+7sUH8dtrMqlqMyknPwMljUk7c08NLAgI4A/ieJ40CeQlylSwlShG7g6ciaGnaHEATQqAJNoPiVMGD0TY1uU8QFL8Gclhrbe6EpHUs7k0mB6aY0NBtewy50yZ0G8fiLag68AkjpVW3hMmDBhV+2L1HRsx3CqOtdptDFByp7PipIqu5NdLfJMKFPYP6lvXSXy9ukq1TVNUMrY7nZVR2WCG8aDKQyMq0RVungHmwTd1nDCvren+EpDXDIt4ypRie71V6dLL/qKgmO9AZH5otPEysGQKBt4xVoBYJujS77oIH5U84lN+uHs3zLcXtk4aqfzn9zHLX8+v36V0WkimvJOK1fKpzYzKHI38SvAS/xiwJDOkUjVTiGkUdiX240iikl6ooigV9ebRxIt7xxBNGkefKSdYO8IO0G1qVTRdprSNxVNBKU8bxVRpH/bEUXwk3dKd7n9Z/sNMJSJRKw8DkQAAAAASUVORK5CYII="/>
  <p:tag name="POWERPOINTLATEX_REFCOUNTER#5820287C78" val="2"/>
  <p:tag name="POWERPOINTLATEX_CACHECONTENT#5820287C787C203D206E" val="iVBORw0KGgoAAAANSUhEUgAAANUAAAA0BAMAAADvdmCXAAAAMFBMVEX///8AAADu7u7c3NwQEBB2dnZERETMzMyqqqqYmJhmZma6uroyMjIiIiJUVFSIiIh7iuUpAAAEpklEQVRYCc1XT2ijRRSffEnzJV/SpG9bq65bTbGnlYUUwXNqDwsK0og3UVLwIF62AQ8ie2hR8CSksqc9ZW/rYSWR4tl4EFEXm7WiB8UEBWFBaC978uD7MzNfEl6bb3fb1XeYme837/3evDdvZhJj/i8S0kKiQ2U5KqjoJYaCb0l1uaYYqKCilxi6NCBVlVYFExE/+zwJqQY0qFqjX7lXaVXQmp3crQHJBiot02BRtLPz3Ku0KniyEzv73nX0cLOCX7lNWPj0A4GPWtyrtCooZlPbOjwuOqkF8WBM+oIgKq0KTvViCeEpO/jKWRStd5VWBZ3llD5ym/S9V9xpyFClVUFvevIgBODqy97xev3OGfkyPWgT9Z8VakkKS9Kf9vlC1h2YwzZatw6MyT5zZr4y8CRy17e8r2U5Xad+b6CDMmDOyrb0yOFRjVoUtQxUUPSntwFAx+zaciD1XtsaqbQqaA2md0No5J4YUYPW2flqwnzX0aOXAritcyGUexe2TXq49CqtwYF2Pcd1Hy8d4s68BW+PKxRh0VUeTZTBTVva8KWtF86bDz8JDyo4k8xX7nK0aHKvfB72B46N+5xc9A4ruePlaPc6JoCP1s0leQ9qTvGkfmUrhNYbmKAuFfmIrPkdInDWPiwuhOBlBDdvt8zRffi6Z9JwhW6ilF85cePZgn0ZcJt62n1IurIb+D1cILUqjkZziPfbmMQV9gtu+0IF1VN+R/ADpe+uev5KPcYdNkK7V8FhD8GLf9HEqK/07d/G5DtSIEnP4bbz+zHhq/g1+FBQb9UXitC+Q8bxakZ90Ywq+YYpwYCmVsfj+vs5gArhIpO+fkQ45DuT5xP5ilomI0dn1767wh3dwSTSnlhp+sqJacvQcNMx6BC9twEN/Y6Q2mtVswu12EDzlYVDp5DU15GUs/uFwebldSoWH4sxzYn9Iq2UvKc0TOprkykLo1GY3S1jZmAkq5P7RQ66WPJWkvqCeTKI5CEW2xxVZhr8HYgL9xmOaetxocagEBzT2oAy+IZ46W7TcFMKlNHUee6wiWl78SmNQVzjceeLUjUgmpGEmIJsVBfO0QxLxscQ0/J0ep/mY5COwrjEKzJFufeoDK8Lr2lu8GAWfOJM0e+dp5WEzAxI14NseGwj1RTQrn0jSqHNVx7izY/8kGnDu7TDDdTPYBUl9iXJy8OXJrApe3dA5igA29xjk4eKHbKvJp7zFFfTmwwnjEuqqYSZnGmzXc5fVjdwAVZCXzpMW8dj/E9/gO/1i6yQ0FePC6GE9b1SJbv0cMSX/VWP8Nohk9p01Zcq4fpOzZg9TmHS/ZLjlcc74AdkK3zWB/iJaXO3sJ7uvm5dDBt2wCGs/Bxc60SL1fcvC5osrtA+if3W1TbalbheK8Qwy0N3N+3MEYbCtMEt+MOYL+B3wRLGFRx0WP/imq1Caz3ZpVw61RBUcJIi8XfkDrNKq4KJuScV065iVFoVnKRI/j1sia5Kq4LJuSc1V/cfna8ZuZD1kjvluMzBo4vLNNvsTA1BBWVtD9Tm5YSptCr4QF6sUb1KA5VWBR/Gl/xTV2lV8GF8mXtkPTtQOFRQ0fuvoH8BvSjh7dUWn2YAAAAASUVORK5CYII="/>
  <p:tag name="POWERPOINTLATEX_REFCOUNTER#5820287C787C203D206E" val="2"/>
  <p:tag name="POWERPOINTLATEX_CACHECONTENT#5820287C787C203D206E29" val="iVBORw0KGgoAAAANSUhEUgAAAOQAAAA0BAMAAABoR4mRAAAAMFBMVEX///8AAADu7u7c3NwQEBB2dnZERETMzMyqqqqYmJhmZma6uroyMjIiIiJUVFSIiIh7iuUpAAAFXUlEQVRYCc1YTWgkVRB+052Znv/ZMjHqutEezGllYQbBc2ZzWFSQjHgTZQY8yF6cAQ+yeEhQ8CTMiKc9xZseVhIJnjMqIupiZo3oQXEGBWFBSED25MGq99+z1aGFVXyHflVf1fuqq16915MI8T8bEb1P+YR5KxZk/HwoaPkaLwdfEd7cYKwsyPj5UPCUr/HypRnhLDsL8iwOHXr1euwJGmQLSDAF+El6s+ws6Mh5qfKQwztAYwuBJgmrylJYljPLzoKOMEXq7lnD69cx0Acx6sU+rHz4pjKcjuTMsrOgWnbGs3bZM3bhAaXlVlQgIcILCmHZWdDj48XoEQ9vwsM6wKcGreqXYNlZ0KxMn+eusqJsNvAb67/TUyLLzoJ2aarQPnKmCKBFWuGWxab6jVh2FrRLU4WC17NiArvk+FtMTxqVNTXfw3OJ3WlIiXsHzuGzvKnjYL6PapFNiAXt2nQBdOnIYwko5+7AejfVqbyXtw9yz2c2gGgA5tzQTUrw6YY2sgmxoF5w1rRDtdQjAMx57KU92dUWlp0FDdcZc/NBzziHXtHXYfRvhKyd90IOYXnfREG4AoOFkI3JhW0RzteeIzxjlu+sneB2vQyvaC5R91u2CqumR8neAOOl2aOnB0+eF2+9Gx3HaMkWsnilvCqKz34cTWeazdEiUFSfEm3yXkezH+yJAN7eFJfUF2fDOJ41rw8iGL2I5do3V0DRFo/WdezukVbTXzCTUPAMgv2bI3H6D0LeESG8SvdZztQzgm1UzejCkRFxztlLX2VZ2EJwvoJHV96MfmHxskwM14Q/YkusxMRmtikA3Fw7puZjIpHc/cag2A9i1CcIXvydDH7I8ObPifE1OdAIz2FLyC+UDSnUvars1S/AJoZI2/aSYr9KXu6l/JBqPfMs9UQdZmRomyyF0pXzH48DxEqk52LI7xCL5D0sfTKFLI/wHh2Q/1h/7rFjenI9Pcq3xFQ2hkaGpse8Gjagp60eaBB+1unN7TZ1Dq3j8y0xhg2rCi5kwe19piyR7VQ1vvmZg1kemhiNTWorm5kQw4W9JMec+oyTmDVkX1JWXDKusGMseR5sxe/eS4qzj2dEj6whYZkWlF2f2r0pUiuH4F0NTVt9x951Le1A/Q78pNNbcl9m27H727Skb3Usor3yHfvEHXIH4qumnUsq3IyIvfKYfPUv9324jxzkWLIZOXZpDo/I7kA6O8nhXkxU1SVKDXtd0oamA4dbUq+Braao2n217KpK+Rn5WlAuTH2ohgtoR7+UThXYlnOki1gC1x9lK0r26DY1QQ/dl+TZzhhSVbQEhyJQBSzppn9tJiPjhabfAdUSxBqU7EO8JnJyH16ScMaQquHqWN78rlyXVzdf0V6A7+Pr6BHZJpPsXdyDv6Yz/LVwWTpkDDmRx7KOJ2G9JdcVVmkK515I/ZcJwp0T6aO3rbsWR5s7G0IcyLpm3Ut1LKma3yq2JbxhKh9NAb6XevEGdt7tF3SkeU8LMqH1H4L39sqrrWtXFJoty0h/gqejN3bVuiE2Ul02eExATYrmorO/OCV7cAN+FeIT+EWtzJhlcLwn/S92VL/inXukCbgpZ2rMJsSCHM0C1jfbtYBLtWzuApadBTmaJBZAnAQSWmiaimVnwcR6VmmYPFirmI8UzrKzIM/jozXvjx4f13Jb7zTLzoIMyQI07i0ASTWvP9gsOwsm13PatMWhDjtWIsvOgm5pitQwJzDFLoa70sKys2AakcXbPSvyQkmdTJadBXkaD/089hRW7MrKs+wsyJJ4oPefCA9NiMqFZWfBxGJG+XPAgAvQHdJrswU0FWT8fCj6zNf+S/lvcMMBjVppHEgAAAAASUVORK5CYII="/>
  <p:tag name="POWERPOINTLATEX_REFCOUNTER#5820287C787C203D206E29" val="3"/>
  <p:tag name="POWERPOINTLATEX_REFCOUNTER#585F" val="3"/>
  <p:tag name="POWERPOINTLATEX_CACHECONTENT#585F31" val="iVBORw0KGgoAAAANSUhEUgAAADgAAAAsBAMAAADC72agAAAAMFBMVEX///8AAADu7u7c3NwQEBB2dnZERETMzMyqqqqYmJhmZma6uroyMjIiIiJUVFSIiIh7iuUpAAABiElEQVQ4Ec2TvU4CQRDHB1DvPED8K+K3HljakPgCEl8AEjsbKewxsbAyGF8AWhMT7bTQwBuohTYWQGIPiZWJhW/gzu5y7n3F1iluZ/6/2dnZzB7Rn7a1w8ZpSXbKvg0VsFWFVmSn4IOnl0K6dYVm15G/u/BBohoWlZLItwKIy60qrfgcYuSMD3oLM7IA2ePUIALSE65Z/nD5G7RzzArJ2QvqMp7AslhrjUiYwzpRTt8nmJEEOtTuBGUdj3BoL8UwOsZ8txUHMyhsxjGy1VhieAWxVXkwvZhtQu6PBxORknnBhiFbrhHQ1zZgCN9mA85A1K2Os1NXvu72y9TGroYZHJkwJ2aVkINhnnQtE7YbRJNY0ztJvIzfM21+XilApCgzYbfJWh1DXtgMmOZXQNTFnFzFx4DH6g5ZLIShtaK0aeTD8GSoNaCpPa+sDa3QDR4DMDUyoP5jdEPphz7wLvPte/Ejfh5IX5WdEYIeR1a66iF5Z+pjfMt/g6UzvJZcX4te4MhL9bw4yvkBt3ZD302T7S8AAAAASUVORK5CYII="/>
  <p:tag name="POWERPOINTLATEX_REFCOUNTER#585F31" val="2"/>
  <p:tag name="POWERPOINTLATEX_CACHECONTENT#585F312C5C6C646F7473" val="iVBORw0KGgoAAAANSUhEUgAAAIkAAAAvBAMAAAAlT/QJAAAAMFBMVEX///8AAADu7u7c3NwQEBB2dnZERETMzMyqqqqYmJhmZma6uroyMjIiIiJUVFSIiIh7iuUpAAAB/0lEQVRIDa2WO0sDQRSFr4madU1cj8b3a9XSJuAf8PEHFOxstBAsI1hYiWIvphUEbUQLJWms1UIbixjQOgErwSKFvTOzs+OyQkjuOMXOmcf55sW9CdH/ldl5WSQvIUWOR16ELCvCPC3FII+ydyq8V74wO5vIXh/xKESrGAqsbdkTLkOeZCwwTz/yIeSGl/FiAaEUoF6ms2JDoQecS/+HL7/scohe4XWX2QBlbMeIqFfzdhQPE0Sefm42KgEUqVBk+7Wxhg1n2BZCO+gvnVhT0hicsoaQEwS1LWgR9geSYV223Yjwv4ZhbcNKP2Ey4k/5kUbz8msOiDjrrEtyK+JIK+GiyTPeVa/lqIAFTUlji0XxREpoU2EtQQk/xaIU8kQdGNd7IZH7GPfiyNydBAQrKCxK6UCaN1GVlSwcSrfMc0Ql9KlafDiUneCJMxiwoKRGA3MXshaU3ao2AwdamRN57zndRd5TI+kgnHeB+zil8BvpDWWyFqHoX+vf263BJOMa+sPl4rL79hV4U6POjfj/8bmutDlRHfrSiOomQv7IHuHUwZxRMki+htKTvQw34E4UG8tw1NSGQnRnOlsWEcpxy2ZjiFC+TWfLIkLZbtlsDBGKiS0z2KyY2cfzjK9md1WbNcXnuerNy6q7PR8f5bRvOaa4x1mK93DamX85UFMr/wBYOF+YBc/0yQAAAABJRU5ErkJggg=="/>
  <p:tag name="POWERPOINTLATEX_REFCOUNTER#585F312C5C6C646F7473" val="2"/>
  <p:tag name="POWERPOINTLATEX_CACHECONTENT#585F312C5C6C646F74732C585F6D" val="iVBORw0KGgoAAAANSUhEUgAAAPEAAAAvBAMAAADA0TFlAAAAMFBMVEX///8AAADu7u7c3NwQEBB2dnZERETMzMyqqqqYmJhmZma6uroyMjIiIiJUVFSIiIh7iuUpAAAECElEQVRYCcVYPWgbWRAeyz+7WsmSJ1F8dz7bWTtlGpmUgZAfUtxxHBaku8YqDnLFgQwuUgUpgUBSBKsLgYANSUgKB6lJERKwj5BrzGEZ7po0FucqxCDBXZ+Zt7tP62jfe155SaaQZ2e+b779ebPz1gBf186cY+NzSLFTTOJsRCWvlCgfXfMSsi1Sco6dyWhUvOgIV8JTREoJbymSfuMhJZ+5lLPLWHh+OxIUM2jdXUecusWsO4g/PlDdyBJ+41UeKqzGlFDCRxErXhJ/UILoLn/vJef+UINiZuguNwQlNe2qqU7wcLfVmNiZdVwSnOymhmohigcxtqsBxU0t40lB+d3VMbdwjdP7Lv8mZFmc4kq5y9p6NZygvHNFC4qZtBGZ8VjcTSV3BL+jXKmiBAySuISrAKN+16gK5HEGIG8AqciqeBd3ALqGqxEtUG+oagwW515N++2qrtDGJftbdXqgTI56tVY1UakFmvRUEjXq1fO8fPSWxcnTesQA2S0sd4w0aoFFIyguoCaGlYklWsAEipn3etVEKnELJGyj3KtGawXjyog8OmA8GFc6SvYdzobylhs6GNjdLuOekXxwFtHtobqrPX9gL7fbxBMmtrMLrd7iHn7Eb9xj24Y7bl7c14pQx4u+VhZ/TUJ59AqksWA4/zyNxyExrhiYcq0klP8rAqCpUL1C4wyn5fkloZzmyVfCTVk0yrF5oAzLvSJAEsq1BhVdCDa1UbIUa1Y5EWqBBJQzYvKNHepVVjlkGW+ghFogAeWm6I5M0Kup8lXI7Bf+BfvtzKJUX/bcUAscX9niDxuyoFeznfW1jw27MP9XxZHryRJbRAi3wPGVl9eEsOzV11Cf7NCJbFTpQ6vi5WBlz3cQq74nlfP/FP0Q5N+Z3B4WrJ992hB6O53foMR3oUVHqUDGFntTBq7LFpDK9d4Ei+NCbcJXdvxevQytTQrxe9zyr3m4HVIOtmtSue2fMpHa/ieDxpUbuQti+05IcIJxleJ3SoZF80Iw86KF+DdDwN6gb9kPvwhfKne97wQOduXbVen6C+bVAaK/gO9R+dknDS7P308Oi2bFB3qO1PyFT8OUzNuMSeVc4SmrsjkzXEBYtCuxbS7kDakWu9ghlsNv8HEWXdDtCqUywEuhdbQfHVaIzvGFdXWTM6R8/2iiAqXDCtEmL6TWEuwoi4aU/1eC+hM6bE0MkAle2lXrSMrX+wWUER22RKJQ3hRL2+koS4SuWfdQPufrsFskCrztSc/AyudEeTx/E/+cd8Vhek9GjY4Wy6J0o2kaF6z3qlLU/WQ7Ij1SUaH641rs2yK9N39i0pvpRj+3P/KiP6SMxMEqiwQJW/9PjgAm/sbBHiJGHozHuNlxsJFiXyb4CfFwwyp2m3vbAAAAAElFTkSuQmCC"/>
  <p:tag name="POWERPOINTLATEX_REFCOUNTER#585F312C5C6C646F74732C585F6D" val="3"/>
  <p:tag name="POWERPOINTLATEX_CACHECONTENT#78205C696E2050" val="iVBORw0KGgoAAAANSUhEUgAAAH8AAAAnBAMAAADUToq6AAAAMFBMVEX///8AAACIiIgyMjKqqqrc3NxUVFQiIiJ2dnbu7u7MzMwQEBBmZmZERESYmJi6urqgbCjMAAACoElEQVRIDb1WPYgTQRSe7CW53cvP+sx5p8boHWdj5YGCpSfGPgdGsZFcabnYnAhyKbSOhYU/SMKBigHJCnJowEsQLLRxC1GusxJEIaltnJm3M5mZzSps4St23vvez+68+d7uEvL/5V4d5X7CWxdBSOlEohJO9RfA8Wq1+tODrUQViAsHeWLaLyUrYMExTOxAI1GFAuzDvCwcTlQgBauYV4QjiQp0RPPS8I8mXH13s9/v7zSM2yzDCBELFg2Xbp4PD7ynwySAEMhDxXBp5jZUTnLOaSg15IPPhudpBqBtwcvpjjmZtg4HpodwdBjXYUkD0hQ8WIHThFyCzZZSz4Y1xVLVAhxC04EyZnQ/ZIJB+m3r6WslbjyvGJoqaZCFV9zh7hJyd75bczykOEb7W1qWYkgaDMs1Dj8cEVIo3SKWbA6FrfgTFjTYhmtY9itdstAjttrTXOwOKA3Yzh+swB7mu2znM5Sdzvs2Iuw67k10Q/ORX6XbIV4YUCUl2CmCmwydKhmoPKdyRTpnWSc6gp0CDtaEZq5FOGpC1F42Se39YLdBYVueSFZtlYSD/VJFxQsHiS16O3KGjfGRqt71U1IGWvF1+KTZ3HAjVYNRNAqRb7AUddliKqSrOSUKnRvQRkW9zkQmZ7yq+lXdNw+MOVOcXJeVuFzcpFMaKGFCHZeZdkeYdLUXFENVi2Ae2JMBIUNe9Y0S6PgxXYx8C/gLir/f7YZSgJzDWVchrufEV0V4bPpI1hn2wL9bAmNrPhx2FWN6hAY23CDdi7QHrroDGrkxjfKU9HRuNXF22o93yfDz3Me2htPXw1kdYFb9BcBeXccfeQs14gaLSzpMtwSbFwwsjxPSMOA483s4UBNOZeh/BRWtWXHZDH/2hZeYFPhbcFLfH5qhhE+yUKV0AAAAAElFTkSuQmCC"/>
  <p:tag name="POWERPOINTLATEX_REFCOUNTER#78205C696E2050" val="3"/>
  <p:tag name="POWERPOINTLATEX_CACHECONTENT#4F285C6C6F67206E" val="iVBORw0KGgoAAAANSUhEUgAAAJ0AAAA0BAMAAABiGyfDAAAAMFBMVEX///8AAACqqqpmZmYyMjIiIiIQEBBUVFSYmJju7u7MzMzc3NxERER2dnaIiIi6urpZQYztAAAEyklEQVRYCcVWTYgjRRSupPPX3ZlknpvJ+LOrGcSDCpKcBEXYVkQQcSeLjCteNgirjh4mIIqI0KPIIsKSoAZBkAmIeJzAuCyeJh4EYf3JQdiLMDnoaVk2eBBBZN9PVXUnY2DSLlqHrvdevfreT71X1Ur9Z8O7uZbcx24u3sdb/w7v7sfPPft+DOKZGL046bVfuO/r8/CW3Vm8w5IJCH/4Eu3ag9BsHhO1DXCrESw0j06IevtOvc2vEPFXkAzvI7guOBmoaeJ2nt1EeF5rU1CUB7cJtbYv8zBJvH3Ykd1KDVeFamqH2wnwPLjLwKk16BBdXtGSJHg9+MniDeCA6KI5lyR4gXEGgVKwT3hdU30J8EqxcFUWzhLemL9IJMAbwEncqEcWlokK6ppPgDc0xUcQWSkY2yeL43kQSx/mjzJXtgVk8S5du1+7rPwLHyjlXQg1f8/KgVKlb+Eb4Yuge43ZLvtXAq1r8/fe6i/D0yIsN79//VR54+3jwqY3neMq/eKfXnOLBQP2yOzvc/7y1mXt31do0218x1qjTeUOh2Eadpnt7XgQ/ryj1ERKfwzrBgznbeay2rY5Xw9quFaqEkKJctE7pvwqMjiuKh9+eA6JlDgRQJ3l8mlz/aV01xm8i8d4tU3bBmTLsQlWpzHb1Q7KUpwkF9g26+Onxf2RsimVeAO5JQZkpkFrZSl7pPxl9Jj7VfDKoPOAa3hqwg1Mu8l5pGGLVzPkVZPS5EuZIlXYV3lZHrB/BbBniatLUjwzeBlpaowSceEW1HNB7keMPFQ5CX67ggsGgUgcOWDP+vaW4ni7uuIL5BXj+RYPN4ljqs1JcoBhGQ3PXNpjBm9NHFBpQmmSRXvv0r6xVIOYcMDWBi4N5erqT+dvrFNcJt9GdCjpeM/LHV6Gs7iA8draILNSVDP5G1k8zEOXVPLxnpeGcKTuCnH/Mpwc3DNdL2MbL/qXphAmVoFqhx3LiYmp62BNF0ZK6hcd4fPYtniYP2/jRKekDxwVKEKupomEpmL14rZ03+ZsDhhvADXeWaLzLd77K1QfZl4+GQiJoON9l2ZtHMkivEwrSmUqMmv/svqByVNXdDvKNas8pzi7LmXxURT0o9eowQ2PMkf7rvFK+jRz5OekwyjRRwItoI5LbZmXdCK1BK9orYK8mshxvKopz9OE3J6EWslMXEAIE6qlOsrcljmrRsWY9mw5CF5fajQge13zL2HwAm6mPKatt0uyi1Djpb0ocNU6YBE+TGwszecpl1QGnrp8+Y0rvJWVpPwKmMWnmfe5g/DWeVJj4NTeZ/rSeYArIZJfrHaUP3yehD7wqFwnBocH6zw3w8/rTGDezuy6v8OPwvF3bZkn/P8D6ejfKg8GZ1jmtxkPTIm6G4L8YYtOl8dnAcCr+GZFIxX90Wjhl+Z9G53qoJN/B/GSjjZq6lPUiQ/HFnRcSrSjS7PckhBm1/+Z9+OX7JTKREoH6wZ7+eijHc7RbZzUCzlTZnMUp8WD9Wnecvrk8SpfCG/J3vgWSQj759VdKF61MYNj2J5xqz0vAqM5Pffr07zhPN1FTnXXiI40Fw5VoN62t1JD6pPWm0eCiZRG8+z/AU888lr1oUjzaJRjLq9D6v4D196ZZ+yQciS4GpH/H3UDzeHpcSc+Ms4AAAAASUVORK5CYII="/>
  <p:tag name="POWERPOINTLATEX_REFCOUNTER#4F285C6C6F67206E" val="2"/>
  <p:tag name="POWERPOINTLATEX_CACHECONTENT#4F285C6C6F67206E29" val="iVBORw0KGgoAAAANSUhEUgAAAKwAAAA0BAMAAADlKs7FAAAAMFBMVEX///8AAACqqqpmZmYyMjIiIiIQEBBUVFSYmJju7u7MzMzc3NxERER2dnaIiIi6urpZQYztAAAFZUlEQVRYCb1WTYgjRRSu/Ke78zPPzWT82dUZxIMKMnMSFGGiqKDiThaZXfEyQfBn9DANoogIPYosIiwJ6iAIMgERj9MwLounxIMgrD85CHsRJgf3tCwbPIgg4vupqu5kEpfOwTp0vb/63qtX71W1Uv/3cOdx6BzcZJXz2E0MpqqdV6aKI+GnOxGdgOoejRvf/fhLZz+MiZ6L0QnI6q1xY9d/8b5vz8M7Vla6w5LJiMGNyN7rc04OITCyIVG7AGPOjfK/5tyrkXZwSmj/Ti3zakT83UgO6y5pCKU+AR15FpZFmL2dZyc5rPJNFtzWtvbgwm1CrfRk7idOggo3NFgX9jWl+noLTe3STw5b0ktcuMugqhVoE11d1JI5YNN67R78YmFDOCK6ZI5uDlilD6phQkO8FPQItmOqdh5Yf4cgKrEcqBxskWzIXyTmgV1ZIIgQ1mmSkQOWNVY1Pw9s5xZa3DdFS0xOKsx22zywuRMI5EIstZhbymrVVpyFvXT9fnJLw7vwES67EDCj1D2LR5jJ7+E7zasCAZZANy5LOxxtBYyJgf1g6bf+GRFWmz++ebq6+e5JYdPbmZMq/fJfbpNPCoW8OuT4DEyXc8v+WKRhv0HXztoPLBpsK6ffD9JwwOzevgvBr/tKjUznpGmvQ9hgtXx2mcvpSEwluLCM6kqdgCq0aO+E8urI4LimPPjpeSRSJpls3YBVVsvH57pN2VtIor1Ih4A+aHVILjM2+eoMnkS9jbKUyZyDLeUAR4JiHi3uspRNt8A25AIKydsa6arSNUh5C6bwLazCQKugc8SornCh6V1phzTssDZLMTYphZ6UN1LFniqIOjTRKuSLYDk0Kku1TcBm5aLArSM8ULE7IPcxpiNQecnIbg0VPFo9A6QFeeA4u+ZQJdqObpgixciwnoXFhTpM32autY4RWCdoMZImm4BdkXBUmsCa5Nhe9xTOUOom8sSwtpjQoi93ZHc8t0Od/ipFOqBzS8fvEXlBqrCFCh6cBFtMFIQU40RuBxYWk9Mhk0L8HpF+ykSFimVShFi0WU4cLrVp4gIb2iRgtGna0MgaULFtUYz5yBOe7NhNsyKlolJS/mjMsLsWFnPrbp5qV3RpEBweOpffSDZKEoo7VmBOS/df3iaGYUNYJmus+wW8mu79HeoPMy+fLAREUCG8zxKPnPo6FJSUQP+RZGusxw/D5vRjV8CkqU5bOUbLc4oz71CGH2VBlaLoRg/kGt8lqMrYDTFsRZ97nuxHbV4bfWT3RbRxpMeL5KdgC6MMr2njojzryDGsasqLOaJNjAJtZCauOIQJVHmVZWXqW6dlTnWtZgJx7akKbFeqpUFuO+YPyMA2uCULmMs9jBJHia0vwjJzh1E2VOuIRUo12GeaT15uwyw8c/nyW1cEgaykbGnnz8qiPDeTx+2Ix/yUhsLJ7zF96TzAlQDJr5bayuu/QEIPeNRuEIPDhQ2em8GXq0yorqSsDOcOnD/gZxHyV556+r8FuSWu1h5snGOV5zMsmNJ2NsXBxy2pA7wjxI/6ogHwOr6m0UhFf2Va+LV5eQen2xjyPw3OS7QiRvWPDPM5msZHxvZDXEp0Rpd0tbUwqdK8Y8vomIEXv9vHtCNJHBYa3g9TR2VmSHhmwdQl+JSta0Xe1OWkYc48HJMK5EOd9mMqXSN4Y82C3e0dW2QFZfvsWJEQ9l+yMysJzYOJJXF2M87E6D0TpD9jPxX7ssRWWbK7askxwtW9mKnPCCrsjdlPMMVjlasNDheXkfqs9fbEAsM+0TbU1HkwIxr1Jzz5yBv1h6Yuwro2t2BivffA9fdm+VRX92fgGfE1QySZ3aeTWCe1/ReVZwnyvP+AIAAAAABJRU5ErkJggg=="/>
  <p:tag name="POWERPOINTLATEX_REFCOUNTER#4F285C6C6F67206E29" val="3"/>
  <p:tag name="POWERPOINTLATEX_CACHECONTENT#4F285C6C6F6720" val="iVBORw0KGgoAAAANSUhEUgAAAHgAAAA0BAMAAACz0OH2AAAAMFBMVEX///8AAACqqqpmZmYyMjIiIiIQEBBUVFSYmJju7u7MzMzc3NxERER2dnaIiIi6urpZQYztAAAD9ElEQVRIDbVVTYgUVxB+87c73T0zbcXZ2USzcQdPSSDsnARFsJEQCAGdIBuDlx0CkqgHG8QQQmA2EESEZQZ0EQRxLiHHHdiI5LR9FBQzt70I7kFPIjvk4CVI6ue9N92zO7RB9h36VdWrr6peVb1qpfZmue9g1jn5DuBbl/8H+PDn57+5HtM/E6NTSDf87pO/rsHPVq100JJphBd9Tyrr0DaaW0QtA7xvBJP3wZychR9pHa9KxL/BW4BvwraA8jCviQO8O+lgt3VBIMqFD4Sqb8gepYbdg3uiqlQ0K1RThxKmgV04ZLCqDh2i/RktSQWvwt8W3IdnRJdM4lLBgXGDqAxsELhrqpwGrsSiVgVYIvAWf5FIA/fhBGrpVYB9RAULmk8DR6bIpF+QWtlOSwG7ELsy3plu69vaWfCDV5/qYJS3ckMpd6WNfAl0a/JZlz1XwCga8G+zT6OvReg3H1895S/+8iGyffZllHt852kbjAb/iQ6cxkPWGlxQThS1s7CGiYXTBon7MnMFsspLwC7MI1epobqq0JVW9yuvhkwAC/g1K+Q6Z3STmlLd38/n4be49clwTpLiAFs14BZ3WMamQTwH8lz6ZLNBZ770kg8Uu1mucH3TndIkWbjMCnny16Sn4kk7FMFmFoVlqdsYOC8Nj8GiEXgP9Rzg967VUUBrCthnzz5EDrur26hI/hjsCTgHVcHxdygNNgauS3pUliBNMq+HRg5sWVAYyevsJe+8pdPik9cBZS0r76EMtixkkIqH5UiCBxaM1+mSyrRcpBj3nOcLoUKyVFs2bPScpeCGopB4F3Vdk4w0BbrghC1bMN7ZXZzrVHT6VaxUTkv39JS9CoP7MI92qDMx26WPn0PtGPNoW5tFtgQ/iDBf1YfiuaCH3DT1VbejHHOqeqPx1+DOx5Oc5A0p9lzRs2aKIhh2LJQSt6S5MlzUVFEGMHIMVk2Zh0MKaNjWSrQ5LZPaRtUYde1kEnBPeiEg413zd2Eb9ykYXOuj+FXrGYvwwbLlLGdX3mEevnr06MfNNVHwuOEwlV9qAG7hBtMPrgFstpH8fbajvOgcCT3gVd0mhp7S2TXnH3giHH/r+3jD/zNIt7+oHgnOsswLGQymFe4GAJdwIo5WZvT30sI/zPQcnOqg+zeB6ROl7qAgvnK2S+JSonO6BfyWBDd+jrwXnxCJ86FUDUtGQ2H3FbZ3l6vGCX0wZSq8U7F/eqeMJboOOHQmg8t2EI0Zsf/P7uSw1eIYyLCrxmE4KTbU7C0Y9eTu6j7M1daSB3GuuKPS+nR9Zh6p262f4trj9GCS5dfwxfErtaPj+gk+Z95nQkqM99mrXydZNsovDbE3+3/eTMJE5C+StgAAAABJRU5ErkJggg=="/>
  <p:tag name="POWERPOINTLATEX_REFCOUNTER#4F285C6C6F6720" val="2"/>
  <p:tag name="POWERPOINTLATEX_CACHECONTENT#4F285C6C6F675E3320" val="iVBORw0KGgoAAAANSUhEUgAAAIoAAAA6BAMAAACdY9wiAAAAMFBMVEX///8AAACqqqpmZmYyMjIiIiIQEBBUVFSYmJju7u7MzMzc3NxERER2dnaIiIi6urpZQYztAAAEnElEQVRIDc1WTYhbVRS++ZvJey8/PTbN+Fed4GoUpFmJijCPIoKIbUTGShEaBdHqogF/EBEyghQRSgLtUBCk2YjLBMahuJosXAgVzcouFCYLXckwwYUuRDw/9953k/BeCkHwLnLP73fOuffc86LU/2CV360+31k6j283vNGry6IUNpXKwNGSMJMDpXw4uyTK6DgCwD1LoowrC1H8xSGu3aVUAMcSDL3TCUpHlYZLDjdLXktSOsYF6DvcQ0+//tKnDv+iQyeRk7sjrd967eFvLsOHVlK4z5KJxPXqutUHwzeI3oW2EY2J2gZwIhmVs3tTBqOTomo9oE0CukP1d7gABa8oegFXTRdnYV1gsvfy7i1EUXn4UVz85kUhsJ11I9b2RTJMroiMGg+KaQ9uCKHUcE2oxpHsrcUoIy4eE9Bo6FiDDrmXTwiISkb5mWJplx1TGYoGcED+BXPKiSh5bn6NEprA6J6CfULpmm5JRCkyyjaQR8kpSOXgAsnG/ItEIkqaE2/xUQ5gE831yskLDU9pPhFFvYJWHrxJtkPTLMTk5KptDyej7OGLuVq9gX4+OMeC50InUrZXb1FuHj6CCl7Blc/Q7Uob86if/gkeJ2EBdPezRZdzKfGBkcCgfLL2y/AFtlDlxvfvnSlvfXQ/sX8dbrB0wNHFQKken8uqTU+jfI2RvPp3bDW6qLzhsJ2emivjqRm+zVyO45CPoPiwjnSp2qdfqnbnuAqqyNgVgrkPErW4X1L6HRiUPZr1yLyMPwOKkLEHR3K6KI4jjFJNboGUPSrJJZQ3OiDwOunKHMw4Ee/W5ws3MA9AKjIDOksZNOh9zg7+PNj7QG1Rrn0GJSuPC+u4hB8x/HpgBTJ/kOSl/TS3ApxFz84Drqir+5JfH6MEMygZqGgE2ibSujMoNX2WafJtUBw7zbRvBuytomQoQ6I3fS5jfXRlymNER5x23x7yRbC3SiGkCWbOZWRRsNIumay6bw/5vJtLlotGy+mbHtuKMJc0pTuxBgiBa+ox1vQ3NyVdhmo+3W2Lgufib53slPSlMQL/ODftNfX7WbFVMspAN2aJHllh41eoPhn5C9XSgZAryMBRKlsxVoyS04N5lTq221Ge0UZ7L5rddX5uqMrIISPFKCV9IyuU06QT+UbUKlzQTBHe0lRevifIMYpqyDCfUIqTtjaa2rymOe96xYTx7UUKSk96KqQoXfMdnUJRe5Qnrt2oNNU8YJFSIYeQYS/jIAvP3br1/u2+NjBbwD2N0+dZI8FC9pm+eRngdhvJL9c6KhieJ2EAvCpHxDirCOf63h/wgyOqHWMG/7+AvKzfKo+F51gWtBgFbEsZty9CgLdxrkcrFX25tfAr8w0YnelgQv+Ec42n1OeocVfGtp0rJTqjW6nclHRn9S4fuKPLVaiJXDreOE2rBavVjjGob2rFimmQGEMSD87GKPXtKXUnKEU7M2fQ7L+J7h1UpLZmvA27YwppxWVrLGnvnXK5iPZ1h2eq/UgYS+XnOkab7p5YR+p684NYV1cxiov1Jzzz1DvVJ1zbeDpjxsScSfDo4cdxIeaMf5+T/MeCfwHwDuAUZeJCiQAAAABJRU5ErkJggg=="/>
  <p:tag name="POWERPOINTLATEX_REFCOUNTER#4F285C6C6F675E3320" val="2"/>
  <p:tag name="POWERPOINTLATEX_CACHECONTENT#4F285C6C6F675E33206E" val="iVBORw0KGgoAAAANSUhEUgAAALEAAAA6BAMAAAANcKXtAAAAMFBMVEX///8AAACqqqpmZmYyMjIiIiIQEBBUVFSYmJju7u7MzMzc3NxERER2dnaIiIi6urpZQYztAAAFdklEQVRYCc1XXWhjRRSe/LTJvTc/PW6a+rOrLeJDFaR5EhWhcRFBZHezSF0RYaPgT/WhAX8QEVJFFhGWBHfLgiANiPjYQF0WnxpBQVh18yDug0LzoE9LafBBBRHPz8zk3uTmRgqFnYfMmfPzzZkz55y5UeomHfk3iicah+LbN4tO9/nDQM4sK5WA/UOA7u8q5cKpQ0DuHkFQuO0QkHuFAyG7k125eItSHsxMVgxoOMcDy7GLOKyNlYULLv5PgwxshQNY7t2Pvfj0h3al1FM+Oors3xolxdypvXDvV+fgHauVucOSkcSl4nyk3Ou8TPJtqBu1HlHrANEeOZMUVPeYINbu1Mge5ZP6pzwBGVMjurovmApNwrxAJ2/n2ZmIrNJwTUzCft3qqma7pqAWdoTTiY4GKVXuEtWw3xZsGnZnTqjKvsy1ychdDpwBCMwuDHZdgAbJ8rNaIxr5F9pfm2iDwLThi1QbdkmWMTcZiZzmwo5ALhsHETIGO4TcNNkciZxl5HUgi7CR8wVDTcFZ0unxLxKRyHE+YE1fDdkFRxuWB4wp6VzlJc2KRFbPoZYDrwzMg1THJDOxpyTtbC1GI1/GbnChuBnEsysXfGHGOFOE8zYNLfKVvfuMiXf+I2w05+vob+n4z/Cg4at7ZneVyn0LXwsnA7qyedlkn3P2UgzyB3O/dk6LQb7y/Zsn8yvvHqXlX3uLwsXf+GriqIq/9LdbWWNem7004hbHOWWPoZG/xN2d0nes1V1VTqdTj4/05Y1NF+o/bSrVl/LqBd7edV5NsT+EI8guzCOdK27RL0Vq44jyirgIjBv4cv3wDLJi4lgZlnzyGudzzCaSIF+mNxq3IbM27ZqwF0F8PU7j/RQbuIhxMLHDzhsRzlVO0ZgNvSCX5eFv04YlkuXZAZ8dkt4Mnof7hCDnwR8vV1ZtU9wSDfOIJsnTCgUx7MFO76iUvLZt9jkNNg/QIispOISclGaCMVjDDxf8EsDykP6NpB2JupqWIK0XiKmxtHwa2NuW7Z0cjaauJe5AjOyFICOEOKtqHMwE8AYauS8lOIS8IK6oOOFVaG/7Qmg7PfUkp2TbBNgMQ3FHGmorGOeevoo8+dula4z7e80AXV6gPJwlVhZshpErkqRDce5aZIxSk1RS/l5DMDKk6BKSx2m/z0kOIloHs65no4E+x+lYfatgQGnWzk7LtoGGtCBZo2JSGajMN7hukTHO7sqxRk4nix8W6ayY9+Xgypd1TlX3i2kbIUZu62LKUVPJLP4GxYeHMGWZhDoRlBrv06wdQjJjmniyQBo0GHlKP5QpqrxmQzksGv2J8X04FO1HUdoavK8lbjnIS+jzaOSczoRp8r3fGIXUHAlDGrUdagcpyRGksvCqVknLtwGu2GdVoecAQeko/TqRoYMTEgHrKruECk7V3HOpYNxxbVIJcktyvkw7N8331Ch4mUs3heHd2CLpZZhnpe1BWFR1l1lKlXlbeaSldSbhyatX37rOplrJTJLOaYz2CWZ5XK/YAZ8wGhiEHaavnAO4Xkfy87mG8jrPEtMDHoV9WgSG+f9WqX+2JIIsnNly/oAffWoLM7zA72eQTvJ74YHyGeZ5NUYGm/LWzFmR3T6uUmbw+LQM8Bq+x4MRG3zpaeYX5u3unmyg4/+Ww4tlAKGpT1DbPxK2VPxcohM61fNVOdawfNLa8z8HAeW+JCBmH/aQg4xafYxVaVkLpk2yjlEcx26fGiPRWaPUQZGz9r0a2sF+pTYPGA21MoRolhsmCLVxpzKa4+bWUrjE1ZWaKG6FK0zkpkcyWptsz84jdan69kSIcQrdcT79CY8/8nrxoXF2k/kJ01JHVL37994bt+2IchjjRhjzZuD9Byv8B1D6C7c1AAAAAElFTkSuQmCC"/>
  <p:tag name="POWERPOINTLATEX_REFCOUNTER#4F285C6C6F675E33206E" val="2"/>
  <p:tag name="POWERPOINTLATEX_REFCOUNTER#4F285C6C6F675E33206E29" val="5"/>
  <p:tag name="POWERPOINTLATEX_REFCOUNTER#4F28" val="5"/>
  <p:tag name="POWERPOINTLATEX_REFCOUNTER#4F285C6C6F672044" val="3"/>
  <p:tag name="POWERPOINTLATEX_CACHECONTENT#4F285C6C6F67204420" val="iVBORw0KGgoAAAANSUhEUgAAAKkAAAA0BAMAAAADAwWBAAAAMFBMVEX///8AAACqqqpmZmYyMjIiIiIQEBBUVFSYmJju7u7MzMzc3NxERER2dnaIiIi6urpZQYztAAAFEklEQVRYCcVWT6ibRRDf/M/3ffnzxqZ5VV/ry/NSFfTlJCpCg4ggQhuVZ4sXgyBaBRsQRURIBCkilET0IQjSXETwksizlnp531Go2ICHXoTmYE+lNHjwIsWZ2dn9NnlJGorVOXw7Ozv729nZ385+Sv3H4t+J9byn7gTqF6f+DdT7n37tpU8coBcd/Vaq95NIZ9LTb7764IXT8IG15u616q2VNhh54azjHYSvU28HWsY4Ig29DxjDovazwyEc2tjYOPwbrPUjx+FBrTcPiS0okfJ3bTlUpcZwiWf+CPcJglKfww2tJ2FdlHu49ZZFHRmEtlGU3zipsZQPd2utsqvbcKkMKBWCIBTgDdF6cFY0Fa5qrS7BN5dEBc4Yza0Lgu/kogIdGirupy/Kkqg+yMHQCfd55rZkmjoDuEJNzpzakqiFKLCuoNVMYAgXg11C7Rq2LomagxWaRpKCI9Q465DtFbKN+IvKkqgxDUVTZYFBZCFUXrS2SQ4oS6L2oiRmgPcZWoYhSkpTy96xJVEtXZXKcIp9cNKKeaWVipZqFvX89YcodpLgzKdK+Wda3NGfUFOHOjlGzUWkQFuXYy0YTtsMfLz6e/i8RijWf3n3aHHrwzXd5W9EV9wtXcuBzoO49DivGRu+xPoD0tGr/sxOw5PKC8NWXHhJNoeustsRHBNEatrcS9k4NKoP6zhWKPfpS9nZ3qeCMnZECnCXUTHKFdRrsGkteObM15jcOsOBc/vYpXkCmwGtmLCJ54GcKR/YqxA3PeA4eBA/Db5bMXv/dKw1XXMGtFiVxor6sphZaWe/VThF405+MEHcG5gLq08rTo4oSYqwTvUm0LQmI8nA2W+dWJkFe944nNc0m0JN6uKA+0Z0TqHHB02ALO1ovwEQyQRHhtPAUfZs/eMMdOWeZClCRg0mUZsRXQtAaUo4VKOHgjM4hVqRs4kTVp3WtdVdR9OwTBS6JsCyCD1CfZ97k3kdSeqLFOeQYom7tQOzrDlCS4z5HPMcMfVRfNAknMrr0KJiZrrkknFrB55NRNeQfbNurEkZ7k4ya2QzgLPjtJ2xdaBgMhFdi/r+TxSXilAoZnfEp9W2qJhXf+tgpyCkIEgUh64pYa7DLM9kPU25Y2HUgRCnQBzIPfAHlJ8w49w6dDXJakogOJ4zr26yZGYxakpqcoZOottRnhmVNqJr3LxfThmvcvlA14Q+NNQYtSAnnqaYxx3BipqIrmNzihmqBix5eFO0rGU1o6q6fhzHtIVxS5yixiQOT/JtsXoNc57VkgnDN0tK1e5pTtdo1a75z7Golq5etdQ31nO0L5Sd6EVTjStswjrJS8b5zHX5S8JzFy++d9lOp4qr6epddRACvoM49qwgYdPcZf38aYDLLVS/We2oIHyZjFg+SEo3qIMSXGjDAfopvhnCY9rE3zwc73t/wq+OqbLCHf7b5cpwtfRo7Tjbgiaj2kta1V38rrm/6kp9XQN4C9/NSGLRX6gYvzVv7PBoBwO8WTMX4Xv8GyZ55LtoumhfoacrCXsNXCvpCaFysaG3Mz2+qB+4pXzCcaxJhgyLKsqEw6JOszVntHpEBtKGkHMcZ5kHx2ZZ0SbswJJyG6h5+8ZModu/xe5tZEBtTaGZ7rYJsTlvN8ZzVtvbnGWl5+ISDyTK/dkOC63ZPYwV953966h92Xh/4fR5g8N5sfwFzzz5TvnxefMW2xOmLO5xCx6+/tG8Jfc4TxuuTRv+7/4/QcsC3cSfVzEAAAAASUVORK5CYII="/>
  <p:tag name="POWERPOINTLATEX_REFCOUNTER#4F285C6C6F67204420" val="2"/>
  <p:tag name="POWERPOINTLATEX_CACHECONTENT#4F285C6C6F672044205C6C6F67" val="iVBORw0KGgoAAAANSUhEUgAAAPEAAAA0BAMAAACpwMM9AAAAMFBMVEX///8AAACqqqpmZmYyMjIiIiIQEBBUVFSYmJju7u7MzMzc3NxERER2dnaIiIi6urpZQYztAAAG90lEQVRYCdVYW4hbRRie3DY55yQ5HZvNVt1qUl+qBd08iYrQQxFBhDZVasWXhoqXKtiDRREpZAVtRSiJlyIoZfOgFHxJSm1LFdyIIMKKDQitoNCIlj5IaZAqghT/y8xksttc9sXqPGT+mf//5/uvM2dXiP/gcK+XTc6W64X83t5/C/m2B5567E0L7FGLHkc6n6lRGye5ku+Gu+84fUC+ajjpmw05npiXejyyMF56QMJrP4Pr47Kqt7tIwYnr9Mao+e2NbXnLhg0bNn4vZ5tKMAXGVEcpMa+znufwFiXr5ZD4O5gMWYiePEOaJ+Wt6gT/q0mQ35WXWT4uC4q4iWZnUuSuPmFeE0LUx/vsVvYwnnDljUwVF3luTxRtIdpSnZCVzypKpMcjN+SClm7PMFVWQQgnRJaUHdQtqxOESI5Fdk1uhCjKGqr70/gLY0JkV6pCwapssuoEyIdVdaBCS57HKa0rbULkbN/4ujltvM+BdhAgI3IRkeu6mydETss1qIYjITfTPEG0LXtRbxfqdekXiAmRIwYO6kobMdbnVl8LkUkvmEN8GBMiN0yIIbs6XmOR2/0ORGRqK1OVEyKbdsYY67tkHLIrrTRDntFi37SZQT51aRMFAX68Q28J4R6q6jXMbW4J3EmvRPYO/dzUwqcuAnn0IkuahoBlnXzO6nvBRPv1mZ/a21nbL3/70lZ/x/5ZfRjM/XaGqPH116+wVHn/j9MFlr4ye/bJy1ee7izCsmXygrwG5TlpwqB8/hSsc0rfoITo7BFOu12Nmr6FAPTbWUUNBVW0vfIZId6ZreFWJr8gPpxdJ4oY2a7chntqzNMqYfxhZFcWgJ/NN/EXM3F4rfDysFAjK2/QJHiyRtEKuUG87nO424V4OJU50doFi0DO4Z4aIfVzxNyAjHxiLbHDx2FqoVUxUwjESOvrHlZFuYv2tM8eAMFITtegQuj0kn6NZEFJ4lShOyxiUs/IAb8jLTSohDyfjkAFGlNW3Epyr9pln+NcfB5ux6j5ehxRX1r5goTRqqUvT66wqDosjp6W8Q3xTEgJpWXFrWw6kpGLKn4BeJogXovrFz4dlIk4ZbjFliHH+TIHk8FuSqljCpiU5/tx86RpMEYOlBclsCBCcnVOlcJS6FOS5BrmbaRo19Vdk0JPCdkbRA4NGhSg8lHl2dHtPQ8eMnKLkWNWKwr4qKGMLkMuqnqKIl4ZbTNfEGxxxXSh1c7cVaSDUnhIgoLXYDtj0nQQsNt8/zYG89xVpeCjvx30KWrf9ZB1rn0E6MlFnHBQtLP6uuhBpDNUMMUcsTP96KAr3KTL8twxyJCFOook7btepKx2bvcLlpAzfeSqcKjjQr7YU7bPcXVEfbCruiba4HMUw9IzAuwcdx3QvnWbKZ+5eyHaBQg56PkcV3CznyPg7sWTRMREjyps3iDDKe6O9bWsKnYSFsJq54TV2YSc0rWIeRYfVX4QXZ1Kq6scXSlTpj4JuYXmwshibadv/1Xm76O1/rHaWScGWYTs6Ux0sXu/PFKWu5tKL1QOwTKtv1jjOcXkmySh4pPE6qnXhKO5au63c1T3EHIIWZRVYkKoZAeyUjPK1udEiZ4E4MS40IAin7OqkqfQ915fVZ/Rb+eeXXmM3FVeVKBGfFMPqJqkekMqI+k9ASplbgZCFmX+wOnhIb0q/AwOnSSovhcsDiMnuNh9tN43NxSKORVdp6Wcdsc1pjNyg3s+QMvq+u8RVKZh2tkp5Zp6E2ZGdrnB4xhPJ79g8cUJWaDlcZVNXFTO0xa8oWRWlGqZn8a4fHhp6eVzFoR+nZ0L1gmgH+dlkWq5RM0V5JaWvt4PH1M0PLoPoXAfUhswhYtEnzog5bkqkB/P1ITXfgI34UnAkbuMCxje6Xm5Dv9wv9qW9/AW7x8M5fqDQLqVV4T4fJpMbZGu3KrkMnJn0/ldfmepFdfQgv4ip6q4kLs72El7XsjauuVLvITfWftfDlArOGqgk61s2TddJeWTtCnNo3okkPJ5HQKSiOgvV1rhz1H97dnZCqd5VwN9mRyDv9hx3PWJkV1OuPrbM5P7C3hf/MIvIol9gLZZI2auEmuTyJhqEr/CYVnOH7kubWb2H/Y3waCGN5TV4waD7oL+XOXw9Wviy8JQ1bA6hKXNFlO6GYcIXmNbxwt658w12LzV2jaEpaoenonVIyfNp8AI5MzAbWNZYf7KrK8+2ll9KTsjoi12WGg2eVi7Gg6Lii09SDva1aT1Mg+KwKoxt2KLNlx1T8XyzWsLjNptKLNLeA0PG6kVHa0kj08XgHofL6ZVDy/YDjrOGzO1UaqdYT79KR+8f1/+3lG6Q3l+mHvxbLB7YagAMmJDI+Ldeem1YWaNPBKZxy5d3DRO6LdxAv9X/j+lQ3Vt4xjEGAAAAABJRU5ErkJggg=="/>
  <p:tag name="POWERPOINTLATEX_REFCOUNTER#4F285C6C6F672044205C6C6F67" val="2"/>
  <p:tag name="POWERPOINTLATEX_CACHECONTENT#4F285C6C6F672044205C6C6F675E33" val="iVBORw0KGgoAAAANSUhEUgAAAQMAAAA6BAMAAABG/SEpAAAAMFBMVEX///8AAACqqqpmZmYyMjIiIiIQEBBUVFSYmJju7u7MzMzc3NxERER2dnaIiIi6urpZQYztAAAHqUlEQVRYCeVYb4hbRRDfy5/Lvbwk79bmclWvNalfqgW9fBKVQh9FBBHaVKkVvzS2WK2CfVgUkUIiaCvCkfinCGq5fFAEvySltqUqXqQgwokXEFpBoSlaKkhpkFoEKc7M/nmb1/w7qBzofHi7Ozsz+9vZmdlNGPtf09XC7t9W1gGJbZUPM9kVxXAaVs/ftpIQnLWwem1qJSEk+SxjY7yyghhSfNNQCPF/F59VyDLW4IMWsTYPmr1Bc7npQYbe3Tdo9gbNNW81Dd3+wFOPvWEwHjX6w7rW55KWGVwOL/mm496uO08d5K9oTqILn2b37pS5okfme0v05FrlJ32+3XwaB8d8VO0SjMH0auQPo7fWN/nadevWrf+Bz9Sl8ASgKg1UrHYJtNYIYQ/rBZKdxu/f7mgQGOvwJVRgJ7iqd87prhVoNvj50i/Q7/DLYjbCs7JzC7XWqBDaykJZdRirDvECrFCWW2fx4l6xMIvzm0UvtyDa5kgHwVhTJXiKPyNtscRwCFEFuMbnlVpTJmpBusUbEQKng0MrBZ3qseEQklgigeL6/BjLiaLtTNEMYyNCiHPlUQjhutQdDCH5PYiFpNcPy1BCzQY/h01CheWIEFL+Lqra2mAIZTw6BcFVWwbeGF+AL6uqqjAihASfRDWkqPQtY4MhtBDChNAzdoAGdqKdNn2hMyKEMb0uBKFCMxhCDh0d4/vgC77fhI2gqDDgzsrxiBBq2vtgVXlwMIToEixRzVRwoaZKDBxERXzoWB4Rgi4LuDFVnAZDsPfUmeVSNYhzIxQgFnAPjs5SDeHkpQ0IEcmeexPSaK5EA/Fp+q+fxPUQ7LnzdSV88iJ0P7kIw7fTG71V5ISEn0/Ar5IXUqrQ6Fh4bfrn5jZhxil89+IWZ/uBGWUVWr8sgB9FYfXDcaJw4KeprJC+MnNm9+Ure1oLMHTmzhMCCAV1dihUo1iIacdIL3wGaW/lv0UJ1trLrGazFNL5j5VFlwXpRxSUB2EXlmDLM7RaMjPPPphZzXLmmqzNt6K8pDKNonqHAkKcZ2E+lanjFw/p8CpmZ2AgKcVvUl3Y0qTsSwg1mms/i9w2eMgqzrLGTilDjYsvWU0e1YUxXWQFhOOrSMB7HJoGwgvrYKGJhLpaYJTjO4mnvGDDikCxqQpEEVnPq5OSchbnWdnFpkjVcUz7VUBwxeXVQGR5nHPIFioQjRuezItUB77wQkREqo3sMOVuR/tYaDvcOFM4VBo1VH0W4RiSViO49wJeXLb2NllpGJ4s6IQWEHLSoy7sPUpzwWczPG4EFvomRYYGIETExQGbgJ3QsVs67Emt7HvS5jo/BQRXbicPUMZIrtp9ikwuKmGMc1Ko6SuaDqIqixdVdIJgd0Pw9LIQrXLX8iAsVSbwWhIQGgEIYSOlGby/6NQDEHJSJ4QLFxCkftoI6EWdxEZZELFAOiiFRqLkzpoPmNTD3AyOpqj1te5YaMtwcdADLdxlyLxXIDJExqDBDl/ABokOIqXKTgcOIUlBlUuLefVN+o7DzYlkD8RCS0OAA6qiSMy8V+DKpdQnk00/uglC0odQYhYlrKcuEYlhwvRCRNqqdidlWx8ELBVCR3W0AJqJ+WXBMeqk9IKsAjkMxRzoOcLTcn1oum6pnMy+Me1YCseyhgDm4tvXVFIyRaQZoyxEjQpBECZU4GIssI+KP7K2PmWFwkhKS4XVuI5qgtCgXMLaPAlvujt+5Zn7lTa1RllQZ4Z8gmCrQ2pj8n99pMB31UnJ+Hhyi8BKqAd4JK0ECEJUui6GoVatMEvNytYvCyGVgjhDEFhBnpkHYW9BvlUCyjA0Hjx5uoeAFxZRCT2CQP9GwGAcvdG53oZfFjpmmAoIbbmdIsSRIwo9mOqiGEUpspKcbjPoTejMJQisIO7WDlrrlODTTer8IFSfN2YEhKhIEQfT2NElzxDDu1NFdz6tNhjXmxEQaqJ2uAixqn55aSu6LFj5dF1z1UHERaGIoIetzLwx73eP8ywNjhnJUjwn513CF6IMEDd0hD+8uPjSWWMt9VqwLhgWQD8ihvRUZnnKTTe9uPjNAXj3dZNNJRfC/SGf7y1Q/+RBzs+WoPvxdIXZzSeQCfcQUvoyDoDsU2W+Gv/huNbk9wqW4B/y+JpD0I0XX2bsiynC3CBdvsWQo26S76hbf3D8gaUoN0k9+uuCQuhC+h53B/FsT5hRpSMvhvCdMf+kgXhCqoBOqrh5/1SJlE8Qkxt3O7EZO+Jy/lyXd8YCNRQeveoF3doCZu1rrqpOR+GvDaS7P5XWrm/i6gWdTP8Fs1/9Iu7jbsH3Ea1BYV2bDCZ1wzLHnKJwVHB+4Di/SUz/ab5R+mjYfWU66u3bgTxfJjnqCnN4driqV+ojozbCxlUu9xHswVYehCfqUo/pAKuxNcBQQ5krUCqXDyGmnyajQEj2rmPGb+7q8g8ipeq+NcpBsO1q24H2sNq8189PAQVjaKnNx/yHnjEd7NZmgxwxjssKGM7UewsM4tYk/jxW+qE0cV1lkCrHprLQew9L3rLJdreBjvX6dGUk1Va/XV7lD27cn7lvJCNBIcdLv3DG3TUf5Pceh/s6y77r0qv98PW2ZXCPXrq4wRgO7v4+ePq/NPsPXMWRMLtfAyYAAAAASUVORK5CYII="/>
  <p:tag name="POWERPOINTLATEX_REFCOUNTER#4F285C6C6F672044205C6C6F675E33" val="2"/>
  <p:tag name="POWERPOINTLATEX_CACHECONTENT#4F285C6C6F672044205C6C6F675E33206E" val="iVBORw0KGgoAAAANSUhEUgAAASoAAAA6BAMAAAD1tQkzAAAAMFBMVEX///8AAACqqqpmZmYyMjIiIiIQEBBUVFSYmJju7u7MzMzc3NxERER2dnaIiIi6urpZQYztAAAIfklEQVRoBe1Ya4hbRRSevDa5uUlux2bTVbc1qSA+QDd/fCJ4ERFEqKlSq4JsrPioggZFESkmgtqiLImPIvhg80MR/JOUqqUqbkQQoeIuCiooNGJLBSkbREUQ8Zwzjzt3k9wkC1JB58ed1zlnvjnnzDeTMPZ/8Xvg99KdP/lH/gW91Pb6a7n8vwCID8In0Cue5Rs69R1nC2BoTp96ID4EaT7HWIjXfYOnvJPhV60HVfKfBW6V8oy1+YSLWFdPqLAe8cKmCbVeenBChfWId84coXX2NXfdvM+Qucloj2pa78syYe46vBpoOlnZdf7hZ/jjWig1ahdaEho1rsqNi+b4iLZVuyNQwu7cg/MHPezdKvRhtRkcH1WeP7fDt2zduvXcr/hsSwonAGg1ULExSmBls9CvILVhsbP4/dMdDxVjPb6MCuw9rtja+WTUoox9GHjjvMhXySaL8rxsnEG1NS6qrrJQUw3GGiN8BSvUpDfEov5vsrxbDiT56aJVWBJ1Z6wIMtZRxJPh90pbLDUaVczbg9LSdZMvqnZHEkhJOq8yJipOEUcrJU1B8dGo0kjwg0tS5wJjBXExOdNSdExUSa5DUeMtqRuMKv0FiIVVbPqR7ZeZijNtfhSrlMr6MVFlvI01tLVgVDWMeQAqVzkGxEJ8Cb6sodhqTFQpvgHVsMR0UIJRrSCqhKdHyt7H2CfanMeZLn2hMSaqkIYCOa4ABqMqYDji/EH4DiptzyKiIpvunJQcE1VThw0WUn4ORhVbhiUaufogSDDWMU9nTKSfPj1jotJ0hdtXPBqMyr67xSxXUdJabElupBXkFe7U0VShUR06eYHStBeeZSy5UFV9qDvemzLVj8pe+KGlhA+dgOZbJ6D7QvbKykbtqnDpdhj7uTybJ8mUd6ih3yBfZRQn6rx6atP3ne0kz5zS549sc3bsmRVd+np0BTkgrgX0WpUmE6U9303nqcl+nf36ztVf715Zgq6z8IMGxc5ZLC6xc56ovyHorq3zAPWalFdx7T7pq3eAjqziZyjBVnYzq9OphjUvgeOMnQlvo6BEZZeWwTGzBCCdW2Svzs6wgso9lMNi7WbNmfStGKYq9rv8BqxkqVEvpv0gUCV5HuYzuRZ+Mbr7NzI7Bx1ZMvw01QTG2yDbElWT5rr34WgX/GiV51h7XsqoKrPE2rPH6tAVcFz8raFLhfgqJNwIowLVuxtJoHILVG1EHNGJRxMpg6ILfJ7GlK9sAAElPg1L2mS9qEIs5bCK5eHZQTcobcriPG/MlonbQ/r+EKhccWe3EWwR5xwyr/WmDH8XNQUJX0XFQbBxOEIE0tOR0AZYG4O2in1C5XAjPyBBqNdWF47wVVguFEUPlfC+tkkXjVBpG/4uyRxXvipIv7vgoRjNDfph8xyEhQSFZXgyKttQpwVNrEEVFZcjbBX2Sylk6YNGyjXP3zbXJCF85codFmHREMk1/OEnC5cyVqbAJojTJQ6JbIqTjaZ+v1AEG5Jn6dYiVLYfVUUjgcMgfSN9ZSn6wttYoGoPQKXdH6cgRwyqYZBxlEFrUBWkmTBiKSFu/ToUuylrJjHoSjAD6aAUGomR05veHoQ6fTN8CesQrRXhZu51CClr+vOqK1PPQT+toC/C5t0JWSbOKFrtCePYpAhmFB32IHppStBCFmfXFvly7RHhpD2PowtojK3JqxWNCiLbQJG4eXfCe4QoidbpeIeHUKU9VFVmEWtU1EXpAxYSikXaYML0VVSab/iZoasjCKuH0Z09LYCW4x5dOQbLS19JdipgphdAzxHx8EGCjnASKxNk3+VckBQQ0hGhbK9pVLBCcsfmeobyQ9s16CpmMBehSqhzUUAjb5S/ZV2dHtoANigzAPI8jRrMYKmsndLniFC16UDjZbMBHs/nHeO5K0hVfQy6UsHGKUJlq+h2kYE+fr3Ed7WUnq926dzjEUzMAXlJR4BISv1qimaVAqGKSZ/HMZMbdWapWVl7dBVWPIAzhIqVZLArcKosOOH1NcqqK/KvAdkVzeMrYVlNFOn6hV5EJD20CBX9AQadKZ6H+Peb9eiqZ54Cgaord1iGnHTEzQWm+ooMXQ2kYd+wo3kpkuZ0r0MvoRmFULGSeHj0cIFeVYp7lQo8nIQHvFHpq5g4Ww5yiaPZ2RATTUEa5IUvYcQqq/NUzCo3JPWWBaqm4DQXUTf6HrWarqxitmUsJ3yVFAQWxThYuUVj3teMiuuzcgazyDfv8jzNH/RCycpHpYpLkMN05sTzJcqvP3Lk0W+M5dXryjpuWAD9qOjSjxlWJIJws0eOfLrnWWncrCRd1c5k0aM4btMdAgfsOk+qskTtQ89w/k0Vmm9uqjO7cxsOwvWLJbuKHSj24RqfwT/V/urwy8SQGN9b4Zv3QjNZfoyxD6ZpG23S5dsMOdlsiksrNpOU/3ym+c6W9QvHX9iqFDZQi/4toww9nr3E3UljdkVYVpRWFF34zu5T6ljj/1fi/ZApX/3wdJXm3qNBbjx8aBg+L4mMtC7O5uXQ6y7n9/vcGuq7FN5Sv3FWttXBQX+5ikgPwL9pWC56Wy3QVyfVb5x09g+Y/OhH8TLpk1s78AqsZJaIplFzFNsRedCdsnDn2vnAfvEqMf2b+aYL1PBN2kPVeurXSQ/4Z8LiqJvb4fkJVYV4pTpETW2XTSlCGSI4YFj5Gd6dywOmRw+1bxgiI08nEP3kqOL6KbdOVOlhLKz/rWlMHsGMusisdUaQ7Rjiq/3KRZVh3hyiCMOWclFckNNwyWEzzbnBM0nJ35Fca7BA0GhTbqlIl0qQ5JC5RB9jScGD03lovYyEPXGx3e2gYz29qT6xqlRYGeaL3/m1Vz6cu3xddp1K9qGv3V2L61JGpchQL9sXnnxyGOSRyx04eeKCkUIBAj8HzP0np/4GmUq5Te4CBrcAAAAASUVORK5CYII="/>
  <p:tag name="POWERPOINTLATEX_REFCOUNTER#4F285C6C6F672044205C6C6F675E33206E" val="2"/>
  <p:tag name="POWERPOINTLATEX_CACHECONTENT#52" val="iVBORw0KGgoAAAANSUhEUgAAACUAAAAnBAMAAAB6eJw7AAAAMFBMVEX///8AAADu7u7c3NyIiIgiIiJUVFSqqqqYmJhERERmZmYQEBC6urp2dnYyMjLMzMwQNlgqAAABTElEQVQoFXWRrU4DQRSFT4eySUnpcoAllJ8A5QVIULjWYFBNkAgcFlTB4SiOvgErMCia8ABdgW/foOBwrENyd2bu7BqumJw5987s2W+A/+rw2Fan0q/TV3IVXDN4JB8Gg9sXvgcTTe7azQe/glnnjtWmnwSvwRWnbzhVs8YnJw+0CeTsOq/GPZ3r8Ufngjei72Zc1Tm2vUo59yrmuldjTryq683LPrv4Db65bsZnPwaN1+SmWhLvvtAmbR8Fr0fR5ne05VMWjZHjdxGGRHBDlvgsmZRm7K42/fIL0Hi5/rWMK72WEhNP40UlvEAvKqFA6S1W5pReBTyUXhbgIVZAM15qaH1cfJYPqfFAh6eYrflrDHkNnNjjuT8inrB6tV6qR8bimTVgYXhKng+FKTCTR2tNgSWHUxQQcR5/F6Jjq1DAHbe7VlQXs1/dVfQfwE0/mRISUrAAAAAASUVORK5CYII="/>
  <p:tag name="POWERPOINTLATEX_REFCOUNTER#52" val="2"/>
  <p:tag name="POWERPOINTLATEX_CACHECONTENT#525C" val="iVBORw0KGgoAAAANSUhEUgAAADwAAAAqBAMAAAAdXSXHAAAAMFBMVEX///8AAADu7u7c3NyIiIgiIiJUVFSqqqqYmJhERERmZmYQEBC6urp2dnYyMjLMzMwQNlgqAAACQklEQVQ4EZ1SPWhUQRCe23u58/RdXj71iUn8uUvAxiZgZXeHYGPjgY0gmNhomUDgtEuqxM7rLBTyRBsV8fxBy7vCysb0FjnFB4JFrlAsnZ3Z0ZdGwSl2v51vdndmviH6P3v492t5gZ4/IzZXcBXoCMHS6yHgRx+4a8GuexvY6HZvPsIr8Z3CjcurvavGU4zjgt/hE++uc41ycksD4yMcE+g6Ke+1GWKaohdG1zClcAUfiFYuCk33jS7hjsKmjxstK/3e6DFaCks4SQ4Nob/7XayNXQVNpmMw5r975mSkLA1xkKqBHmEheDEdQIYdpgdye3gkOBMcDqjPVNnn6ZvaCM6IfxSrS3v6HFzoOdXwXOkhthhs48Ee2sqOcdSHnQaeFm+PsebdLpuWXKssYHrOe9TavgT3szezq+d1L/A3Y7lssSvmiDv+vGVH+AqTC+nAHPETpv+ULRm5jmwa8qUHTYiFDWWPfzeZ63YZgt6m9qTJyg/k3NvQSiu7YkMhNK2f0H9M7QrLZcZtmQgymtoT4fbSZ+l5FAQ1tWWSuELoKCYhU1N7yGKzVQPt9HYShpyVWvR0jJfyuNO/bchp5KeYqHyIF04t8TPPU2/1WJ/eKF3Xukv6JQ8wlonOEj1T+oCWOdY3Pc2CPiZqrsnjWYvDiDLrfZ9pxx/vY2lyqvvpLW+eBy5tLvi4bR7TSZ9d+x7l8WiR0X4vPPT5CnaSr+yjZJTO9t96RHNiAukWZluCyquvP6prz+oadixOqvkK+z9ojfwF55GHfgFcLYoAAAAASUVORK5CYII="/>
  <p:tag name="POWERPOINTLATEX_REFCOUNTER#525C" val="2"/>
  <p:tag name="POWERPOINTLATEX_CACHECONTENT#525C73756273657465" val="iVBORw0KGgoAAAANSUhEUgAAACUAAAAnBAMAAAB6eJw7AAAAMFBMVEX///8AAADu7u7c3NyIiIgiIiJUVFSqqqqYmJhERERmZmYQEBC6urp2dnYyMjLMzMwQNlgqAAABTElEQVQoFXWRrU4DQRSFT4eySUnpcoAllJ8A5QVIULjWYFBNkAgcFlTB4SiOvgErMCia8ABdgW/foOBwrENyd2bu7BqumJw5987s2W+A/+rw2Fan0q/TV3IVXDN4JB8Gg9sXvgcTTe7azQe/glnnjtWmnwSvwRWnbzhVs8YnJw+0CeTsOq/GPZ3r8Ufngjei72Zc1Tm2vUo59yrmuldjTryq683LPrv4Db65bsZnPwaN1+SmWhLvvtAmbR8Fr0fR5ne05VMWjZHjdxGGRHBDlvgsmZRm7K42/fIL0Hi5/rWMK72WEhNP40UlvEAvKqFA6S1W5pReBTyUXhbgIVZAM15qaH1cfJYPqfFAh6eYrflrDHkNnNjjuT8inrB6tV6qR8bimTVgYXhKng+FKTCTR2tNgSWHUxQQcR5/F6Jjq1DAHbe7VlQXs1/dVfQfwE0/mRISUrAAAAAASUVORK5CYII="/>
  <p:tag name="POWERPOINTLATEX_REFCOUNTER#525C73756273657465" val="2"/>
  <p:tag name="POWERPOINTLATEX_CACHECONTENT#525C737562736574657120" val="iVBORw0KGgoAAAANSUhEUgAAAFYAAAAsBAMAAAANwVJjAAAAMFBMVEX///8AAADu7u7c3NyIiIgiIiJUVFSqqqqYmJhERERmZmYQEBC6urp2dnYyMjLMzMwQNlgqAAACKElEQVQ4Eb1Vr3MTQRTeLEemKW2ODwiQAgMtppIBhWESgwHBzYBjGGYQ2FYFXBQURxySExVFkaF1iItA4JL/IMXhcoNBsrdv3/64u0nB8MTt97737d7b3XfvhPhXu3lH29ZfzItgrPPyRLUcvAPeDgav9nF4olis4ZoWfcOPknj74ImxzEQiXNVIJp1Q+53TA4Ym0sJZQruY+uJ76D78RRu/zXwD7wlu8iTtrtTln6NH2gauE9DP2YbnMOxjQXDT10bYYYE3jmCcCc45enLJYYfQNTjF3LFJz2GLYlwweIzMslHp/CgQcZbr5k40fYbO3M4l0MJnAhN8dKH8kcMO8fGu4bIjxWzqORbmdIEy7d6ynBCjHc+xsA+lkb9HGwtLKZAEHkdGVCFP2acxUQtUDRcVFz/oZEGoVhvTlmTi70zlG06ldfh4c64KotMejcGTq7fNlUnR3XmgIoePtxkUr2icr9Fy9Tb9IhNitdhx2bh6T4frSq+O7BSu3vADEqL/xUos4Oqd+MWroq1O5TZiLsQZntv5Ghx/DX0huDmI4/CDVwvjRUnMxytcv2BFHx/CNBomTYniu73LumKUKXBEPepZVhC5ebXSLoT4VFDW5Jsxd6lhQabcqsZKKyuXZZqz6lGn9u4Dj/d0VjN1+O2pXbMCVukVWtHEPP5ZUXjEljYiXuNKzwsth/LG8vj/j1JDN0/b12vzaPMt0DisFRlynf9ANGbLtOXYH6wybfIRyCaRAAAAAElFTkSuQmCC"/>
  <p:tag name="POWERPOINTLATEX_REFCOUNTER#525C737562736574657120" val="2"/>
  <p:tag name="POWERPOINTLATEX_CACHECONTENT#525C73756273657465712056" val="iVBORw0KGgoAAAANSUhEUgAAAI4AAAAsBAMAAABBB53eAAAAMFBMVEX///8AAADu7u7c3NyIiIgiIiJUVFSqqqqYmJhERERmZmYQEBC6urp2dnYyMjLMzMwQNlgqAAADLklEQVRIDd1WLYxTQRCevv7/PgYo0Ctw7WFIMBynMKQ1IIq4JuCAHEHgyFUVFMXA4a7ucFScAHUNkCAQrUDgWoFvESS4azBI9u3svjfzjjZ3CRhWvJ1vvtnZ3dnZ2QfwN9uFNd1WDutTW18h66gHSIyhacWHh/KU0+Zlsl31QE3LTvsl4ot2+/Euvj+Uo3YDcecpmSbHWLpRMcNyeE5Ln/Gb0dju4pvbpg2sSvUpLPkoUw6YGJ7VeqdZ9HktfNFb0J8OY3LMT2I5INJ4jEALR4EW4BqWbv7UUV0zYSU2isF81U4wIoLbBKrWoYapufFC9Ae/8iWAmYk4RJCtEsZLzEaITawYnDzBiDruE6pyPzHcZDZC7NoBkK0xomuXOcTjgXp4OpBDUs+fYpczfvh7OAn0zVogh6S6DYTL4+DiSWPXx4E/Ihacia+zQgtfkxg3vUYxG5W8yUetzVJOaTn8mdkDbnAmjXsEh3YaD87WuY2Uq0hkVITQpk8OzzDz8YiBkBgxeZbe5sQMOx50eqXLTN3dZCAkxpHSplXhRB3VeOdXd2mfa5sCcQYgTRfSkfWhS7fxjrRtKufzWoYikJkIAzyloNsoDoR2kZ8YHexQLNkl506TRxmgK92KOZJ6argrlDZ9Zv6l0XSvJqwEcPG8wvk9obTVp2CTi9jWRFhJgF55Xh0IpU2fhCg+EKGjFaY+6Hs3+7sPtWCrT4JfdoCMF/15bapSJcVqg2dnq09crsdhd/aAu/uKvNSRalt9ZFFV/t9JO47G6go84gol2+oz5MVH6dPF+Zn4DEe5UPxcWyzGuCFnmH6SmKEhbmRHDCvRPl4wlY+Od4seSNMAreL61wBpyaYPIF17RtdxZ87W1MMSLnMRExYHveJ9lblRlQTxA73L9wacgCwWN4TCe7xoo8rPPsBbwTrP+1QLwmstYLkiLAF6djt95ccJHQKA+TkS7zJAQpROgOjWdcRbWzoKY5VbBVpbaKqDMB/KkQwtW49O4MT9cXDIHzVJr4TytqIbaZ5guca5BXL04wISnMoi9n/h6EfMfEPnfoQ9FmwGUt85wlBhmrd/qtQPBPmPwG8Nc5ewpbXTfgAAAABJRU5ErkJggg=="/>
  <p:tag name="POWERPOINTLATEX_REFCOUNTER#525C73756273657465712056" val="3"/>
  <p:tag name="POWERPOINTLATEX_CACHECONTENT#4F285C6C6F672044205C6C6F675E32206E29" val="iVBORw0KGgoAAAANSUhEUgAAATkAAAA5BAMAAAC/uEF2AAAAMFBMVEX///8AAACqqqpmZmYyMjIiIiIQEBBUVFSYmJju7u7MzMzc3NxERER2dnaIiIi6urpZQYztAAAJLElEQVRoBe1YfYhjVxW/+ZrkvZePvW5mdqyzNVmhVAs6+ad+IWyoIoqwmyprVZCJK36sBTe0VEQWE6G2pWVJ1C5CpUzAiuA/k9KPpRVMiiLCiBsUWkVhIrbsH2XZIFUEKZ6Pe+67ybw3yRSq+4f3j/tx7jnn/u45555731Pq/yXaAo80725Hz9wA1KdfeP7+tcoNACQKgvcFoI7eEjV1A9CyewCip7s3AJQICL1jQMzqKxFTy5D8ZZjeOE9fbyuV0ycjNTwWSXWI3h3O4E3oklOT+nSk6kvtSHJIfPR82H8zev6fQGtODyN1+zfPkd/xkS99+iGH9imnv6jrPW/KYWM8pfeidU/bLt1vnX3Xcw/ob1la/m22u7jT0VI+ub2Y2+FIxJ3ZwtsdrmD0FRw9pdtCnGAPVl0XwkHt924d6ZtPnDhx6x/0xo5hzAHg9kFCODeOzXdnHDeMj7Oelvg7KCPh3/Xl0Ck1NanhWS2bLv1yMTo/zrFK9cOw/4G+zujSumI6N1HrLYtuIho60sFU22ZlsfWleM9kZZfKb54zCnz9Vu5Vh9yO4uWNiOHTZljUX5WJ/EJ09Yrw7muDVSFRYuTBCDM4lIYxZmtJdJoigSSNBrwI2kiIL2kxShTLqM1U38aKUlU+RCVBviQ6X5vAxZO0YxZbiO5XwhmFrnqaqZecy27AcZqX07EkumK4wZ7Vtghd/mNKlU5GIUNawgReXQyFNE7ePcl2S6LL6yOySsZenYvQ7YJIcVPk5tssR4izb6UyegvZJlRDZ0l0CQtJhUAXoMueB/3pPagiS5LP2SDUjOjICHXZ0pLo+tadcBbE7gvQtT4MRU7ffoCeriBxFGYoREcpxZ62JdHZdIcnVTLVweiyfPl19+MylAZayNdO2EHc4c5L+PaiYtFdvnabIang4sMgdrEtY2hH4X2Z348uuPjXHWG+fBW6P70KlwGjE3qy8XnovtrcqAildRp6+TAZwKhHtitKbrVxd/+xv4zuZLlS47f3nSqdubAhaqAN0x1Yn6+ZMN/lGhf+vFph7tc2Xvzi9de+PB7yMKxv2a4N1S3f7j7BhwEmJkegGtg4QdY+xV3WmtPY7mlIZ17tN8ihxueUNxq1kzavof1tujPWR0bj2aBxRanvb3SRVFjbVj/aWFdViU0kYvHOqf564bPotjYRIPXiLiczz9MOjTLWLozO1xXgLK7tYI1ev3RUBWswMKWow7fGwCYXg65Pc5OvIe8EVvSam2qwZSSlKQ7VYONl3IGFQ3J1vSks0Lb0EOqENS+je+YosbQ+A80AkadsYNJEXq5nGFX1FtHEdgGAgZJdhaUD0l4T1xs+bDIVeObQDW0314MbwdO64nA16a5IWEcxujq/DQYIuoZzJVrGyq3YDcO8Pm/obLs0H5gAySlKPFPrGatADdCJ13Fs0SXAJCXtxA8EEI0GcpHxqUiaBdNosQa+CwKrAxVC7G5Si1XDBg6jqxo/1MFiGZob2DNnhdQj4DZiDDWjA+EJG/KoAqeXOXRp80hMIUoKMc8eTBLu6IooCbRNLoyubnZag8USxNebDQuSfJ9STXJ4+A25AiY2eIzyFU26+vbdRJ7tmXydQ4sRumAWXcsigkNjbGXizpP01wErMLpBBDrrjvD7e6WMoQCVLVMO7zl0VaMuiZgaiN++UlmyaTMQOM/GPNmOZJALlWTICf1wLyxOdVEPsU2YtZRidG6Mjvi+7M/G3cSEZgntNkbbJN27GaKQzzRqn/Ii2CV0RUmnU/BqgQK46toDGamYl/TUJir2rPUEmoTn5uJubNGBx3vIknXvZohdSmm0yCg8ZISuEKJrQ4LYAqaWXMQkIFWCBWt2owkwW047tkubZXqzGWViPQsokmjeqWVA5dkw3ZWcW8PYzni6iieiCnIl9o+gktYYrWmh45mdeQRUTerAVMOFTkXHooOV/DPHu0WKH+FRTrrLOJmP0OUkDquo5InmH9XEho1VgB2KGIC+JVQC4WQUT6J7xXqb0A1w21CKeGbz73xZr32QxlI56U6CAKcIXSBen2DmeuHxhj67I3IzbZ3yBB7Z3CZNUHi1jGGAkpevvXRZBAldxvgiixHf6ypPZk0bpruk5A+cIXSqYYKgBRHkwZ3TnROWIcdnD6IvXSHaFIPZedbW6JoHWsoeHEJXNCd0RYPcdL/6MN1N3dPC6CZmp01YrMQ3Ii0+VxmXdoAb9o+lg++YrPV0QdM7Amg5m5EInWrwg2eKC03bUM0WCQg4MV93Zhhdhs9iCXdYslneYeMuJxu6OX/PlPERaL2mnL9aWcziWxMwuj6f6zqi7+37RLbpzquVd1gz1YzOx3CAzxv0i7e2jf2okubruXWT8oyNRkPke0ZXsIEfUFeoxaq5Z7p1gp6kM8rPprT+xO7uN15yYMjrznvF0QDyaR5W6YzWKLHUy7u7v77wsFHuNibdgTvlM40xBHQ3wYH8eMjdGlL/8gNav9SG7k+OdVUw+hwS4ZrHUr6OAyjBcx29jj8XXx/p9zOJ6Q+29PEHoes3v6nUz1dpOwOS1accPtPt82WYWffNH2HfpPWCvmvH+7v+nSNSPUID+mtIkfxK+b31u4gWtHiFo4a9xkOoNx5yNODjB0oXSMXmHfeutmnuWSJq58ElIo9yxHq3lytMKjJcpR6va333jLnlN4HIwmeUfJONT8GKwet1SchPwl9FLO/5Wcg81/Plm6xQ/hdM/eJvOjohz4jZnyVKPYZ7dErKpmOHSN2USRClJpt3fv7Ace0kT//DfVPGSPTIZ5GTQaz4lJMLZBZMlocrJRNKcF9VFkpOzseztNoxc7J9tSKJKIYxgix2h5xwJWJ6ltTYnh27o8Fpd+T0zWmGx+Hh0WXtc2gxupzldRaXbiEuq9u/U73De7YoF6T5gyOLRbUZiaCoSXUmkgrf2WKyVpx1YwSB7InJspIt4nkne/Fz8DjYjJ71zX2QWtuJZjiI2jdbq5nLKp43OMix8BCwb9Q5FU+tVoDyQ7wADl2C+p0g4333WHeRaJr+C8RzjeNs80/90Q/du/aBeMkDZkqt8j0v1s9uH8DCU7fHrW4kU7HWD9597TsLhONXf/La1dviZ2WmuO8hJDPSviqd/0H74ze8+/8i2P8AAPLWdvEBhasAAAAASUVORK5CYII="/>
  <p:tag name="POWERPOINTLATEX_REFCOUNTER#4F285C6C6F672044205C6C6F675E33206E29" val="11"/>
  <p:tag name="POWERPOINTLATEX_REFCOUNTER#4F285C6C6F672044205C6C6F675E32206E29" val="5"/>
  <p:tag name="POWERPOINTLATEX_CACHECONTENT#5C676D6D61" val="iVBORw0KGgoAAAANSUhEUgAAAAMAAAADAQMAAABs5if8AAAAA1BMVEX///+nxBvIAAAAC0lEQVQIHWNgAAEAAAYAAQlpVwQAAAAASUVORK5CYII="/>
  <p:tag name="POWERPOINTLATEX_REFCOUNTER#5C676D6D61" val="2"/>
  <p:tag name="POWERPOINTLATEX_CACHECONTENT#5C67" val="iVBORw0KGgoAAAANSUhEUgAAAAMAAAADAQMAAABs5if8AAAAA1BMVEX///+nxBvIAAAAC0lEQVQIHWNgAAEAAAYAAQlpVwQAAAAASUVORK5CYII="/>
  <p:tag name="POWERPOINTLATEX_REFCOUNTER#5C67" val="2"/>
  <p:tag name="POWERPOINTLATEX_CACHECONTENT#5C67616D6D61" val="iVBORw0KGgoAAAANSUhEUgAAAB0AAAAjBAMAAACazRzhAAAAMFBMVEX///8AAAC6urpUVFQQEBDc3NzMzMwyMjKYmJgiIiKqqqpERESIiIh2dnbu7u5mZmaUxGzKAAAA2klEQVQoFWNgwAKUHZ0DwMJpYDJcUFBQAsyaBCLZHIF8wQVAFtcEED9QcM+q64IOQBbnAiDBMNEUSKjIAImVIC4viMXA6gIkqkCshwdAJIOiAgOTAwMQXAcRDAzsHxi4D4AYXiACaLYDQyCYcQFMMjCIMvyHsiBUFVAEGfzl2IDMZWiGuAYutjoFzgQz1P+i8lNQjWNILECVVzyAyl/4AJV/HJXLsB+NDwlBuCCTEJwJZvDLofI5HVD5D1F9x9B4AFXeMAGVPxGVyyeMymdCcw4PmvVsDajqYTwApcAiZ26ISwQAAAAASUVORK5CYII="/>
  <p:tag name="POWERPOINTLATEX_CACHECONTENT#5C44656C74610D0A" val="iVBORw0KGgoAAAANSUhEUgAAACcAAAAmBAMAAAC10Z+jAAAAMFBMVEX///8AAAC6urp2dnbu7u6IiIgQEBBmZmaYmJjc3NxUVFQiIiKqqqrMzMxEREQyMjLhWjT2AAAA/ElEQVQoFWNgwAuUsciyCBpgijILimAKOgqKYgoGCophCqYLCgagi7ImGAomoAuyBWAxNNCBHdPQZAYWDENZgY4sRDeUDegdDEMDHRgYMAxNBroGaGgDsqM4wP5GM5StAKRkoqAEsspGBxAPzdB0sApOFEMhRqK5FGIkmqGNE8DaGbgEpSEMEAkxkoEB2VAOSZj8QsENMCb3AhhroqAMjAkzkgHZ0F0wWZChByAcHriRDAxwQxFGglwKNfQg1JUgfXCXIoxkYOCFGsojCzEaQj6EuJT7AbLgRYihB0tDkUCYoDxIzUZBNKDAwMCDJiQo+IGBgQ9DEMkvyLYBAHAGLGUa3eFkAAAAAElFTkSuQmCC"/>
  <p:tag name="POWERPOINTLATEX_REFCOUNTER#5C44656C74610D0A" val="2"/>
  <p:tag name="POWERPOINTLATEX_REFCOUNTER#5C44656C7461" val="4"/>
  <p:tag name="POWERPOINTLATEX_CACHECONTENT#5C67616D6D61203D20" val="iVBORw0KGgoAAAANSUhEUgAAAE8AAAAjBAMAAAAnLEqUAAAAMFBMVEX///8AAAC6urpUVFQQEBDc3NzMzMwyMjKYmJgiIiKqqqpERESIiIh2dnbu7u5mZmaUxGzKAAABD0lEQVQ4EWNgIAUoOzoHgNWn4dcVLigoKAFWMgmvQjZHoELBBUA1XBPwKgwU3LPquqADUA3nArwKJ5oCpVVkgMRKuDo2kCVIQAoowwtSwsDqAiSqQCwwYK2ciQKKgKIPD4ClFBUYmBwY8IHrEEn2DwzcB/CpY/CCyHI5MATiVcdwASotyvAfv0KYbBWDKIyJn/7LsQG/AphsM4HghqljWJ0CZwKDFUs4wqTV/8JYQBpbzMCkU4j0C0NiAUwLAVrxAAEFMOmFD2AsAvRxAvJw6f1wFgEGJNcQUASUZhIirAasgl+OSIWcDkQqfEhk2mFoPECkiYYJRCqcSKQ6PmEiFTIRG948xAYjWwORVhNUBgDsszdB79eeYQAAAABJRU5ErkJggg=="/>
  <p:tag name="POWERPOINTLATEX_REFCOUNTER#5C67616D6D61203D20" val="2"/>
  <p:tag name="POWERPOINTLATEX_CACHECONTENT#5C67616D6D61203D206628" val="iVBORw0KGgoAAAANSUhEUgAAAI0AAAA0BAMAAABFtaYrAAAAMFBMVEX///8AAAC6urpUVFQQEBDc3NzMzMwyMjKYmJgiIiKqqqpERESIiIh2dnbu7u5mZmaUxGzKAAAC10lEQVRIDc1WO28TQRAev8+vM5MQAnnaIhKiwwW9LaChsosoHbKliNqmIxLCiB7ZCAVRINklJkXSIzhXFDS4SmsXFHT+AwHu9nbnds/J3cWXgi28M9/M92lvZm7PAP/TSl7NYfSXV6Pz+14InUx7tc/p70PIQPlP5qPNz66E0Imtwx5OmMCoE0KntARtrFkCidUQMtDeArzOBFI3Qujo2IXxIRMYHIfQ0ZB63SuG0ImhwdnRWyFkII5FTs9uhNGZ8p4DTMNMD5TsXplHGVXCnGe0LtjtmbAW2cubgoUdYcHt6oMac54S5G382u1t7D5hOVFsiNw9RLzJnLcC8t4LJsFc7IFyKHKTVQvsm26mKzDvPTE8wrXhcGJlxWh86vhleIoVE0v3zZ9AS8MWz0tTwXv3TWjHmqZPpJG0jiitNYrYRsF+KNOJLPNQns1j4qHpHnDIvAuef1DWM4rYRoq6FBGNmxosVCpCtAJBV4S6VBevxanNTc0gawSVgTp1iXQe2+RMBeqBZWBAXWraEwPwk7NX4G9wnbGoLpCOIB/AJV7cE1EVaJLFhc60YyHpv1eXRA7VRwCvg08h6LglaFPRdwF83heWufvMT5SNP8uPbEs0y7xzJgE+85xDqkGcKs7p+5cocxZFlyHl/go2W9J5fMw4ux5YUoEuWM4pGT5kKezc8qDRhc/jg4mU6GM6tzwksagmf1ddT8+55QGqhpr6TXU9PWecAcrUOpsi3jdPAR50xhlgcE1hRGnSFfhcR0eJG1GJBZr0c6kKmHHGEKCgDmK6oqR6Onn6s2GmJehKY5ypq1xeQlllZsodOfeVIXse9t1DiNC3xsqrd+XsckP2LrZ1XIamUtq80unexVQlouEmjFsK9E7ydLXqUsRlavgVqg0FbM4cN6oczsHnLH0b1AcB0KTHzAUen50XJx2X+rhGQNIdo8iccfTGDRUeuZEF/R8L8uZp/wApuXxbNqe00AAAAABJRU5ErkJggg=="/>
  <p:tag name="POWERPOINTLATEX_CACHECONTENT#5C67616D6D61203D2066287C" val="iVBORw0KGgoAAAANSUhEUgAAAJgAAAA0BAMAAACEMuyHAAAAMFBMVEX///8AAAC6urpUVFQQEBDc3NzMzMwyMjKYmJgiIiKqqqpERESIiIh2dnbu7u5mZmaUxGzKAAADGElEQVRIDc2WvW/TQBTAn90mcT5qcy2l0M9EVEJszcDuCFiYmqHqhhqpYm7YqIQIYkcJQkUMSM1I6NDuCJyJgYVMXZuBga3/QIH7enfnqMo5uAM3+M7v46d3997zGeC/G1kWURBdSVz+C4YZhlcC+7WRFlZoLhzKUN7xOU1k1d+FDwJWnE8Lm1qCbXLGKf1WWlhlFppkk1EyC5yVJgHNVSDXOSV3Iy3MJ20YHHBK9zgtzCO8HBimU04LmyKRQIB7Sy7+vTSmSVkyisupYUNZFrSLRJWlaaeKyCQNqh+mjqy/JBHQPE8Nq64gjLTisNu1+5tc8gQtLPPPrc7y1mNu5JIdaSyyuU0Iucklb6TcMgXUgQ6+vxJBYw7L1pjmkMoKbVSMnzO9I7LY650xqyksM9GbdfK5d0pCqsgf0kei4ZE9aZdXmeCRde5R+TorvY8KlGXBGmNRacQiEHukL84cqhhshldw5gGV7aMcMs/ex8ZTpRGLnMqho9LKYMOI6ytlcENIOhyVwzp2Ez+zUwHInUMxSsqCusphHPZIEAoh1BOzoKty2BBFRV3ZNn9IxDz8SQ4bqGOPw5CwD9j+KBkzn6iTaqgVLw3pc+Edj/EeUdVmURA/M5S+Sl6y4JNVdBvGSgOln3ZxRWdLnbm8Ybi9s4Zu5jbvXKCUzpYOKBF1JNMqFSZsd4LzLxKsAcjJKzj+2W7sGZFZltP8I8ONAvX9NiOrRBaCodbXCXj6Zgm1RfdMr20rfZ3Q0y1LazOybzaCodfXCUAtugT21TC2LXUDAFQxsWZkqmFtJKrXDQDQvSYdDJirGsQO8wkCqK2DjgYsUA1ihxV0zdI/dqxaA5YP7RC0mFG/QFSSwe+kARviOaLHmLmoaosZVVvC1IC9jITI+rx7AI663ph1vS18DFh1R4hsT5/MQQPPnBvPyDowYB0bReo9sgKDvZjxW/GmYT7mJGZ2yYtHvkBtJ6ZonPNXDXOT1qy/BrgvJHpi1xpWSlxm689PWoiR82CTLTQs25IK+3T0etQmeMgkGjaqn+z9OzPPb0zmZLH+C/63s5PgINqqAAAAAElFTkSuQmCC"/>
  <p:tag name="POWERPOINTLATEX_REFCOUNTER#5C67616D6D61203D2066287C" val="2"/>
  <p:tag name="POWERPOINTLATEX_CACHECONTENT#5C67616D6D61203D2066287C44656C7461" val="iVBORw0KGgoAAAANSUhEUgAAARkAAAA0BAMAAABMe1F4AAAAMFBMVEX///8AAAC6urpUVFQQEBDc3NzMzMwyMjKYmJgiIiKqqqpERESIiIh2dnbu7u5mZmaUxGzKAAAGiElEQVRYCd1YX2icRRDfu+S7//kum6atSZr2jhZFfMlBffZOq2BFyAlHUbDkoIj4lFN8sCC9UkRE1JxIRbCSe+y1DznQIqj17kEE+5KDQt/KBY1QEEyh+Nbq7OzM7l4u5r4mBwYX8u3s7Ozsb2dnZucixP+vRdSR0q29cTD/nMKxlt8baO7M/edoEpWDy2SMz7G3tlkv6Xaa5nu6mJRypYczjEHuQeKS1pPcj71Bo/bTbeqv/p0S3xXkaj97d5yRGXFKdlFHu4qdQeM3PpTyl0aj8VFFfoNTvZ81mell7H6UnRAVOa/0eAe1NoNGiLCcRZ6X22rjstQLfr2u+yF8K4eFnEQ90QNanYMmJSc0L8aEu2Ob4Ocecbm7oX25JDoXUUN9RSty0CTlOClvT3aJsl1TG05IOoad2SkVk3O8tJbRlIMmJBdpNm7lWF4UtOEiBrKZ2SkxIlu0NDxFhIOmbKImJnXAOft4hCI1vEAflRnaIHmoH03bzPrkzw6aGBkuaQ7kTO6MXKPohgeBD+/YpklRA7pr5LJ2mxEyXEguWObuqKyOJ1DSzpMmB420EBxgJMdm5UAn9m669gyvrmwQZdFEnOvJ6aTE0tAXyXBWhTO5MzJHUSqErJIGi8akG5jpz3/nleG8Uqk5Wyp1aa3bHS08M4/j11zuNvR6qXaopN/EsLl9iyYpD5vFTXJo/0Jt6jZy8SA1/ZCNIyd8fPKBWXAKZnRa/NTwtiXSWhVeUco4rEVj0w14sUbrd15ciHyNZ8Z080bjqpxuNBbUPl7lmn/zdCWjaBEpKOXLQCWW1Hhw87SqrpIc4XTjVFs23cBFar85tg9ko4vw6U83dTBF6hxFWlF+37gl8yAYX4ZPoMY5A9YYd7a2aePZUJEn0XYp3CumLpCXmnQTQ8+ryQwuqD0J3TGVwy7jWH0i+i7Md9rMaCItN4gTUofGZtE0TTISCf20tlEqoVJTX7rJ4lxH3/gY5lLvBAie1Wrh673zRU9708xoImoiKWSCy6IpmNsTaan2Cmu3TueB3pxu/AK6PEYa5NIWiAiRzYhwXgRtNo8W+WGwfuPJI0ZPHONjVD8C5RbwN6ebpDYzpYxbemV0QySVcLDGKkF5P5qYtBdbRKu08epSeCVkBNGkhVnt5vSwn9T7J/KiGAyJkqqbuyibksnc1IiTbtpYURTA1X//5ERVLeW8ydVNE1VxpK0qEWj7xd+aCPLt4DGV5BZoRqES44bpBmPi+R8yyCQjcHVDjzxHGq87C3gCNzYzoOm/qaIJOHBflQBSTpHDRuDqhl6RpKmINIb7sZXAYLh8gwVb+M15m26SiGOE6iuln43A6YaKVo40hnAheO4TvvWMtf4Iz9l0k8UjJ01hatPNKL1vcT23uby4coZxQT8g34RlnoVDJpqNFzvppoYuGnWKYzYCR2VIX9Hm8uKx+7wB9ANyMV86SI4af2Y0TroZ0w7jOoVCcRTWYaDHuyKk86hyxK8cAGcewokd9VFT5jEaJ93UZUbtkHZcVKFQ58ZAf18AGhSBePfywOZWXmRqcD9q/TQ9yeKMxqabMP22S3CQXRHiLviZKlww0J+Gdx39JwF+nppjTdBnW85gAGlrdIiRLgkzGptu6pMZPVfQJ008J0RzWkTGgavCbGwF/qSS+Q18OboMBLd6l6nBva3RwcMyJM9oTLr5U75NU23tBTcXwDYTIr0B7MI4FA5dVe6swugt+G3V8xT8DMygzY2AQotWMRqubv4omOBPYhF0+TpIZqdFcR76u+MiAhclRCcvxMurtRXxlBpx+5GJAL1NxeCOK7RAoym9LuV78M+kl27II12jKndNvHIPy5L0zPqXin3nkKdMBS4+M//qSZE9MOaGlDCvnxIZ0OitQak6mBwboqGSWZVp33ZpArrwcfnCT3r4wWRVEf49KtrFE/JSV0Sa+7qKTS08wdTg3ncyvQjxQkTjwT+RsD2qrmPHLY0VWLDlCff3fJrTH/tNMB3bS8Xz28+7s2OyZYeeLmiH+x/aNXZGu8+/UkmTY5RIrqoFh2mb8y2tc+D38YsiZH61KOnikl4zTDS5Ba1z0NeHHwFldlwUHqNoHCaa2iAYNB+Ts6Kz2CP8mR4NEY3PkdGzzxaDmLwuCgs9E+UNHA4RTTho8vOPCL4ahhTTFzdENKnA6ebYu80q46C+M6+IIaKJVEnz4O7qx5tl0s8qzhDRbN7g4cY3lHh87uEW7XnpfwCtVmjQv1y4WAAAAABJRU5ErkJggg=="/>
  <p:tag name="POWERPOINTLATEX_REFCOUNTER#5C67616D6D61203D2066287C44656C7461" val="2"/>
  <p:tag name="POWERPOINTLATEX_REFCOUNTER#5C67616D6D61203D206628" val="3"/>
  <p:tag name="POWERPOINTLATEX_CACHECONTENT#5C67616D6D61203D2066285C44656C7461" val="iVBORw0KGgoAAAANSUhEUgAAALcAAAA0BAMAAAA6ZLTaAAAAMFBMVEX///8AAAC6urpUVFQQEBDc3NzMzMwyMjKYmJgiIiKqqqpERESIiIh2dnbu7u5mZmaUxGzKAAADwElEQVRYCc1XOWwTQRT9vtfXmkkIgRzEFpEQBVJc0NsCGqQodhGlQ7EUUcd0REI4okcxoCAKJLvEpEh6BLaERAFFXKW1Cwq60BNgjp2Zv5vYs7ITiZHi/cf7b3ff/NmZAPz3I3qBT2g/u0Dyn0uI/DayRzYT1emGU/wGkdjkEHmjmvk/iXeiNjmFONLkOvJGNEOzsEZ6vLhTQxx9Moe8Ec3cBFRJiRVHpjFFh1zG7mh29To4NLErmGGFkDb2R7FtsgPdXV7Z3EcEqUKXFJA/kmkR1X71LGIIt89B9JB6+eA1xA2dXmZ80cNEPm/S1R3LYI8vet9pQ4A+7vIUbfJfY4ueUw3XKSBZwof0bmN3emdWUlaPpUWvnR7A+KLn5yUlqUmLXpfpHxUdh24U75Y44hH/Nf/8WK3PrT7kuCBZ13iLf1dcoq8RQq5yxEuNG2ZlaAEdXI8UQcgwD5UdNpaIFhmyQa3EDvPNI9LaIzOtVo8hQ7jNt3kIi14mH1tHvH3iDQb3Myyy6cDiamZpYIUHI0j0+h0aWmRL4T3PsZ8oexk0ZlRGGBmhCXUCkzolJMednuYrLHKPYrYULvLkrWs8VhlhxFRDBFTbAAjJAbTo/TbH57IQLIDfEVA9Ukarf7sk6kNETsSRCMSOIdn2y02fTUIxuZCcbh9K9AcClihAWRaYr035aFARTcxKrClZmKdfez4OncgU/JU587WrphGRx5dkYZl4OmAL1I0lZvD1QCldURZIyWnzK9EdihNrfzCZN1OckBGk+SsZY6I3lMOM5/6XEP02qcNJX7ViAr25Et25xYcNdC9Dnwf5gub4wIIs05KzTneLfvNEoujVsEJTREkYVlPbLGkCr+gb6K006mwrqQ+EMXUk0pLzh2vg0som9obbYT1fGbnfJVxnowPZ6YIo1x5OiLN6ewZL7tRxpRRDVtyiN3u4fLitt2c6O1mBbf7+jsYXouRi6a8C4+tXb88AxbYoqaMvNDeziOozsk2mXqAAeSFHwsutthNGpj9AJmr6tGqBAjQvcXzyFDnqviDCm9htIgg5LuCjMKMWtImabuR6DdEzkFpFgwvjhcE5byatjrg0E1H7hhem/b6YFx0YYiVlb3NMvjYEKlLbbSNEAG7tQgAfJ6C8Y6zMrxshHGCTSai45jBt7rO6P2663Oehu+kCv3Z5Zzi2jznnZRb5BMV1F0Pl2OWedoLmdxNF9gJ4dbBcKp3mBvb/hr+x+PSg5kF2S56Ax416Czx55O69QA43M/e9kfP0v50nmU+uf1Musv1U+MOvAAAAAElFTkSuQmCC"/>
  <p:tag name="POWERPOINTLATEX_REFCOUNTER#5C67616D6D61203D2066285C44656C7461" val="2"/>
  <p:tag name="POWERPOINTLATEX_CACHECONTENT#5C67616D6D61203D2066285C44656C746129" val="iVBORw0KGgoAAAANSUhEUgAAAMcAAAA0BAMAAADMLTFCAAAAMFBMVEX///8AAAC6urpUVFQQEBDc3NzMzMwyMjKYmJgiIiKqqqpERESIiIh2dnbu7u5mZmaUxGzKAAAEcElEQVRYCdVXO4wbRRj+/V4/bp255AjkaYtIiALpXNDb4lEghdhFlA6dpQjau3REQvhEj84QBVEg2SVHirhH4JWQKKA4V2ltiRR0h0RJgHnszHyzuX3YoWEk7/yP7/9ndr75Z8dE/5tWjpnp0xj7Jmb/05io30Yxjg3Mv+9C0Bsgl6+AsolYO7g4CeO+gnifnYDWHoGygdj5u/aNCqvvQPgWu4baNijri4XLdIctZVwwgvAVc5bogYIAYB2xvU0HrC8iShcxLmAXUB0iXejIJB9cozBd5SUMuMXYHPTCi6yXz45o8VBmmz6GpI3ugnVBL70Cyrqix8w6jFsQXJxHSJmNwLumWDCLknfmGiybLinTozUzA7zIWqFWd3bTTfJdUnIvQMoq3L5EK6ySBi+SPxxSCudhamuKbbNRgy6EFk/4qE6l1Bi41xSDyzrg4FRLvA+WRC4pPpuAfz2xc1Xj2UhLvL/Jf5wUNI3DSbzae6svkR/KZ/rj6e3xldsfSFye7Vm8J88tl5TOkfTfYYy9LKUvLD5JavIA3uQUG7jmRWkahNlUiuCc6Ms9ETHhUk0NKoyJrXT8iF06Pl4KUAHL5FCaXFKm8tQZsO+Pn8htV52IsCzNY/shrGp2ADfcksaSQ8rwkjCO3+SPG6KkvhWqbGXxctAkUDt531RrxaUc1IGiJFIpK5F5S1Zs6W0u3uc/1Uoff+20e9oR9hWzgXJmmxEpSogcUnLXecxqLgPbLcp3KWvLmT01gFPlsK/iCwyIkq/6RDkqp1SfZx2Dz1VDcRBFCf+MISlFQdp7Cl7r0kAHpvdTM9Wh2vwixNvRgR3+tdGtKD6cJ6G2Q/9oe3q/MHTDINVdHThgdqfIQbTjPpmJaFN8PzNMDI1EmhJePECKXC6d6Zn3WIvpfW9bY4CTL7VNkDLRSg4L6bPspcjPQHO5WpktXIOVAFKwkOi7u3ps3qfUSV4eEBIvy0BKlhJRKYYUC+Co155JqHqkVHyDmaUtmi0w7dsEQAqsJ9FdeFuLPluq2wtvRexQ2Swl/NC1pLTNO3HUcD8EZ+iKltfmhRBfc+54M1Mphzj59jxD9hBirxHk6RtF1aygAA0NKYtzkHe6BCVFtNcIvjAtBZ7+9Su0n5hexhkO/nNKYnTbawRRb648Y/gySLGl7NovtR+VLdPTFjxRR820Fh0j/KyV1dU/TGsPuvRxbMETTdWa158bRBHeMEcpT5s3B0X6GD5TiSUy5R7q3GKb5qBIH6Rma5F/iU01nhm4wrzV7pmYM41bbG7tJfP9sjaQgl1QVoo/sMSLdV0bEtIZxSP5NWUPvIdzUJLE1x+Sc3rT4CgB7uFBT529BCi4fHaehs4m2Ural1U8VGgMiZJEj12lxb6DeOBorhLMQfeT94hFeuwH6u1ZnUvDU0dFpeSsVj7pnTHMv07R9fGc1UMwVd5HVfwPy9ZufDIbRZCLfsRg1D8dTzkaaHDPCY8+j5qa70Qtod54N8axifmXmKCPnBeJAf1H5n8B+m3OmHjev4AAAAAASUVORK5CYII="/>
  <p:tag name="POWERPOINTLATEX_REFCOUNTER#5C67616D6D61" val="10"/>
  <p:tag name="POWERPOINTLATEX_CACHECONTENT#63" val="iVBORw0KGgoAAAANSUhEUgAAABUAAAAYBAMAAADnp6t7AAAAMFBMVEX///8AAACqqqpUVFQiIiIQEBDMzMyYmJi6urru7u7c3Nx2dnZEREQyMjKIiIhmZmbsaf/YAAAApUlEQVQYGWNgQAfKjqJmULFS4c5ZJRvAnDkiCQwMnE4gNlfgTSD5UAbEXio6gYGBTRDMdhQDCvAJygFJfsEDQJLT8QOQTBRMAJIQcFAExmLgEpSGs/kEQVohgEdQAMZkYAUbA+EyCkIcAuIxChbA1bAIKsDZzDBxHQYGDqh6pjCg9MUAsJqtCUBqKdhelZMgES5HM4ZFX2+AmAwMTEcFY15BmAgSAI+0GoYv/etAAAAAAElFTkSuQmCC"/>
  <p:tag name="POWERPOINTLATEX_CACHECONTENT#635C63646F7420" val="iVBORw0KGgoAAAANSUhEUgAAAB8AAAAYBAMAAADwhTuyAAAAMFBMVEX///8AAACqqqpUVFQiIiIQEBDMzMyYmJi6urru7u7c3Nx2dnZEREQyMjKIiIhmZmbsaf/YAAAAxklEQVQYGWNgwAqUHUXNkCVKhTtnlWxAiMwRSWBg4HSCC3AF3gSyH8rABZaKTmBgYBNECDiKAeX4BOVgKvgFDwCZnI4fgGQaSDBRMAFEgcAUsNxBEQgPSG4UFGdg4BKUhgscBLH5BEFmQkChoAQDA4+gAIzPwC1awMDACjYILsbAwCi4AYkHZDIKApUhAxZBBWQuAwMzTIUOVJwDagZTGEzhxQAwa2sCTGAp2KUqJ2F8Bi5HM4ZFX2/A+QwMTEcFY14h8dGYADkXH0EXa3VXAAAAAElFTkSuQmCC"/>
  <p:tag name="POWERPOINTLATEX_REFCOUNTER#635C63646F7420" val="2"/>
  <p:tag name="POWERPOINTLATEX_CACHECONTENT#635C63646F74205C67616D6D61" val="iVBORw0KGgoAAAANSUhEUgAAAFQAAAAjBAMAAAD4YjCLAAAAMFBMVEX///8AAACqqqpUVFQiIiIQEBDMzMyYmJi6urru7u7c3Nx2dnZEREQyMjKIiIhmZmbsaf/YAAABsElEQVQ4EZVTPUzCQBR+LQXa8vsEjEY0JOKkA4sMTtbEHRZdHOpgXBl0c4DBwQ1X49CYsMPgroMmLgY2nQBHJxzcvXctTSHXC37De99733fX+yvAP7FpFariIfpuYY8rMZuny9zN3UVX5DUHiNggRWuyAPd5G8A4IDqPM+bEJeqWKZj1TxbHReJzMLH4tT0oUJfP1Cm0AWIosmo5B0CvjwDUfWCwlllI4wbxOfRG1OjUAFIlRjL4xKJhTVjk8PbKuOEO11cArkk6RZuSD8Pyl5Lou90hwDux57zv4iThnQ4roiVX2gIzy5iJa249jUnErscTXlacDC0vjbSrAOKIzUBJNFVSHJaSSHMH0TsOVsQz3StKUX4AxMIRr/ALUPyVhVvV1xqJivsawn1M0Yd8oxqWpDYSY3WHUmQ66w5VYsTWeV/31qoeiW3U1b33MeBLhkc73KquulqH31b5LdwJ6b4rmlYVHn4/JE5ITjxVfcGTb5kTlIZUDoqtZrCS8p+2VA6Kh8FCyg3/t5DaSIyL/lDxqMjc4xe7eFfLSsRZ6bYyW0uq1uI3MF78WM8lXxRLfwv4PqQETdOHAAAAAElFTkSuQmCC"/>
  <p:tag name="POWERPOINTLATEX_REFCOUNTER#635C63646F74205C67616D6D61" val="3"/>
  <p:tag name="POWERPOINTLATEX_CACHECONTENT#3E" val="iVBORw0KGgoAAAANSUhEUgAAACAAAAAeBAMAAAC/JAEaAAAAMFBMVEX///8AAACYmJiIiIju7u4iIiJmZmbc3Nx2dnYQEBBUVFTMzMxERES6urqqqqoyMjIhXoXoAAAAoklEQVQYGWNgQAdMJmgirILpqCIsnYKrUUUYNAXPook8FYxDE7kjOAlNZJfgDAdUoTJBsQJUEY+JUhtQRZgCZS6givB9FH2AKsJ7UNIAVYR7oWQLqgh7oiCamvuCB1CUPBUMQuFbCv5F5gPD4TQyH2ggSkhxLxREsRLdUXyBogrI+pkmyqN4DN3r6IGzS1DCAVk/m+BkZC4DAw96FKBKMzAAAIAQIENerEOfAAAAAElFTkSuQmCC"/>
  <p:tag name="POWERPOINTLATEX_REFCOUNTER#3E" val="2"/>
  <p:tag name="POWERPOINTLATEX_CACHECONTENT#3E205C" val="iVBORw0KGgoAAAANSUhEUgAAAEgAAAAqBAMAAADi/wAlAAAAMFBMVEX///8AAACYmJiIiIju7u4iIiJmZmbc3Nx2dnYQEBBUVFTMzMxERES6urqqqqoyMjIhXoXoAAAB2ElEQVQ4Ea2TPUsDQRCGl3ga5byDV71oRDAp7RQEsYudWhlbRQwKYiGmshdsLCzOD7QSI3Y2NjapjJUgAS0FQUX8AVeIEBCc3b1b75L1IugU2fl4MjM7O8fY32XpNylq/wSVXeC6Sa5pnM6/VuZiKSN/xmrMKN3FUZ0pRhBr2Y+DXmYExG7iIO9ZQg8xkIGcgC7pTIz+AFqgAPVUwQVrxYqesn3IQ5EZ2zjXUjbo7pTpvp+Hh1DVUUlcycZzIvqGBR3ldkvIjz1iV0NtYpmXU1LGUU4ZgTIFrIUhtoFUMQgGpw3AGQssfk66/Rdhm+tZovAZ9ibyA3TliFh5Ti2GfbbnPIdt0q1VgsSYVMCqpIeV4SvvFSATcZql9FbEQXMyCqjbp2QBdblqzAbNNCJP/CnCQnPKDoYdjL1hNurgE2/l2/At49GhlD7E27XQqiihnblVBikm5Idg0tIFQk1Ht8/2IeM7k1lC3fUtHIpyhupJM8hkLxWhxk3HL2bnnUxQV53HpBHU7s8p4Q7eqZhS1iXU0SM8ujWhwERGZCqIR9AtHP9zootD7QNcL6Mvx89GGamymuWdUKANe41h6TE9J+3ucr1T+zlJKvl6sCO12F8aQXP5FSTTfAHm1WqxHetpEAAAAABJRU5ErkJggg=="/>
  <p:tag name="POWERPOINTLATEX_REFCOUNTER#3E205C" val="2"/>
  <p:tag name="POWERPOINTLATEX_CACHECONTENT#3E205C67616D6D61" val="iVBORw0KGgoAAAANSUhEUgAAAE0AAAAoBAMAAABJHmpqAAAAMFBMVEX///8AAACYmJiIiIju7u4iIiJmZmbc3Nx2dnYQEBBUVFTMzMxERES6urqqqqoyMjIhXoXoAAABmUlEQVQ4EY2TsU/CQBjFLxXQpLTmUxEhGnHUycHFSdgcrbtGF2WUxVUHFyeoLupgwuTggiO4YExcjAmMGhNwYDNG/wCNd1x799Feyt1wfe/33kH65UqI5jJW9Ipx2Ncqxk7hVqtIFuFFr9iDbb3iO5wpi2/u1UE/uPfiBlzkw80jAJjo4y0/PIRpftIH9Gm6tAddquwNgdfdbE0YLkrw+FWGCjXxrowMZ7YlHVPODd1eJ+nWY9Zf9k+q62v2HGMNMnpJtz+mxLIeMsvCEFLgpt0iFvtvtMxq5kTaMpfjOySJjzM6ugsSXfOeXSElrtDegaZwx55Kkz3BPNGDzSBiL5EOwFX4DRBmi0ZzgNIL9jwAPLOEp9x/B/WF/azj02YV0Exw0ikiF5gxSkgdvYbtpHI4w/ruWzjDnW8JExRtMXrFnULlj7xnVHcU9dY83YAZ/wRKpXziMgHnkqkU/0JIcsg3ac2pDodZYirMVCReUdEwKzTDTEUWxJhVqWTVmtRRyokKZRbLSh2lLG/MUR2WjWiOz8wN+6XB/B9mPUY/UD3QbQAAAABJRU5ErkJggg=="/>
  <p:tag name="POWERPOINTLATEX_REFCOUNTER#3E205C67616D6D61" val="3"/>
  <p:tag name="POWERPOINTLATEX_CACHECONTENT#54203D20635C63646F7420" val="iVBORw0KGgoAAAANSUhEUgAAAIUAAAAlBAMAAACe6DfhAAAAMFBMVEX///8AAADu7u7c3NyYmJgyMjJ2dnaqqqoQEBBUVFSIiIhmZmZERETMzMwiIiK6urqj44kXAAAB9klEQVRIDb1VvUvDQBy9JmA1ttWnoq3f6Crix2AXoU46Sevg6McgOLpFQUR3BVcHweIoQkdHo4s4iP0DBDu5ObiLJr/LXS4lNV4Rf0N+H/fea7m8uzD2J2HMqjHTlOYCQlFoRqSE1UXb3kXOtu2rI+w0oWHi3mO1otNL7ZjykmZYA0So4pYyNOkEzxQplXFB+Ymemo/pZyI44PlMk07wLU5ClufHZjTeiJTGICfzVk/I7CS8hR7O69ajE7qlQikFTja4pJ5Qim9lAofEM4t6dBVdxanaxtd7tex5HaqMQt3k53Yp9zG+vBHGOHoenxh2t8Coe4fCHmHlRp15tOIulX07+Kg0cvX4dOhGAPoUQD47ypi0lL8g7REAzbX3UKwHS6w25DYW+pURY8IeoWHDpp3OuFGruIgXiRL2kIMfi6p/Pl3QpH9luKWePZxh+ROb4oy4W6xjDxO9UsMJai17WPC2lMcCRkSpZY8Uv3qJ25It+BoR9hDqEbk12Edl1Qo5iC809kcCGwpXlCl0iVLmxj5NRL6ABF4lN77IRH7HqvAs99toE/9jX2WUI5VVhFp3+PuRPFGnDkbVNq4uHRJi271DZBha9mAsTz49uAsExuaXgeuZMTmJLczaOZu7US6DaXHXxFIDQPIBx5dByzq+eHwqs/8vvwGPA28AqGO2hAAAAABJRU5ErkJggg=="/>
  <p:tag name="POWERPOINTLATEX_REFCOUNTER#54203D20635C63646F7420" val="2"/>
  <p:tag name="POWERPOINTLATEX_CACHECONTENT#54203D20635C63646F742054" val="iVBORw0KGgoAAAANSUhEUgAAAMIAAAAlBAMAAADijis4AAAAMFBMVEX///8AAADu7u7c3NyYmJgyMjJ2dnaqqqoQEBBUVFSIiIhmZmZERETMzMwiIiK6urqj44kXAAACZUlEQVRIDb2Wv2sUQRTH53YliZu9JF8VvfNHCLG1MLEwjRArrUJiYamxECztVkEkAUsFW4uAh6UIKS09bcRCvP/ArexE7EV3Z/bHvJ3vcN6eOMXO+/l5dzfvzZ5S/2EFl+y1Pm1FgrsKsTanLEFwO7h5LUkeoJ8kyet93J+ygosL8SFnzmEp3+ZxMd/aL4KLzmjcCO/0jvZwnUlwC9vaM8BLvX/Wz/YPglv7onFDmP1Fe7jOJLi7Bome2T9NWYHgvmlkF2cN2qjty7i4cEnTIpww1OPt4Xkmwc0camQMgw5MwdZlCC42B9zBnqaG263hOtGPG+H5ZOiHae/An0FwA2z644nnev/n+a1d4jAmghtOdltcWM5+3MDfdwRXjoP3UwlHuH8j0wdFgwuXUVxcF/1mXFfc6cApK2Cjt6JUNUKWoxAJrhqHOjq89V2s27VLpecyJcJpyyREgivHQcR5lXl9DwfpYRnRzU7FXgRXjoMd5pdHxS1ZRgRp40QIjvRvmU724bI0zqDR6wRH+ldCbC3ESVtVKgZ2hYXgSP+KFKFEyA/aWkeAH5aqFMG5/SsypBKbV7plvPPEUjLRxZH+lSlCmyte6cJoKwQXiXkywf556DR+dRuuZYKLccwJ8890p9E5TirBdfDVCfMbFsb9ayO4Earx9IMrz9HyOzyqTFIguMG4TyUIi8U5zD4T5lohuCFWav94aWdPx9xr3EZVoosL3P6topmwoWf68Xvmy2xNXLB6ZQt4s77qiSfmMD1Ql9/a13kdRHBr5ZumjhorzX7E01c8iuAWf5v1i2dMav3HuL8p/weXXaEMA7B5lgAAAABJRU5ErkJggg=="/>
  <p:tag name="POWERPOINTLATEX_REFCOUNTER#54203D20635C63646F742054" val="2"/>
  <p:tag name="POWERPOINTLATEX_CACHECONTENT#54203D20635C63646F742041" val="iVBORw0KGgoAAAANSUhEUgAAAMMAAAAnBAMAAABAhOENAAAAMFBMVEX///8AAADu7u7c3NyYmJgyMjJ2dnaqqqoQEBBUVFSIiIhmZmZERETMzMwiIiK6urqj44kXAAADHklEQVRIDdVWO28TQRBe7+Xh2OfYgxGxCUR20lBQJKEgTURSkSqKQaJBAqdAogQag4SQLVGCICUSkWLRICGk0FFQxNAgCpQTfyDXQIcMDRWCfY1v1rqzcxwUbHHz3G/2dmdml7H/e8z98+XzFobgZ+hYRHVyOgEVA7IK1lhJjm0QPJg3XA0unW80bkO50Wi8aMGNvxbCh67GcuCdZNJQkCTbiyylRCMDuNzMtALyYE9RSARLJ1d92NHy5IaibSN/pF6J+KerUNcAC/uKdkDTJ4lgyeRc8SY81vI1TaCk6QfilYidrHugN4h9UUA5OKEBtZgIXE9eY1U4UKxTUCQDR7WlqEniL59iKZ2kbGxXobmgsbmOmDgCm9jDOmDuvoJLQVNRZyM5ukLw5tmoWbZB9PD0Dxvhjl/aHuT7mTEXTlKPNqxQcSi/Vv4+t16Pdhs5kJ1iijp04jWO0zNif/mA7Kt2GRvDFNKBsCxo2GjeaV0QxrbJ8zC/N0I5AseIKQdlIik2Z7V4sH56qVRhrFdK/TOFnJP5mbdAe2URuDtXvlrjamBivjzHDBwnKpsd3RGyvQYsC9sxSsqqrsz9XXTIiZOxxrqUOMwQJZYFUQ1gPdMy0YX7fafCHymTdcDxyqJDVyfAxqAv5bMX1XOgRS+fWGXhWJkiQriAN4P5Lw9TpWIUgsQqi4xdtTI78ZY2iJfFM0CMGt1Qa9eCyOGcazpoYN28H/CCk6UtxysSOaQstFPoN22u+VCjVJ4SpS3HJjmijFVY2h5dF6m+ndf+5CtLW47e5S14F44oHf1EV3eKLI7OQF6VthS+Qa9yxP10gPZD0El8H0X4jtaNAR9OUvRIOGMeQCbwL+6GO62huorvA6FoD1kXztE0b85i/KGtNxLvpRftGR2ohHpHKGtNZbje35m0u1vAaeYRK0UeqywYW1L3wL23CGXTrSbKaZNFfHZ5HeDl4iwahlPH32ZnX9PuHsxZfg7T+u/4uS0of6oI0wL2k8BtKDf+Hh48C/XKSzR8iEu+KNzyv/T4GToltvKH6E231Ky8bFONbmyEP5jwGxDZpNP63psDAAAAAElFTkSuQmCC"/>
  <p:tag name="POWERPOINTLATEX_CACHECONTENT#7C" val="iVBORw0KGgoAAAANSUhEUgAAAAUAAAA0BAMAAACwZ+/eAAAAGFBMVEX///8AAABmZmaIiIju7u4QEBAiIiJUVFSoyrSjAAAAF0lEQVQIHWNgAAFlBgYW0aGNGdLBPgEABzYFOwFgrgcAAAAASUVORK5CYII="/>
  <p:tag name="POWERPOINTLATEX_CACHECONTENT#7C417C" val="iVBORw0KGgoAAAANSUhEUgAAADgAAAA0BAMAAAAtauZWAAAAMFBMVEX///8AAABmZmaIiIju7u4QEBAiIiJUVFTc3NzMzMy6urqqqqpERESYmJh2dnYyMjK3bPOIAAABXUlEQVQ4EeXSMU/CYBAG4AM/IDQgvEQFgxqNqwOLezuYOMJqYgKTm4HdgVGd6OZYZxdN3Fz4CTrgjP8AnRztHa1p63f8AW+g7ft81zTHEa2sQ03zHTKbGnpdC55Gp21oeiuwBHeptk4fYx0HCFRcAx5V9AboqHj1hrmG5dYThhoW5z4WGs7IQ19B06Yc6gqWplRQ0R9TDS2l85Kogm07VvtEebTt6AVE69i141EYV7FnxTJ/ioOmFWs88jJ2rPjOqcGWDc2ZpIj2Mb0m+e9rrh5snT6ickXTnV8vUp+Y/EUeD9dBtGGpzpOAiegDr3JNIY+HK16iJMp4GO+xzxdKYm0uEZGPqdwlcRZZuESLLJrzGHPoZrFSjzFeosRrR8vj4YkCNtKdN8doTCQytyM079zwPu50eKgNQV/my/96jPQQTvVZ0JH5BkmUPPPz25nJ5fEfIV3YBsBZcaiJ5D9xjFsdVJ9YqwAAAABJRU5ErkJggg=="/>
  <p:tag name="POWERPOINTLATEX_REFCOUNTER#7C417C" val="2"/>
  <p:tag name="POWERPOINTLATEX_CACHECONTENT#7C417C205C63646F7420" val="iVBORw0KGgoAAAANSUhEUgAAAEgAAAA0BAMAAADbI2POAAAAMFBMVEX///8AAABmZmaIiIju7u4QEBAiIiJUVFTc3NzMzMy6urqqqqpERESYmJh2dnYyMjK3bPOIAAABmUlEQVQ4Ee2Tv04CQRDGB1wgR/j3ERUMajS2Fjb2XGFiCa2JCVR2BnoLSrXiOsuzttHEzoZH0AJreAO0snRn74Dz2NvlAZwChvl+fAwzc0RrxVESlT5ZKGJrkcYSt7UorELnoWaCRHsNKIdmQJmcPAzsUBe+FdoAnq2Q20U4H0NPNx+Y2Jyc+gt6Nig78TCzQWNy0bFAokEpVCxQbkQZK+QNqIy6xemaqIAdM1TsEKXRMEOuT1TCnhk6lnIR+0bI4ZbzqBmhMq/Wwa4R+mRVYPsP5Axlbfm0iAulIqwEpyK60jgCpX9uOdqIOpWA9yjkIYymogKnAuR9RZy+31R8QXYhI4CKkDe/hHjcHIfhkxCe7/Qy2tOZzwjRVDbBEUKcLp143BzzI9dBatwMPeKA37RO5YmSiDyMVKZzGoeMPPJZEiTknwgihVYSVKjMofmRa36uH3xdkhls6p3uTlEdKknc91F7aMo87pTnpVUV5Kn98fXFIXqSW3tVUF7tz9dBSo+9rDjFdPXxH1qduGVOdKUDuJbtJSna+i95J2BSZjQGOAAAAABJRU5ErkJggg=="/>
  <p:tag name="POWERPOINTLATEX_REFCOUNTER#7C417C205C63646F7420" val="2"/>
  <p:tag name="POWERPOINTLATEX_CACHECONTENT#7C417C205C63646F7420325E" val="iVBORw0KGgoAAAANSUhEUgAAAHcAAAA0BAMAAABC27p7AAAAMFBMVEX///8AAABmZmaIiIju7u4QEBAiIiJUVFTc3NzMzMy6urqqqqpERESYmJh2dnYyMjK3bPOIAAACnUlEQVRIDe2UPWzTUBDHX82jJlFS9wr9gAKKhdg6ZGGPh0qMjcQASEiNBEIwoFaoEwxhA6Z662hmlkZi65KJDYkMZU4GVlRgYeTu3nN8tnkOooy94fn5/vfzvXe+95Q6ld1w0V7bpUz9enk6LUyirYKj/FqGb9ugf4F19xSwDx1DV2TW9vulZcfQnwHXbsLyC44pwT1IZsDhz6Ov8JSCivA5gMNquHEf9RDoRxbhqMduVFx73uujuADX/gC/HMEY3WgOuH6F1R7VtZC5tjaAHVZdcDBkeQCtEjw/juGkEn6VsDwHiyX4WEWwXQmPnrMcAC4/v2y9rviTpDv2PDHb8qliedgfqvO0ngo4NLoHF4tw3FcBrFXCI7Mtvww/U6oBlythf2Wf9ADWC5mb20p55CVz7NmIWJpLBThK0t6ZCfMfzRVsA5kmXDcfr84c0hGQcI1KVYfVv4A1XMUoCQdtdNTYjZPKzB7cKcBf8F1pWKFHHq5xhY2fxxjIIzJrOqhKgb1PRWbdo0VK6/HZErD36zVZF0yUgBcAPksU/+chvQs4BmsdDhRwA9JDzopSI9MLAv5xxPadt5PbcxPSi83AdXtVZTC1F1loA0VmNXlgNDvG5jYRy95MjDSx+5OwhezjQtcWP8tM7UWWXmJuePOeicwyc3uR8x20WHPC+lGfAj6Jagdj8qDFMOSnEw7usv5EwMfswSGyN6AT/tihUC2OpJ7Wcw62SHT2tveQ5SZGpQVrLLILh/QSc2WefGPbO8ngXZOOYVwQmgPGhjHWSuE3t2BpnxH9dhdWDzpueJDCbQvXybHEcMwa3QqOzCEH4JCkmd9jV39guM79jYIL5ig7pAWTPjN3ZJaBZ7CsxlnBZDWy+eNsmp/N7+Tf//Pbb+TQiRyVCVbiAAAAAElFTkSuQmCC"/>
  <p:tag name="POWERPOINTLATEX_REFCOUNTER#7C417C205C63646F7420325E" val="2"/>
  <p:tag name="POWERPOINTLATEX_CACHECONTENT#7C417C205C63646F7420325E69" val="iVBORw0KGgoAAAANSUhEUgAAAIQAAAA6BAMAAACDquyRAAAAMFBMVEX///8AAABmZmaIiIju7u4QEBAiIiJUVFTc3NzMzMy6urqqqqpERESYmJh2dnYyMjK3bPOIAAADDklEQVRIDe2VPWxTMRCA3Renr4mSvl6hf5RCIsTGkIU9GSoYW8FQkECNBEIwoFaoUxnSDZj6BiTGMLMQia1LWNiQyNDOzcCKGlhYkLg72+/5vcYvlSp+ht7g2HfnL3dn+54Q/1wmL506hJ3ZUyOWF0+N+I8AV1yxeDWXJaWXMylFtGysRNPsyXHETb3hBIji4BY6H0PI1ZMjDnYH74cgfKgrRkYUUnlMrIlBZQgihNYIROEqzGyTj1+T8GUIogntEYjqj72v8ASd8vUchZyuRQ4A0yNxJVK6i8Yq1MgnP4dDGtFoKqMbsdXCbZOwhKPoLOCQRjzvwSEZnYjiBbY2ueof13GRQhTmO7DBPq5Egi6bO1DBzRxxCjF+GMJRJmKnzeYxmBICq5mrpaPYFw1Yz0T0nrE5AEwouCyCdgohFwXjyctxIn2VqE/1HFsSr9O18LsiTxFmIKrK7sE5RCyIX2lE2BIBzGcieipRnxD+4o1uGvFUiBLQWaM4EvFnd8kaAHZNuXkfp4kTKa8L4ZGNxIFQRizZeT1LIhrt6N6NQkRnn4riGoLLoL8u2VFUzVNKIgpUyCLQ00HJREi4qLxwtGsR1FBRMMZMhAe3hyIOSCtBf+NsRIFPIdokRAixxopCUiMQAnRPtxCyGYetOE31XnlhIbyfL0hWQXlZiEmgBmeJFxczUYsQtNTZ2UKUwDQRjenZX2Mriu97LAOdpoUog2moClG0g7BOhK4mSVW7WwjRv6dsegytStiJLLeVQ1/nbSP0Vv0zsRofB6riROhqkpjm6UYs31GeeowQfDVJ+RYqbHMi5MMWOXxmLxwiRHCoVSF0eeZEBGtsf6z9Y8S+0TR0/3UiPtXJVR577DKq+RisMM2F8B6wuay8CKavc2mKDTiY5ulC9L+xbB2ZDQaxGUHzuh85EHjNlFSSiJfXYXqXVfLVJsy9qePcgegYRC2BKJJ6mlUhe1DvcSCq7IBDO4EQ7/B1fGBVkd8JmR0IszH+NbWINWZ2hjCVOCtnXIm/WwvxyP5nez6+Ya/+6Pw3QOqZMODdUa8AAAAASUVORK5CYII="/>
  <p:tag name="POWERPOINTLATEX_REFCOUNTER#7C" val="3"/>
  <p:tag name="POWERPOINTLATEX_CACHECONTENT#7C54" val="iVBORw0KGgoAAAANSUhEUgAAAC4AAAA0BAMAAAAH2hf5AAAAMFBMVEX///8AAABmZmaIiIju7u4QEBAiIiJUVFTc3NyYmJgyMjJ2dnaqqqpERETMzMy6urqazY+NAAABO0lEQVQ4EdWSMU4DMRBFHdagldAGPiIKSCBF4gIsB0AUOQC5AR0NRTpaIqWgQqGhogg1N6CioduCFRKiTC4C2LMee7wyoqFhmvF/Ho//7Fqpn+IgvaF7f8r1tYypUq7/LaKYMX/A431VvaBfVdXRCM+O5/iwtlaxadMKrhzPtqxWS7xSBvdfm5MucUj5nflkQbpGky+ZPxFWcMO/Mb8g3sV+s28k+c/Jhsqw2/Adx9cHpAsYYEKbMqovFqQ7OKWczx0nZe2P3SrmJWZJXpv5OeT/Yvt2T/Au+lwdcW+/Vc/26ZDow/bbXNqX90r7kkv7kkv7gkf2Bc+wF8YSvMB2kndwluRLDJK8NK8vRPgONU4CDvfqyL7jenhzBxxPh/5E02fCr7/FN76a+GxxL/0i+PGIFv+dq/N4nl/UN5c9PhrZHROdAAAAAElFTkSuQmCC"/>
  <p:tag name="POWERPOINTLATEX_REFCOUNTER#7C54" val="2"/>
  <p:tag name="POWERPOINTLATEX_CACHECONTENT#7C547C" val="iVBORw0KGgoAAAANSUhEUgAAADYAAAA0BAMAAAAzo9blAAAAMFBMVEX///8AAABmZmaIiIju7u4QEBAiIiJUVFTc3NyYmJgyMjJ2dnaqqqpERETMzMy6urqazY+NAAABU0lEQVQ4EeWTPU4DMRCFnayJVkIbeAgUkECKxAWyHACBlAOEG9DRUNDREikFFQoNFUWouQEVDZ0LVkiIMrkIsB7HP7PYNJRMsTP7Po/t510L8VvsJ2B7IORWgh2P/srkdRiTeh0/5y1YTEP2gMd7pV7QU0odnOA5YDk+9HZXsK5TG1cByza0JhZ4pYz66dbrzEgrMaD8HrLxnLQKJl+G7ImQwPKQ3kJ2TqyLPTNGv9r1ctqeyLBj2HbAVvukFdCiEFIPtX3FXEuihRHlfFYny0jR9i6W1U9WYppklT4rG405rT3CnHXRs0115szZi/RZe6aZ91l7McbsNdZj9hqM2WswZo8zbo+zDLtmh5F9FthMshZOk2yBfpKV+k/3wc6swpEn/DtIbs97kMObO+BwMvSdbs6xvX0RtvZl4jPCvOQqN6dTfPEPmDjzdlnVCe4pA/TyDXzgWfIwvMR6AAAAAElFTkSuQmCC"/>
  <p:tag name="POWERPOINTLATEX_REFCOUNTER#7C547C" val="2"/>
  <p:tag name="POWERPOINTLATEX_CACHECONTENT#7C547C5C63646F7420" val="iVBORw0KGgoAAAANSUhEUgAAAEYAAAA0BAMAAADF6lN9AAAAMFBMVEX///8AAABmZmaIiIju7u4QEBAiIiJUVFTc3NyYmJgyMjJ2dnaqqqpERETMzMy6urqazY+NAAABlElEQVQ4Ee2UsU7DMBCG3SZUQVUCPwIVJJAq8QIND4BA6gOUkQ0mFgY2Vip1YEJlYWIoMwusTCxsGYiQEGP6BjwBYF/i2E6chIGRG3rn/l/Pvt9NGPtNbFdA7UEuuGt5aRb7o3z9x4x7qceEb1Pe6xpGTG3MHe5vo+gFvSiKdg7wbGE8fIgpFrAsUhsXFsZZERqb45Uy+GfpPJ0ZaSEGlN9tzDghLUaaz23MEyEMmelvNuaUmABbKSuWxfN4NA5zsJEy6xam2yfNhxAZc8VPin38REishRFlb8ZTkSFF2HOWVdVMiGkjE4s7kFGxl7SHMDsToCeb8Gxncntq+kh70mZZnyDhfqnnQtqjM+4xvx6NMezJztMF90NjDHsyxgcedMawJ2MWgU+dMeyRsz8e6ucx7ZGMGECdx8FmOpE+F9WK8bHayLRw1MjM0W9kQvEEq7DeaYw9Rdjv3TXtKc/uDq9ugN3JUHUq7TWWb58aZuk7ja8aRkl5VdorV1Txz5AX6n+orKFK84edFDS57GjvK/lddf4BYspfI7E033YAAAAASUVORK5CYII="/>
  <p:tag name="POWERPOINTLATEX_REFCOUNTER#7C547C5C63646F7420" val="2"/>
  <p:tag name="POWERPOINTLATEX_CACHECONTENT#7C547C5C63646F742032" val="iVBORw0KGgoAAAANSUhEUgAAAHYAAAA0BAMAAACtGdFFAAAAMFBMVEX///8AAABmZmaIiIju7u4QEBAiIiJUVFTc3NyYmJgyMjJ2dnaqqqpERETMzMy6urqazY+NAAAClUlEQVRIDe2VO28TQRCAN+fD2HLuyACOIeERC4k6pkboLEWp4wKBqCiQaBCKK9pEChJVlBRQUcQFFaJIhQQNDRUusBCI0uEHoOQPAPPYvdslmTMSSBQwxe3u7Hw3szOzd8b8jlxS4GhR2SjUcbOYB7PuSrA8avGX2fiRLxsYYVnMmZzAxrwNgWyVsV96cOMN0ZYdwPOnw+FbaA2Hwys9wC3VbzR39V1vdj9na/CZXnQMZmiIYK2E/YhYBKfQTvxWThJj9uA9j4BPze/xm2SyC1uOre6QwnRgkcdP+NTYA3RrTBVOO3Z9TAozAhkf4FxjX5ChmQaMVGJ+xQoDtsk+4FJhaxetKZ5L2HusSOG8bNBSYestOdYA9oWtzTBTgbPCntHZBrTYpo/JYr+NBV4nQBDGQq9S/EZARTCmjWllNhnzegpWeKzt4KCwdZhlm75jeUXlXbUznTX9+2wzwN6TXAnSoYI7Ufy6bYAsYEfUi07K2RTmXI0EcOXlVTkbwbmATW365UXlbJc63ztvXt5f8NtuZgHrynuE36+iy58pXMC559eV9zC7bO9mzlaxIwM2KG/QG7uuWR3cxkwFbFDegB3BvKN4rGNjoHgxB+UN2G2wN49JYw7Yrc8G5Q3YRtNrOGNSPq3vNyxvwFp3bnhISUYpYq5QqxSi90Z8fSxmBZvQ56sQnV3mL2Vi7z4TU3C7INX7iybP1siuOvZi3oMF0jlR/SZ32KSbeWxHijaRvZyxyWM/VyO8zZ5ofhvzr0le3vLYOCyvWiP3x8y/7fHS5hOAaxtLhWPF77T71+LPTGq07jQTWfzGimCXCnviu8i3iWxh4FhfY+dKzL5l0Ve+Fuf/2Z8S8u/l2dw9lAJRVFeVjT+i/gEumYdSLSlGiwAAAABJRU5ErkJggg=="/>
  <p:tag name="POWERPOINTLATEX_REFCOUNTER#7C547C5C63646F742032" val="2"/>
  <p:tag name="POWERPOINTLATEX_CACHECONTENT#7C547C5C63646F7420325E69" val="iVBORw0KGgoAAAANSUhEUgAAAIMAAAA6BAMAAABhdvfoAAAAMFBMVEX///8AAABmZmaIiIju7u4QEBAiIiJUVFTc3NyYmJgyMjJ2dnaqqqpERETMzMy6urqazY+NAAADEUlEQVRIDe2Wv2vTURDAX7/5GvPza8+aRlt/NAjOja4iCZS6NqAoTh0EFykNDk6FFFpwknTQySEZnERsJkGXDjqZwSCK4zf+AdKuDurdve/7ZXhxiKJDD/q+9+7ufXp37/JNhPjn0tudNIUMrE6KCBt7kyL+p/PnPckEix7HiDksjZikob7icYyYJ0J8K1GqkyCya7nTBhE+sGULHeMKqaEfZbuVO46PJIsdcKQ9DvGlATf2CHFP1E8ZRBeePen330K53+9fbABGeLMI5i6/a8zu49lronpCIzLwGXVxBKbpEUBrDOIjng5ghgJFYx0XWUiKahJiCO/5Cbj6sjh6k0J60Ma1ADGuEpHuoCpEFRb5+QlXH+Jgn0LSQCUUZ0mXiM2YdDFgqhD3UfchnnNkASjvOpcjEa/YLiAZ1Q9+ROZcEkrFYjcvqSzusj2CM9JPW08W2bKstQtYULcjXiSIzDQfTQFdM8pJ/PMg8lDmkCb1E9rRSoLIL7C5CHQWbUT0IAKgCoSoUOchziGIe1GM2TwFyETJdHDxILLAtyCahGi+2cBI2U5UUIawLhVaPQjRXOOYLk3w1dIubmxEleeFI/yIxA1QSzQHMaDBVuLLQvojmFOBDkKNBTvHIwKgN4UUq5AouS/pGI+oJ58mirUQeiyYMR5RKdU4ihYLocZC+hzEVx0vlQjOGouFUGMxili20mZvmsZbiYVwxsKZi56afHWqYprpFOKMhYMYwLw6zM8szZUWKwtnLBzEDiQf8eTYgZ2E3U5nLBxEvtTW/xOVyO6EXYg7Fg7CPo/6tnUduDWFpKyBQ4dzqQ4jvB67e/21XOQ3qnb6Ecv8Di/q2kwWU7Cqz6PiRzxtUVw6ppXEIIawwJZk8SKKtzmiXlPRBlF1LtufxQV59pEiWFkMzEuEvL4s8vOvSV7eGkWE7lh4Eeo3gPwKJY4sJFx6+BjgytaSRvsQBfUjYkaHSsSmcmi7D4FfAlLMyEvEsR9Svv8WYQK0Zm5Em6Tia+cvYbg9RJieHPbij/ZC3DE4R0uvO9u/uvkJcwGYidp/z0kAAAAASUVORK5CYII="/>
  <p:tag name="POWERPOINTLATEX_REFCOUNTER#7C547C5C63646F7420325E69" val="3"/>
  <p:tag name="POWERPOINTLATEX_CACHECONTENT#43" val="iVBORw0KGgoAAAANSUhEUgAAACYAAAAoBAMAAABgGZXtAAAAMFBMVEX///8AAADu7u6qqqpUVFQiIiIQEBC6urrc3NzMzMwyMjJ2dnaYmJiIiIhERERmZmavx8LSAAABTUlEQVQoFX2RvU4DMQzHzR1wpF/wR3B80xMDAxMDKxKVkBgpCzN9AQQDYj0WYGzFjnodWBBDB8TaihcAnoBjZOIRuNjJkbYSGey/f3YSOyH6f21EQ3lv5wjhQQY3Y5tRNTy+7iZfRA8WTaXhR6bVcTw+Z1kXPZaF+vuaYVvINunlnWJJlGqsiCDqY0bkOd4sG8MnS4WqRVQx6Wu0c1ZGk3WCOGc+WBZhr89CtcyshRP2bJR0kJh+mQUL2gUIORLjc3sV5A1n2DvTuSs7jRSy7aLuRCIT/IwwYHuYKThTmGQJMo1bW4ZM47Ii8g/Icdl5PCKf7ysNsImeLg4G9rYizTysa2fWofjEeRY1K6xvfkBHchzRpDPvvpRRCYtG0XTbqjQf5DuyrICOyIs9i4hqIXd/v/qHyG/Mv9zePVcjh5GfAngaQFn65rLpFo3qXzRzMaSgtn6HAAAAAElFTkSuQmCC"/>
  <p:tag name="POWERPOINTLATEX_CACHECONTENT#435F" val="iVBORw0KGgoAAAANSUhEUgAAACYAAAAoBAMAAABgGZXtAAAAMFBMVEX///8AAADu7u6qqqpUVFQiIiIQEBC6urrc3NzMzMwyMjJ2dnaYmJiIiIhERERmZmavx8LSAAABTUlEQVQoFX2RvU4DMQzHzR1wpF/wR3B80xMDAxMDKxKVkBgpCzN9AQQDYj0WYGzFjnodWBBDB8TaihcAnoBjZOIRuNjJkbYSGey/f3YSOyH6f21EQ3lv5wjhQQY3Y5tRNTy+7iZfRA8WTaXhR6bVcTw+Z1kXPZaF+vuaYVvINunlnWJJlGqsiCDqY0bkOd4sG8MnS4WqRVQx6Wu0c1ZGk3WCOGc+WBZhr89CtcyshRP2bJR0kJh+mQUL2gUIORLjc3sV5A1n2DvTuSs7jRSy7aLuRCIT/IwwYHuYKThTmGQJMo1bW4ZM47Ii8g/Icdl5PCKf7ysNsImeLg4G9rYizTysa2fWofjEeRY1K6xvfkBHchzRpDPvvpRRCYtG0XTbqjQf5DuyrICOyIs9i4hqIXd/v/qHyG/Mv9zePVcjh5GfAngaQFn65rLpFo3qXzRzMaSgtn6HAAAAAElFTkSuQmCC"/>
  <p:tag name="POWERPOINTLATEX_REFCOUNTER#435F" val="2"/>
  <p:tag name="POWERPOINTLATEX_CACHECONTENT#435F7B616C676F" val="iVBORw0KGgoAAAANSUhEUgAAAGQAAAA0BAMAAACOQoCQAAAAMFBMVEX///8AAADu7u6qqqpUVFQiIiIQEBC6urrc3NzMzMwyMjJ2dnaYmJiIiIhERERmZmavx8LSAAADCklEQVRIDaVUvW/TUBC/2G0dJ06aA5qGtlAXlSKVJZW6IjUSAiZoltIFqQHUAQRKBsQaJFTYqMWObD4HhNQMFQwMjdiYGv6CGomFqd1YkLh7Jq8vrWtexA1+v3cf9t3v7gzwX3LG7S/cmK9i8TLFzDQ1A+0Kvv9yIfgO8FYzIh0Wv5GrvdQcOKEZ0sIt4ZlZ7JzSC5lFyojFuI8nI/SPp10b73q0sdCFiWcDt7v2FO50YdJp46Q05/ejpS4GrKEvtTlclzgBBNiUVhMlTABZVHi1xxI8pcnDFYnBltzt6w6j4G8bhcUaPexwSGNhUdGZOm3Jo5qLUVfij4KPNEdEiW/honLTggHuavkpTohl5aYDbVR6fyCgg6cPaMTVwaNH5FxHJVNG5zBhRBqxjc1iwrK3CvLVCsgpywJg9lIR+IqnhE5PyOCWNDCI3zerJzHPVUOs+H0zeoi8pkZA9ggyA2WQ7WMi5Hz1rn2FUCZqi7FZ3BB66xK+YtBWvh6VYo7Up39wR1LRus5dN65WtgHSwS+jtUP6IWXGLtIdoOMDVCcINMRvMDfiwiATwV0a4J+RgyV6Chn2+XDQBWixMmrLHEH+8Vg8jBYbIZTt/8lXmOKcKov0CHboYdR2QRAxwz1Pi63P4EvCJA8WxLHHHLAfCHOWa2Ui9jhNGzfYqVIs8/GC06e3os8WUllixoeYUSZCrKITddesjXx8+nxz0iUbzQy/J4d0yQr6Pc6HiDAFTcNYZycwQ0T84ApMadMH8lxfhp2hzR8nInJiFYdkd588XGczyzCnkxqHeUhNwGeinEug+RQ1QSNug8SUeMfhNzRK8I6+wnRTso6oLLxJt4MimA9KsAydglEA8ERb6kQvVWEqo6IEVsswUC3YPrRXnAWqiGppcwV7dIlfU/CW7deDo7NlmCqtNal5q+uP3zAb+XH32RgpYiRdGSsb4T1qTniLzdO1G8QGyVe8TblpikcD2ad0oj3qJyr0+/HmBYnGVzvKI7LORgutG0OVm2ITdANoR5dW73zSd4/3/AM9BYnw/E91UQAAAABJRU5ErkJggg=="/>
  <p:tag name="POWERPOINTLATEX_REFCOUNTER#435F7B616C676F" val="2"/>
  <p:tag name="POWERPOINTLATEX_CACHECONTENT#435E2A" val="iVBORw0KGgoAAAANSUhEUgAAADcAAAApBAMAAABjKayeAAAAMFBMVEX///8AAADu7u6qqqpUVFQiIiIQEBC6urrc3NzMzMwyMjJ2dnaYmJiIiIhERERmZmavx8LSAAABuElEQVQ4EZ1SPUsDQRAd79TL5UtH9PyIMYeIgpWFio2SgGBpQsDKwjRWIrEQ27NRKzHYS85ChJAigtgm2FkZf4GX0sqf4O7e7d7uES2c4vbNezN7u28H4B+xEe2ZtwVjzglIgbZaQmuHgEWHfGLj5CPCLGDjddPtATwALIGWAe2GizHP+iDY3HMGSY/XgyysT3OxhW0G48VuFmDNqpYXMB+Iy0j2o6EdI23YyjUqT4wgu1UyAYIOjlJ4je+cOQnhAH4S1vAO9wPRxBwvgzSt093HcjdjM/IC60JMIblBIQtHZmmKkS46QtSRwDcHMpC4p2QCyel5mDMMafxHNTzgEjm4f27hrRsYwCqMSb+z6dcbaIWNoLNrCiKNwgHCaVUhUHDODFOoMGlhMUyiyMXvKBXmiCthEkEmSv5ENEgiNeyXSKFvWF85gcqgqTUp6THJS6qHSyriUFtpNZRta7YiaihP/q6iAbjSo5hjEbFDpyaIyC8BhiVvt3kVX5PojxnJR+qcFKsnLPqyBclBHNkQApzmOSWtBYv5cjcrcQLqlYmXq9vnnC0YGegeIjb7a6Tu8iy8rNz2B/4BtwhCyzBwV5IAAAAASUVORK5CYII="/>
  <p:tag name="POWERPOINTLATEX_REFCOUNTER#435E2A" val="3"/>
  <p:tag name="POWERPOINTLATEX_CACHECONTENT#435E2A2841" val="iVBORw0KGgoAAAANSUhEUgAAAHEAAAA0BAMAAABPxco8AAAAMFBMVEX///8AAADu7u6qqqpUVFQiIiIQEBC6urrc3NzMzMwyMjJ2dnaYmJiIiIhERERmZmavx8LSAAADg0lEQVRIDbVVPWhTURQ+ufl9SdPm2DZWY00iUqVT/cVFSUBw0wbFRYdk0aVIgohruti6SB8uTpLnIIVSbAVxbRA7OLUOznkdndrFUbz/7940fTSDB3Lvd77v3Pvuz7knAP/VVoaZ/YYRPLtvOAPhuZKmnbMaAnkQYI4u2j65WsP8HcrNtGmTmgjUeCfADJGG5TtVXPt209sD+AhwAUgBiNqd37YiIYYlg0j5+Z/UdR62Y/Rr/h5Mw/VTQs+eMeIYdLFtMJu4xb30/O40wLV88/55rAh9sSN63dawqTHMIl0mM/IM2aduFdcanzkB4KlVSz+LOCchXWSjoHAXcwy+wR3JRI1T5lS5pjWAVoAj2KN60n/yWI6Mn5RAdXe7uKGwg0UFYZRNEvVW7+8WSpxszWuNA2fqkjoBgFfY0WoWVwCq07Dg1KY46dOZTItvuEG4ZxxzFGnYjzYUIPOBDSCGxifYhjKqZWSQXoQy5zRHRK0/m1eK6Mk4RMQhUt/FeqA64pR13qbVFDIk1oOEHunJLOBaUhwlWZeRkb4MctuQRnECkERzQdFc8H2GWjIHFfsI6PFLbhR1GlCZNFWM6HftmUbo4YzhuNAW1RT2EOlVaahhZTpxBuUONvUhGxEa1noaMvCX/kbUIj3ct0TbCfKF8Q47myTKZ2+mvj2KeUGOMi+9QxsHxSNwsD9LWIiyVPAWGPWdNQQnWUdXzfLtKLNHkqc8Tl5jFkW+DR7rmFkCY6vLzBriWxm134FD7ZEuSiux4KzxOOnLnLMncKx9frrCzWMvke3TzOn4lj3S2idLIGYHooTp2+GkW+Kdboh5KzNNwctCSeTtCPKeHiOBmSYsgZipQuQZT8U5IbSgbVQ05gnEvJacriv2ywP6t0mrbYcLrElvSOhij6OEsaDbUgu6g7rG2wqVZQkbUU+cvryOEnXf1esnC4qMqPLj6yT6XVKi7l1dqEdzitSFKI28PgK8qCgt6BO6Llbrik2gWkg1P8fI933FigfG5N/K619YXOEMWarixLsSx9HG5Nflt1+KwuOUbnjlZq+Zmkg2l+euLH9Rn3rrgwbSp93kszynGXuZoyTPXcFSYumlWArXrOagYrlDOIu5IYKt0Nigc7MijnJSougcJYfxm1thapgWr4epYZpj1oywwMNaV9/dYS2cych8CY8aqP5pD6SPQWZ7xwgaIuQfCxuV9Z8rWS0AAAAASUVORK5CYII="/>
  <p:tag name="POWERPOINTLATEX_REFCOUNTER#435E2A2841" val="2"/>
  <p:tag name="POWERPOINTLATEX_CACHECONTENT#435E2A284129" val="iVBORw0KGgoAAAANSUhEUgAAAIAAAAA0BAMAAACwSy2bAAAAMFBMVEX///8AAADu7u6qqqpUVFQiIiIQEBC6urrc3NzMzMwyMjJ2dnaYmJiIiIhERERmZmavx8LSAAAELElEQVRIDb1WPYxbRRCeW9vnW9vPd0MSEziOe0YoQakSAoiGyJaQ6OCsIBoozhQkRYR8Qoj2uclPE91TGqrIpohOiiLukFDasxApqHIUqe2UVLmGEjH7N7trv4tEwxS7M9/Mzu7OzM57AP8H7RZtIrIilLEPmQO48CIQmBU3mHXMW6njQL7JLIjPPa+5d4ycP41w8V4PW58QdC6jYeW0V1ZGnlec6Bu5+kaIyy4+/O2j8XOABwDnQayDcDefZaEhQBlTAxwMvGJl1vqTJPlFVqa9Z89hAz54zaiTaCPCcsyMpvK1mdV4gIdaqG0dbQC83xpcfRs7GoHhyMw89tDuLP09LyCdXZH4FtXGVzYf9n/RAMDYXcXKCeJFy3bdHWR/3UIwwTXF3sWnFikF+dBQu8e64ZY12mEIlnBKYHX2zVdWV3nVMm76dIL7lm/a8EjcdFpoKl+l8d7Vo/VUgztuF2siz15y0YHSGQPexJHVAiS4C9DdgBuyd1aDM3IYUmU/9+Y2nGOXFzIsIQ1/ZLAO9Z/UOhHolAxPoI18qG5HQXWkzDmSr2tOuEslLacxszhFYVpz2CXN5bjtAColkw9+CzXnyZqUp7DsHbRPKXhsi0ibVE3QxSO7YGmuDvMMamiiQxYV5b6K4SlLfDzjYccWtPUHXwIlirGySkMTuYpIEgNnauaj2GFjC2AV9cGVPlEhH3qHZk00dmlFQG3yX0e+Vkkl/cBnJbB0bG/qOD3/Q2PDH1mqZzHGF5FNLHDVaViq8FWRX6FQdesfV7zUSFz3WqyRPUj074s2lzhfa6GfFf/MFPy7GgSq2BuiAzZQRfIkih2Ia9ouyHt/SpkwxVvsQoZFBqt7txX1/Zb9ESWFQ1LgI3aQo6XUmZKDJGgG9BgpLSHJKAY/X9Y0Vtk3RFdoRA4qh05l5igGqgwVHbuuSimchlklXZ4qC08iTOO5gVG4Fk4SZUEEWQX4zK81XFhlqgwV+aYISj0OHqN8xZj4sd9hXpehknbYq77hxIcE5kNA7kfsoLZv2Zxubqiq3sIy+wP42Cr8dLzN/BPHtbmrNlQVN3yDWR05G54nfCn/P7DEPbCuS2rGpfhXygsdk/N3pbnmMN8Um/pZ1VA3cIDvO87Ez8vcsbvbDl1Gdyyr7bYoFAD3udE4S5rL9uneeYabuxoXt7p4+sdU87lpr6X+mce37/26aUCt4UF/aFQTITIdPtfvwaw82jKGpRmBj4rWU60NtM139Are1VxVvweD+u/erR/M+YzDcDzuhFLMC0xjoEgarhWhBkte1gncsnJRaK2ywl8YZ10wr/gGuKCdTBegAuDgsAA0UC87URUoKtuBELEJF1kEzwty7gPv9cOp51/GTUzOF00epItYEVLn34FYu3o9lk+W/s4Kdc9Oqr0F62S6ABEg94rQ/479C4XgtQVuEtreAAAAAElFTkSuQmCC"/>
  <p:tag name="POWERPOINTLATEX_REFCOUNTER#435E2A284129" val="2"/>
  <p:tag name="POWERPOINTLATEX_CACHECONTENT#435E2A28" val="iVBORw0KGgoAAAANSUhEUgAAAEoAAAA0BAMAAADf1rPzAAAAMFBMVEX///8AAADu7u6qqqpUVFQiIiIQEBC6urrc3NzMzMwyMjJ2dnaYmJiIiIhERERmZmavx8LSAAACdElEQVQ4Ea1Uv48SQRR+twsHA7cnz3j4AxFijCZXWaix0UBiYinkjJUFNFbGQGFsl0atzBF7w1oYk8slYmJsIXZW4l/AXml111g7O/Pe7OyyGAunYL/3fd/8evMeAP9t7K9b6bYl7B5bAVxumkhcMhCchxa+0cXqfRlf9eVP8Uys5CcGizYefLsTHAF8ALgGTg0cPk3os6sYVn9KLB75OblKeAR1uHVei95FNsEUZwqXOos6wM3qYO8KtrQ6mugvwC7KraLhPMNoibuNg/5nRQAEvLPo14iCOVYi+AZ/EOOa2w4NBxu4lHIhfPKYXPmzBAQ2CAFsRxPc4OPeotZU5LBD2kucEALwcB+gXYenontOkSFvHaBvXC5K+N2HGpTfR6TDWhnl5XmICwo5fAavSsoYe+yRedW3Ne9YYntAGVXWgr6Sc0gTNyjzBeRFI8GtkEyfIb3TNpqUSsUZJF0LmjVSb5LU4qjd0XiKBGLJQt2lDgI8ttg05MpAvJ6WrBg/qUAgZ9fSDCxSHWxh9CbrBrs81G+S7ROU8TJa7bJiZZdnFZdMfeomwpyL3zNaKD9LLsfnKiR2HDeTLocy4aApf2l4kDQBcMoDqyTE6bSr39LMPKp0GuljyW6caGmTF5XhPXLHn5Oexluom0VGpyaasn7nfIbQJP9X09I1HHPTllD1FMDz1ooJNk1/tasq4+/iv6DYnTN5cvs7X1+//dJoxqJBqot15IaIeJhlkmkdmBnw6kWctJiN0EkrGWdHo0o2n2RzWXdKWmRU3FmhsojpLItNc/lemsmKhV3LWQbNza2MrXeVTc2s90jlt/9XmURv+S8ugD/uIWWPDFRpXQAAAABJRU5ErkJggg=="/>
  <p:tag name="POWERPOINTLATEX_REFCOUNTER#435E2A28" val="2"/>
  <p:tag name="POWERPOINTLATEX_CACHECONTENT#435E2A2854" val="iVBORw0KGgoAAAANSUhEUgAAAHAAAAA0BAMAAACgB6ECAAAAMFBMVEX///8AAADu7u6qqqpUVFQiIiIQEBC6urrc3NzMzMwyMjJ2dnaYmJiIiIhERERmZmavx8LSAAADVElEQVRIDbVVPWgUQRR+N5fL7eaylzxNzp8z5giikCpwGmyUOxAsTYhYWeQaK5GkkGB3l0JjI3fYy66FCCFgBBGs7hAbq5ydldmAIIKQNNbOvJm5ndksG65winnfe997s2/mvZkF+J+jPcTi1w3f+UNDSYJzlYHVvTiAwO5GOAGxq8tYus2Jy00+OVORS86P8HHk1nH7843gAOANwBVgZWB6Z2FTuLMtc2zqFZyw9I1j915zhH8rPIAZWDwnSe8CyR5aoytJ2EWJxpb6MwDXSmsrl7AmuZZPMuAZVauLOFWtVn80cEGS88hzFIM9QvGhm7PbjfdkAAgoZQd/CX0UJ4WYwKYQ4DbKJPnUk8wL3FOWrDxfb5b0Du6TRMmuD9wgQ0w+fHBfUpA7QyDnk+grz5+kuSiXE0pRMNng7Uq/XCFyfYlEq00iRClvkfYUfZJi8gRTn4GH7vJZMoZ7JD7RDFiS8g+JQG1VKFmR/dcmlKHwWuhMcStCARdVR5FaQF4BPdzzhJhO3pOfcCbJ7KEsKlA2HVzVYXxNeb6DXh2TKxQOyaWIMn9G6wSq+ETl5SGyHbVWRn6i2CY9o77h+FzN6w0TlZU5ERbTumo8aejodhJqEQfV5xpbky567lsL9c3kWtRk2jEu60umJTTOn/e3xZl+HC/vmwZrVwEemlwMm5viZTTuN6C+IrEQqeI7wzwoo7C5aOZteBF0ovbnui4jUeOorkg8JiFQl5EoD2WTJcbxfLoGYZWxYG3Y8CJoB1pl9IzLyC/Hgh3qWnu0yjhuBea6dqB9OFYZ81aqnYodyMxy2GVk+m5SxB07DsDsDg9Pm3SgXgNhc0+ZjMCNWmQpokX31PsjHOJb5K+qHwVm7K4eNbKRj1fkCnC0Gmkdw5Nbx9VzwOGEH3kp1DOy68e6Ohy0zu/KscCOfErIHqLNjyE9hACPa8fiYDR6AZlVRuFaL1G/vFJPnxU9oh5SNvf8C+L3zTmTzTamP269/DBbMY0K0wPNcUv/HS2fbMjNOxXLphVcI5TfkOOJtiv5bKMds2j1qKbRkLI1OWSAdh9JOjJNpklnOo1N43a7aWwKl1tNIdMoV/8q05wSuZ6sZCKXaizIn2mqTzL5t5lsP9Hq7Z/oMoTDP+OKmgih7BWPAAAAAElFTkSuQmCC"/>
  <p:tag name="POWERPOINTLATEX_REFCOUNTER#435E2A2854" val="2"/>
  <p:tag name="POWERPOINTLATEX_CACHECONTENT#435E2A285429" val="iVBORw0KGgoAAAANSUhEUgAAAH8AAAA0BAMAAABRDPqPAAAAMFBMVEX///8AAADu7u6qqqpUVFQiIiIQEBC6urrc3NzMzMwyMjJ2dnaYmJiIiIhERERmZmavx8LSAAAEEklEQVRIDb1WPYhjVRQ+eZn8vMm87BzdiT/jONlBVtlqluhio2RAsHTCyFYWE4sFQZZJIYtdsoWujUyws5DEQoRlwRFEsEoQG6vEzsp5C4IIwmxj7fm5971733sRt/EW93zn+8499++8mwD8H+20aJKXisiUezWFcO3CcRJ4dZZAC/baFkH4fAIheDvFDgp3HIdg8HIPW28SuDqkrn6ZOtMqE4t8O5i5fniA9398bfoQ4CuAFyHYhsDuPB5yYHDPbXeJaTzFvGn1uPULwfDmcI3mjh/CDtx4RrXoObFz9NqMyJttUaQ7w5nY9cMlbe2V1snRC9gVBkYTsVNaYadzAy93Op3f+rhP5LgrCnfXkNbOLbiNPPHru/f73woBMJWt1PEP9qu4yeYSDqlfS/YQ9reZ5jbXiE9xoT6U9T6iXfHHeC4Wua9vCaZukIRDSSJq8a13jFjRaSoT8Zcm8nfx4pkYCFHTs9fkiPL066PldlvUwaGY0amYGNW+Id511eAjnIjPXcQRBzvwfth7Wsh4IeYH6QFbav8SUzKHMJUjUaXMu/t5CNvQ+JKZwGhHIodoKlRdvnJqDXSKMnxWuMBuKtIp65tCR6hFAbo6mY2uE49FlS7U+0i+hXXN1LgQtYk6MtB8gZQDTE0RSUhNtxU8MDlLOmXzVPySmas+UbnHeWv2YIQra27VqR+YglZibMvT6AeHBJqYVBF5wYnRjFl6CZfuYilC1JEUrz8s9WSOxI2d+2LyOq/vDHkdq1rv3FW83ZIwfpK6KV64MRnsbTpE553hwCtcAKh3kRloXfzGIrJJGViuRJccYmZfVhRbTz8z8m0ZJCElWtEGyqeZcD7wE9gySGKqVNkRavEmpAdC796yZQBVGtvIHsy/JMiWgSSInMeAXoJ9bzyd0MIhsmUAvIUNL0Fl5sQT9M8gWwZQogQ1bwvjtp8gcK8xVwbAtxDYN0JGvuWPpyq5SJkIufDcxnUAU/NKsRA+4cqM+92UaWJWHnElzs07yYHZI6D0E+a1lXJfzYCXVHVWqY+tHcD20XHqjZ1IZef8QG2YZ4rgpYnyTj93Vr3MfTVnmxwaJ6X4Z9sZqnCsT5w4MWb1+JyFdZQHHOCDLrt+q6YvdpArA+gvJPqgtc/2C/NkexnWzA9BsPfJT4i/3t1z1dB8yOX+1vf3Pvtut+2KBpunH0b234EbE23ZqJjkB21XSzCeCKzd0fZhIhBopvv7+M6pqzj4UddxMvCKc0UZKXVHmynOomU3yxT4a0VHa+J6q5bt5kn/hris4A1zQznBJ85mvp96Ff2lTYliVDku5umHbbFK8fjQ/lXwWHLq/20H9L2fZIeqv/5uMZ9jGyu2+vcwF7qCKI6M3lsRnqej8zwH8PmwiH187h883LPhmsenWAAAAABJRU5ErkJggg=="/>
  <p:tag name="POWERPOINTLATEX_REFCOUNTER#435E2A285429" val="2"/>
  <p:tag name="POWERPOINTLATEX_CACHECONTENT#435E2A28542920" val="iVBORw0KGgoAAAANSUhEUgAAAH8AAAA0BAMAAABRDPqPAAAAMFBMVEX///8AAADu7u6qqqpUVFQiIiIQEBC6urrc3NzMzMwyMjJ2dnaYmJiIiIhERERmZmavx8LSAAAEEklEQVRIDb1WPYhjVRQ+eZn8vMm87BzdiT/jONlBVtlqluhio2RAsHTCyFYWE4sFQZZJIYtdsoWujUyws5DEQoRlwRFEsEoQG6vEzsp5C4IIwmxj7fm5971733sRt/EW93zn+8499++8mwD8H+20aJKXisiUezWFcO3CcRJ4dZZAC/baFkH4fAIheDvFDgp3HIdg8HIPW28SuDqkrn6ZOtMqE4t8O5i5fniA9398bfoQ4CuAFyHYhsDuPB5yYHDPbXeJaTzFvGn1uPULwfDmcI3mjh/CDtx4RrXoObFz9NqMyJttUaQ7w5nY9cMlbe2V1snRC9gVBkYTsVNaYadzAy93Op3f+rhP5LgrCnfXkNbOLbiNPPHru/f73woBMJWt1PEP9qu4yeYSDqlfS/YQ9reZ5jbXiE9xoT6U9T6iXfHHeC4Wua9vCaZukIRDSSJq8a13jFjRaSoT8Zcm8nfx4pkYCFHTs9fkiPL066PldlvUwaGY0amYGNW+Id511eAjnIjPXcQRBzvwfth7Wsh4IeYH6QFbav8SUzKHMJUjUaXMu/t5CNvQ+JKZwGhHIodoKlRdvnJqDXSKMnxWuMBuKtIp65tCR6hFAbo6mY2uE49FlS7U+0i+hXXN1LgQtYk6MtB8gZQDTE0RSUhNtxU8MDlLOmXzVPySmas+UbnHeWv2YIQra27VqR+YglZibMvT6AeHBJqYVBF5wYnRjFl6CZfuYilC1JEUrz8s9WSOxI2d+2LyOq/vDHkdq1rv3FW83ZIwfpK6KV64MRnsbTpE553hwCtcAKh3kRloXfzGIrJJGViuRJccYmZfVhRbTz8z8m0ZJCElWtEGyqeZcD7wE9gySGKqVNkRavEmpAdC796yZQBVGtvIHsy/JMiWgSSInMeAXoJ9bzyd0MIhsmUAvIUNL0Fl5sQT9M8gWwZQogQ1bwvjtp8gcK8xVwbAtxDYN0JGvuWPpyq5SJkIufDcxnUAU/NKsRA+4cqM+92UaWJWHnElzs07yYHZI6D0E+a1lXJfzYCXVHVWqY+tHcD20XHqjZ1IZef8QG2YZ4rgpYnyTj93Vr3MfTVnmxwaJ6X4Z9sZqnCsT5w4MWb1+JyFdZQHHOCDLrt+q6YvdpArA+gvJPqgtc/2C/NkexnWzA9BsPfJT4i/3t1z1dB8yOX+1vf3Pvtut+2KBpunH0b234EbE23ZqJjkB21XSzCeCKzd0fZhIhBopvv7+M6pqzj4UddxMvCKc0UZKXVHmynOomU3yxT4a0VHa+J6q5bt5kn/hris4A1zQznBJ85mvp96Ff2lTYliVDku5umHbbFK8fjQ/lXwWHLq/20H9L2fZIeqv/5uMZ9jGyu2+vcwF7qCKI6M3lsRnqej8zwH8PmwiH187h883LPhmsenWAAAAABJRU5ErkJggg=="/>
  <p:tag name="POWERPOINTLATEX_REFCOUNTER#435E2A28542920" val="2"/>
  <p:tag name="POWERPOINTLATEX_CACHECONTENT#435E2A285429205C6C6571" val="iVBORw0KGgoAAAANSUhEUgAAALQAAAA0BAMAAADRUw/ZAAAAMFBMVEX///8AAADu7u6qqqpUVFQiIiIQEBC6urrc3NzMzMwyMjJ2dnaYmJiIiIhERERmZmavx8LSAAAE7UlEQVRYCcVXTWhjVRS+eWnavCYv06NN1NZOM0VGmVnYIc4ggpKCoDsbqrNy0bgQBEdSUAZdSNKF1o0m6MqFJAoqDANWGARXL8i4cNW4EFzZNyD+gNBuxKX3nnPvfee+l7RhFnoX93znnO+cd+95596XCPH/ju64xz8yzjiN7XFGunDEFAvPhxaeDtaqluOftVB4z8eYIX+FKSdC77EGVJ6RlPNtOeUXY3KuH2OOdkKuTcb+Btz47snBHSE+F+Jh4S0Lz1Q4aqswb4+PXWkp3Kfsp458VPlRkvyr7Rm53uiOWBFXHqCo4EGUQ3BGKI1Xq+g5ZdqHEBnzmyNZwsuV1tZDUKeYTh/lQO6qVrsCi7Va7ZcmrEtjr46e8dPrbbJfAFkJNbzXQC32qdUbza/RIMQAC5OH35U+CwtKnIG2nGdOqMgTcKCIwm8uo5TTkGLf1x4hstQrwSoyenCIEtScLyMeN92Ga2TesYlEBmPnopdf1BE5Wlquj/pIM39FLQpRpKfvQYf7QEtSlJKKzQ6+3BotVzFkZxNFp4siApJPo3aJfIjZ5P0En2n1HehbR6BiN1bEq37jfjRGByi+JQZUSP6FIjO22N4+fEEs+aLwpZCWVVX8oS2WReFTZfG0bwvdPuhTSqpq1NTIH8MfxlgAdmT9JTR7pkQBLTO/gOYAqMkF7QjXYdJoKc/es9bUg22LhU+9Yu+QeXpG4QgpJaCcHj3Jw/aOgyXyI/gnNgz0cUHLHJXPu6n9GVpmqYt6Rq8i3yd3g56ouVLMDcCcB6WZV4OELK3Hknf0cSdDzxxR7d/YtEQE2QbeF8ZYAntepMlrGTvJkfOoEd+gJLheUWxUQh7ewaPNLRy764pYLynWJWdPQbMc8lixD4ldOd7GIVed2klH717mvQhL60yVcABHrsHRnOL6kGjkc6xtxaDcckKFgHQHMQZ8xRTb1saWMe2vDEP4zdhJ+pCon+POxxeXtJu2tpSMs4v46iBCEfCCtGwXuKlNW1vOLPs6S6O98IgQAB1tS3eA73Rbsq3FbCL2srmmMUkh+WpOSJ1s61Rq8RZcq9oEAbus5U2daB/fqXWyrUWiIDLp27Bscxed1LnQPhOBW+tkW4uMW2sV8hGstjFUXSH8Lfeq2qyFx5sv1dbC7RCK+QAWu4Q8c7uj+pxOaQU/TwHww6coTl+bmEfhrM490N8k5fHvMX4jm3WDVFsn3R1+Gi3xYnOphcpQf0mVkiy1vAb6SMIpk7ptdpLbILK8p9YVmmV7pg81+Wk+3o61HmOSdUgfnZiiUbFRDiUs6o+ShGf6cnLHkNVglLpt9hdcttXkN0HVO7JH6s+q9RnQow8aqhEk/dGh4SXl3CCUpnnAnwVCvFFPEmS54hflpdpaNA/SEdriodyorCv5if4hoH0kZvSh8Nbeuw3w8+4a9/onXZpIzDbL3+x9eGu1ysM0Nj81OubXNecEZa6NxdlIBt6sjvVBC81z12m8yUmluFrc7OJ3r3ddg9WO6xamwDnWPinn6YbOwmTOqD7ZN4VnZtzL1XGNSVudIq+knPDTv+heqXn+F21vd4r0++EkUs495qoX2JgYFqfLbcfYRaMDR7/1gjNajnOs4vPfGpyRd+vBXdPi4YTnz780bYaJvIJbUsv7u23hXYPxOYJX7jphHBgcxjhGH7dj/F+jfwGTAOZbrX+S3AAAAABJRU5ErkJggg=="/>
  <p:tag name="POWERPOINTLATEX_REFCOUNTER#435E2A285429205C6C6571" val="2"/>
  <p:tag name="POWERPOINTLATEX_CACHECONTENT#435E2A285429205C6C657120" val="iVBORw0KGgoAAAANSUhEUgAAALQAAAA0BAMAAADRUw/ZAAAAMFBMVEX///8AAADu7u6qqqpUVFQiIiIQEBC6urrc3NzMzMwyMjJ2dnaYmJiIiIhERERmZmavx8LSAAAE7UlEQVRYCcVXTWhjVRS+eWnavCYv06NN1NZOM0VGmVnYIc4ggpKCoDsbqrNy0bgQBEdSUAZdSNKF1o0m6MqFJAoqDANWGARXL8i4cNW4EFzZNyD+gNBuxKX3nnPvfee+l7RhFnoX93znnO+cd+95596XCPH/ju64xz8yzjiN7XFGunDEFAvPhxaeDtaqluOftVB4z8eYIX+FKSdC77EGVJ6RlPNtOeUXY3KuH2OOdkKuTcb+Btz47snBHSE+F+Jh4S0Lz1Q4aqswb4+PXWkp3Kfsp458VPlRkvyr7Rm53uiOWBFXHqCo4EGUQ3BGKI1Xq+g5ZdqHEBnzmyNZwsuV1tZDUKeYTh/lQO6qVrsCi7Va7ZcmrEtjr46e8dPrbbJfAFkJNbzXQC32qdUbza/RIMQAC5OH35U+CwtKnIG2nGdOqMgTcKCIwm8uo5TTkGLf1x4hstQrwSoyenCIEtScLyMeN92Ga2TesYlEBmPnopdf1BE5Wlquj/pIM39FLQpRpKfvQYf7QEtSlJKKzQ6+3BotVzFkZxNFp4siApJPo3aJfIjZ5P0En2n1HehbR6BiN1bEq37jfjRGByi+JQZUSP6FIjO22N4+fEEs+aLwpZCWVVX8oS2WReFTZfG0bwvdPuhTSqpq1NTIH8MfxlgAdmT9JTR7pkQBLTO/gOYAqMkF7QjXYdJoKc/es9bUg22LhU+9Yu+QeXpG4QgpJaCcHj3Jw/aOgyXyI/gnNgz0cUHLHJXPu6n9GVpmqYt6Rq8i3yd3g56ouVLMDcCcB6WZV4OELK3Hknf0cSdDzxxR7d/YtEQE2QbeF8ZYAntepMlrGTvJkfOoEd+gJLheUWxUQh7ewaPNLRy764pYLynWJWdPQbMc8lixD4ldOd7GIVed2klH717mvQhL60yVcABHrsHRnOL6kGjkc6xtxaDcckKFgHQHMQZ8xRTb1saWMe2vDEP4zdhJ+pCon+POxxeXtJu2tpSMs4v46iBCEfCCtGwXuKlNW1vOLPs6S6O98IgQAB1tS3eA73Rbsq3FbCL2srmmMUkh+WpOSJ1s61Rq8RZcq9oEAbus5U2daB/fqXWyrUWiIDLp27Bscxed1LnQPhOBW+tkW4uMW2sV8hGstjFUXSH8Lfeq2qyFx5sv1dbC7RCK+QAWu4Q8c7uj+pxOaQU/TwHww6coTl+bmEfhrM490N8k5fHvMX4jm3WDVFsn3R1+Gi3xYnOphcpQf0mVkiy1vAb6SMIpk7ptdpLbILK8p9YVmmV7pg81+Wk+3o61HmOSdUgfnZiiUbFRDiUs6o+ShGf6cnLHkNVglLpt9hdcttXkN0HVO7JH6s+q9RnQow8aqhEk/dGh4SXl3CCUpnnAnwVCvFFPEmS54hflpdpaNA/SEdriodyorCv5if4hoH0kZvSh8Nbeuw3w8+4a9/onXZpIzDbL3+x9eGu1ysM0Nj81OubXNecEZa6NxdlIBt6sjvVBC81z12m8yUmluFrc7OJ3r3ddg9WO6xamwDnWPinn6YbOwmTOqD7ZN4VnZtzL1XGNSVudIq+knPDTv+heqXn+F21vd4r0++EkUs495qoX2JgYFqfLbcfYRaMDR7/1gjNajnOs4vPfGpyRd+vBXdPi4YTnz780bYaJvIJbUsv7u23hXYPxOYJX7jphHBgcxjhGH7dj/F+jfwGTAOZbrX+S3AAAAABJRU5ErkJggg=="/>
  <p:tag name="POWERPOINTLATEX_REFCOUNTER#435E2A285429205C6C657120" val="2"/>
  <p:tag name="POWERPOINTLATEX_CACHECONTENT#435E2A285429205C6C6571207C" val="iVBORw0KGgoAAAANSUhEUgAAAM4AAAA0BAMAAAAwOBqIAAAAMFBMVEX///8AAADu7u6qqqpUVFQiIiIQEBC6urrc3NzMzMwyMjJ2dnaYmJiIiIhERERmZmavx8LSAAAFY0lEQVRYCc1XT2ijRRSffGmafE3T9mkTtbXbtMgquwe71F1EUFIQ9GZDdU8eGg+C4EoKyqIHSXrQetEGPXmQZAUVlgUrLIKnBFkPnhoPgif7LYirILQX8ejMezPzvZkv/w4enMPMe7/3m/nNvzdfIsT/qBwOmstjg8Ah2PzxkIB4kgUunDLHmue71hxrrO1yynrZeuE5a4rgxdhmVrjCnDEm0wmeqELpOck/35BVbjHumWnHNrf2utwbacc64Rbc/P7pzl0hvhDiUREsi8CcStRQYwQHvOxLJP+AwicqVicXlX6SPcKrjSm5kuiuWBFXHqIhCg9j2wOndCV4tYyRCSqrcwRdpM9s9+W2Xy7Vdx6BCg3QbGPbkevd3LwCi5ubm7/WYEOCrQpGBldvNhhudC7AXUKDN0At45nVm7VvNK+D+5eDe8qfhgXVzEND1lMjNu4pOFZEXbROWFs2SI8G+tDS0nTzCqvIaMEJtqDqXBHtQdUduMZhrbNnRxUpHCgbvfqy5mVo0pk2+n3N/A29qItNsvoBTHeKkU4INFmFzamB0p2vdvrLZeTsbWPTPMQmAmqfRe8SxdBmVfAzfM5caZLOe9C2cEENtLUiXg+rDyIYHWPzHTGgRO1f2KQGHlBwBF8Sy9ak08FTJTCtdv7HhlgW+RsKCXRsB8Mh6HeCXJUDiZI7gz98EHXywF6QcAk5gdnJAi0gt4BwASiZBK0VJ+WNKRP+eQ/S+9aC3TgQ0s2z79sMCeZPkTIHJBCQbIBpFHeWVhjBPw6ADq6no3MUkSxteXBLk1O0gLlD9FN6Srk2haskr7myyXbA5F0M0nqy5mwxkKaZWtKefn0IaJlHQse3ti0RjXQVny8XlJ5azxzYJJVIUHdJfUe3z5cuiW5UzFZLXbe79pROE1+agWEJujOO2M1UPS45qy3Uil2FJovSOQJv8Q6tesJdZ4tloHU/i16EpQ3mclPpdOCUQ57tHEgIXsKssYwQnWLd62xdpQPJy2njMvo1c2z6GCxl0kwBPfjd4H4rdULw9tzh5OIXVuImfSwl5awv8axZntSZBXzjLeQaro5JH8uZZj9XJOg/05YndQpAL43FHCN0LrKfPmLa63vZ/ezYoaRO3j9bG1SGq+OnT0JHvAPXys4A5OB6+FmmvZsZOufjp4/w9k0O+i4sDxDC8+E6mS5NwNTu+fjpI1Lu+ahen8Bqw/S2rdTJOvvWKtsYGgG/14n0Ee59o64fweKhOwi+b4H5dGHsBZ/Bk7gAPP0V08kf0/VxOOcLyfWIjv4UK1p4nyGbtlYxlkofP9zk74ElXqwt1a2DhtLp6Z8WCvCPR86irXAqqcRLuOcvkIjyQd0wnbBVOtNsa+hnDKecSYYpLcYkrEefV0Ow7Wy12LWONJTOrP4WS3e+LSu39NhW9RMv4dGCy7ae/ODxM1I6IrJJ/WfZEo3Rou84uhH48ejE8Pw22+kyCHVm4AZBb1VYSJvT8UkHifQRteNkD40EPII6Yqu0ocDP9G8mThBTOhOD9Q/uAPyyv86j4ainnhNJJ10rfnvw8e3VMg9p2/xEa5p/P5xTKHJvhE06Ih3JUW6VBxKhjnD2OpW3OWku3lQOJ22tI8T71w+TUUTOKkMCEl5jl3E4SxF3R4ZVsLkwnNKvDI85kQl0pgbdDj1IddgmOCLSmUBnxJ+2WferkON/yA/2udYEOuKoy3twO+O+OuoyscK7TaKT2eVjc7t/zD1x+yWn1FlwEp2Qf29ZX5Fzt42HfHsSHdHjM2MjzLzCnNHmRDp59xjsiH83rDnOmEhHDB6w8Nq40eP4ZDqFk7hHbH3aiO1xVqYyjvFfxf8FEqj/r1D7sn8AAAAASUVORK5CYII="/>
  <p:tag name="POWERPOINTLATEX_REFCOUNTER#435E2A285429205C6C6571207C" val="2"/>
  <p:tag name="POWERPOINTLATEX_CACHECONTENT#435E2A285429205C6C6571207C547C" val="iVBORw0KGgoAAAANSUhEUgAAAP8AAAA0BAMAAAC3CfOOAAAAMFBMVEX///8AAADu7u6qqqpUVFQiIiIQEBC6urrc3NzMzMwyMjJ2dnaYmJiIiIhERERmZmavx8LSAAAGgElEQVRYCdVYS2icVRS+808mmT/JTHtsEzUxzSRILe3ClLFFhMoEBd3ZobULcZFxIQhWElCKLmSmC60uNIMuRERmKqhQCkYogghOkLpwlXEhuDITEB8gJJviRvDec+7jnP+fPGBA8C7uPe/7/fec+5hR6v/QVvuBPNFPuIvs0MYuin92kSv1MNOc3GaMJ493PLkvMbfU3ySaFPL5kmfjY55U0cVAMyqeYcw+5EEARA9VYfIJHeh4XXf5oyFkrhVoTq10OLcnfQAA8SLc+O5ce0upT5V6QEXTKnKZ79VN8Ogab1e1ZOxuIz9QswBO8BDXSjqoT0G+N/mjDhVfqg/pb+9tqRl19l6KXbgPx3UQraOFl0qoOUBHAMZFBNBxA4A16GCc0fNdndozk8sX7ocKRW60cGzrFSqXz8LRcrn8Sw0WtLBZQU3/7uU6kxOAUZj6RnvX4LFy+dwdOMIAnIQtMo9eAvPhj87eqH1pA7QxFXn43fDDcNgMh6Cu+6E9cvAIbBhD2whA41jd8DVA6c49AUBcm0aZ7tZphne8f5b2Q2EWLZqwiSPGyE8g3a+7DZe5mAB0t40sBoqY0Z/iUrDip1MZnGGk9/yzNkCOPjPXQr5rLX9FrtfBId19D86ddATgGWQKQPu3eN4DiIE+z+iLZoZs+/ML3ekS2q9oO90aqzj0gMbHkTtNOqRZF/0EnzBWkwggT1VdxCTrBFY8gDeg5e0LZobFGfViXNU50q23gcPX2Cuw++YvZDN9iyBag8/I2vcIYKxFTrCEY1EHtiloY0mhVGVNdn+oq2k1dt1IIqu7gGqXP0Ws2bKplt+BP5JCBJBbQLErI8MSgDGbFFTHUzhELikF+uT8YRQXzOY1jVYH0ZLA9/pEe9IzjkAADeK6dsdn6g5A064J6mPaD/4uGCUkY9uoLQLNHBGeCI8Dimv7uAd/CwEyCOBbkvfsms5pllagbSGhfoTSGt0ka5WhTy6uIp+xWPMtUlcJl7XVw0gb3PkRhLYIbWJcGb2tDRDAiJOgR5a+zXuv2AOZBE2oeI0hFs8LVmWreKJLoeZwBUgaAyscBFAEfwppk2hZencFIJc/ZyO1arw62XEqMTIAvoyMAQJo2H0pPDwjv9Hlz6lPi/Up1CY6TiNHBsCVERoggDVIrKPwrW5yVmRLK5pHmPYUTC0wlpMMgCsjVCOANmxz2wQtki7yZwzn+KuoPbGccPYsAyDKCAFAei95R6XgC8aI/Bl5xh0XhlmH38zQrzEAoowMgBjYOZhyzodrSutE/oxthlW0UqkrwIdjAEQZGQD6meLt0oQEIPJnjIfZ21WzyUvQx2MARBkZAAWgw9cbCyLmh5QS+TN2wwnfM/IZ4EMFALKMDIAxfjB4D0dIACJ/xiQJQL0Gl0vOl40BgCwjWgFeSNnERopFDYj8mfiJFGjJ6zBdMhrZAgBZRlQDHECuIz1lDYj8GcOMrAEjeh9m62YULQCQZWQAjIgUNEvCUT8H2DaU+TOGcheQ67twdFUG4XeBLCMDILJvRPJ5KunKT6kC8IPPWIpzwLk+CMeSCMIKdMWpYwCotulsi+9ylBtrFUeZYyCpbvCT0Bueqk0tewaJAKAHJaZCAOv2nWnkyRLQ8FrBPpO6NVaSS0LG+lZaCG6aCgBggisQwDBbZXrscpOdpcA1mSVJ1+mBFEwsNV6d6HChB8Af4NoAAYzbZ5bmD7W4F9LrbNVl/ox67XDKgQT6ZbLKVB5AoowQgOr54+zPEnMisklPNGRk/oyot4mKPt1Iu8OkHkCijAjAKFwn21cqzMeSw6HMotQxoGobaQ8ribjGA5iDJS4nAGpxEkvmY/vk5hZqyB410fxbtwF+vjrPtfFeFyk3JADzJz6qwswH8yWvsgCytYmvrr13azYovAX9UNFsw/22Dyp9kYmS5poEjQDyLkQoHAtAZXtad7OU8CIWlnEcuULtVW5UDPnh4jRNK2BDXFn1Bg6AUm8yqVcjsVORPOfm2Bbh8hRNAFJi+8MkLeeSRlgwLka6W0mJ+gsGATDUrzTtNNWwmP0ndtJBAOzxN8i4vIzz4j+wq25yMw4CQK11eChO5+RBbCqZNe42EIDcEp+U090NzqlbT4u2zJQDAYj5i4kFVXmZAa5K0gMBUOv8W1jo0ecYszc5GIAxmWo/1Z26J/cjBgOg+s9UeGG/aYN+QACFzRAqUB/WA70flavsYnFxF/l/KP4X5WE0OxubjX8AAAAASUVORK5CYII="/>
  <p:tag name="POWERPOINTLATEX_REFCOUNTER#435E2A285429205C6C6571207C547C" val="2"/>
  <p:tag name="POWERPOINTLATEX_CACHECONTENT#435E2A285429205C6C6571207C547C2E" val="iVBORw0KGgoAAAANSUhEUgAAAQ8AAAA0BAMAAABmy6DXAAAAMFBMVEX///8AAADu7u6qqqpUVFQiIiIQEBC6urrc3NzMzMwyMjJ2dnaYmJiIiIhERERmZmavx8LSAAAGoUlEQVRYCdVYTWhcVRS+85LJzEsykx7bRE1MMwlSS7swJbaIUJmgoDs7VLsQFxkXgmAlAaXoQma60OpCM+hCRGSmggqlYoQiiOAMUheuMi4EV2YK4g8Iyaa4Ebz3nPtzznuTpIUB8S7uPf/3e/ec+zOj1P+prfcDe7SfcBfZxOYuin92kQfxg4FUx7YZ48kjbU/uS8yv9DeJpvrKF0peHB/2pIqeDDSj4lnG7EPeDpDogQpMPaYDHqnpLn8ohM42A82ptTbn9qRvA0i8DFe+O926odQnSt2nohkVucro1cwk0SXeLmrJ2J1GfkvNAjnKQ1wq6aCp1OR7Uz/qkPG52rBei94NNatO3U1zFO7BsQOitbXwXAk1t9ARkHERAXTcNJANaGO80TNdnfqTU6tn74UyzVBv4tjSK7a0dAoOLS0t/VKFRS1slFHTv3upxuQEZBSmv9HeVXhkaen0TTjYB8gxuEFu0YtgFuLhuSvVL22gFqYoD78bfgQOmGECarof3iM3D8GmMbSNgNQP1wxfBZTu3JUGEldnUKe7Ds30to8zRPunMIcWDdjCEWPlJ5Hu112H81xMQLrbRhYDRczoT0qmZs1PqzI4U6733DM2UJY+O9tEvmstf0Wu18Yh3X0Pzp10BORpZApA+754JgUkBvpcY1c0Mw21PjvbnSmh35q2162+jkMPaHwUuROkQ5p10U/wMWM1iUDyVP1FTL5ObDkF5HVoer+CmWl5Vr0QV3QOdett4vA19grsfvsL2UzfIok24FOy9j0CGWuSE6zgWNSBE6lpYemhVg2Z7P9QUzNq7LKRRFZ3FtUuv4pYs9VTLb8DfySFCCS7iGJXZoaVQMZs0tAsnsYhcskq0BLkD6C4YDa/abRaiJoEvtcn4+OecQQCqRPXtSdFppYE0rBrhXYx7R9/14wSorFt1BaBEESEK8LjhOLbPu7B30KADAL5luQ9u8bzmpUr0rIQ0S5HaY+ukpfK0BIU15HPWMz5JqkrhM/a6iHXAnf+BKEtVpswV2ZvaQMBJOc06DlE3+qjrNmDngQNKHuNIZbPCFYNVfCmkELN4YqQNAZWWAJIEfxppk2jVRmlK4C5/DobqVXjlam2U4mRAfFlZgwEkLrd18LTM/KbXX6d+oRYr0J1su00cmRAXJmhgQCyAYn1FTEqW5wVWdSKxkGmPQ7Ti4zlJAPiygzVAkgLtrlPghZFIfJrDOf5K601uZpw9iwDIspMAIH0HvQBlIIvGCPya+QZd9wYpgO/maFfY0BEmXEgMbBzNRUkH65DrRP5NbYZtgOUSl0xPhwDIsqMA9HPJm+fJiQQkV9jPMLe2JpNXro+HgMiyowDKQAd6t5JEDE/7JTIr7EbSfielM8QHyoAkWXGgYzxA8Z7OkICEfk1Jkkg6lU4X3K+bAxAZJlxIAX2GNEvkcQGjEWNiPyaeRKp0ZLXYKZkNLIFILLMOJBxASTblhFkjYj8GsOMrBEjeg/mamYULQCRZcaB5ERqGiURQD9H2PaV+TWGcteQ6ztwaF0G4XeNLDMOJLJvWfJ9IhmCn3YF4AepsRTniHO9Hw4nkYQV6YpTiwNRLfv6M3HiO1w0N1bLjjLHSFJd5yerNzxenV71DBIBSA9KTCWAdOx72OiTJaJUqxn8MqlbaS25RGSsb7/F4KapAAQmuUIAGWGrT49zbrqzErgGsyRphx5swcRS45XJNhd6IPwHgzYQQMbt80/LJ5rcG+kOy4bMr1FvHEg5kEC/kNaZygNJlJkFUvi8Zox7/nj8s2R40Rr0dESZzK8R9bZQ0afLtdpM6oEkyswC6VDOR+Ey+bxcZr6WHAnlGKWOEVXdTHtYScQ1Hsg8rHC5BbJsk7I8haX1kf2pwC3VsD2yooU3rwP8fHGBa+O9Lm5uSEAWjn5Ygdn3F0peZYF0Lbyh6uRXl969NhcMvCX94NJs3f23EVRKFcQW4JoEjUDyLkQoLAtkwj2phnra5mop4U0srOKYu0DtFW5UDHnj4jRNK2JDXFj3BhaI55V6g2mZWJM7Zclzbp5tKS5P0QQkJZbbN60WknpYSCE3TLecEvUXDALIcL8SttNVwiL3B+CkgwCyx99C4/IRkBf/GV50IMw4CCBqo81DcjorD3hT8axxt4EAya7wyTnd3eScuvaUaKtMORAgMf/twoKrvMwMVyXpgQBRHf5tbIrRZxmzNzkYIGOyFPyUN2ue3I8YDBDVf8bC8/tNH/QDAlLYCiED9UEt0PtR2fIuFk/uIv8Pxf8CRM442I6fMGoAAAAASUVORK5CYII="/>
  <p:tag name="POWERPOINTLATEX_REFCOUNTER#435E2A285429205C6C6571207C547C2E" val="2"/>
  <p:tag name="POWERPOINTLATEX_CACHECONTENT#435E2A285429205C6C6571207C547C5C63646F7420" val="iVBORw0KGgoAAAANSUhEUgAAAQ8AAAA0BAMAAABmy6DXAAAAMFBMVEX///8AAADu7u6qqqpUVFQiIiIQEBC6urrc3NzMzMwyMjJ2dnaYmJiIiIhERERmZmavx8LSAAAGqUlEQVRYCdVYTWhcVRS+85JJ5mUy0x7bRE1MMwlaS7swJbaIUJmgoDs7tHYhLjIuBMFKAkrRhcx0odWFZtCFishMBRVKwQhFEMEZpC5cZVwIrswUxB8Qkk1xI3jvOffnnPcmSQsD4l3ce/7v9+4592dGqf9TW+sH9kg/4Q6yfRs7KP7ZQR7EDwVSHd1ijCcPtz25JzG33N8kmuwrny95cXzIkyo6G2hGxTOM2YO8HSDRgxWYfFwHPFzTXe5gCJ1tBppTq23O7UrfBpB4Ca58d6p1Q6lPlbpfRdMqcpXRq5lJoku8XdSS/J1GfkvNAjnCQ1wq6aCp1OR6kz/qkPG52rBei94NNaNO3k1zFO7BsQOitbXwXAk1t9ARkHERAXTcNJB1aGO8sdNdnfoTkytn7oUyzVBv4tjSK7a4eBIOLi4u/lKFBS1slFHTv3upxuQEZAymvtHeVXh0cfHUTTjQB8hRuEFu0YtgFuKR2SvVL22gFqYoB78bfgT2m2Ef1HQ/vEtuHoYNY2gbAakfqhm+CijdvisNJK5Oo053HZrpbR9niPZPYRYtGrCJI8bKTSDdr7sO57mYgHS3jCwGipjRn5RMzaqfVmVwptHec8/YQFn67GwT+a61/BW5XhuHdPc9OHfSEZCnkSkA7fvi6RSQGOhzjV3RzDTU+vxMd7qEfqvaXrf6Gg49oPEx5I6TDmnWRT/BJ4zVJALJUfUXMfk6seUUkNeh6f0KZqalGfVCXNE51K23gcPX2Cuw++0vZDN9iyRah8/I2vcIJN8kJ1jGsagDJ1LTwtJDrRoy2f+hpqZV/rKRRFZ3BtUuv4pYs9VTLbcNfySFCCS7gGJXZoaVQPI2aWgWT+EQuWQVaAly+1FcMJvfNFotRE0C3+uT8QnPOAKB1Inr2pMiU0sCadi1QruY9o+/a8YIUX4LtUUgBBHhivA4ofi2j3vwtxAgg0C+JXnPrvGcZuWKtCxEtBultEdXyUtlaAmKa8hnLOZck9QVwmdt9TDaAnf+BKEtVpswV2ZvaQMBZNRp0HOIvtVHWbUHPQkaUPYaQyydFqwaquBNIYWawxUhaQyssASQIvjTTJtGKzJKVwBz+XU2UqvGK5NtpxIjA+LLzBgIIHW7r4WnZ+Q3u/w69XGxXoXqRNtp5MiAuDJDAwFkHRLrK2JUNjkrsqgVjQNMewymFhjLSQbElRmqBZAWbHGfBC2KQuTXGM7xV1prYiXh7FkGRJSZAALpPegDKAVfMEbk18gz7rgxTAd+M0O/xoCIMuNAYmDnaipILlyHWifya2wzbAcolbpifDgGRJSZA/KBttTPJm+fJiQQkV9jPMLe2JpNXro+HgMiyswCuc9c+QWgQ907CSLmh50S+TV2IwnfE/IZ4kMFILLMLJB1c3Pk+QHjPR0hgYj8GpMkEPUqnC85XzYGILLMLJCeOcoK7DGiXyKJDRiLGhH5NfMkUqMlr8F0yWhkC0BkmVkgHdAXy7gAkm3LCLJGRH6NYUbWiBG9B7M1M4oWgMgys0Dyk219TYnUNEoigH6OsO0r82sM5a4h13fg4JoMwu8aWWYWCJpH9i1Lvk8mQ/DTrgD8IDWW4hxxrg/AoSSSsCJdcWpxIKplX38mTnyHi+bGatlR5hhJquv8ZPWGx6pTK55BIgDpQYmpBJCOfQ8bfbJElGo1g18mdSutJpeIjPXttxDcNBWAwARXCCAjbPXpcc5Nt5cD12CWJO3Qgy2YWGq8MtHmQg+E/2DQBgLIuH3+afm+JvdGusOyIfNr1Ov7Uw4k0C+kNabyQBJlJoConj8e/ywxZyIb9HRERubXiHqbqOjTjbbaTOqBJMpMAhmDy+Tzcpn5WnIklGOUOkZUdSPtYSUR13ggc7DM5RKIWprE0vrY/lTglmrYHlnR/JvXAX6+OM+18W4XNzckIPNHPqrAzPvzJa9KABmqTnx16d1rs8HAW9IPLs3W3X8bQaWvB7EFuCZBI5CcCxEKKwFEDfW0zdVSwptYWMFx9AK1V7hRMeSNi9M0rYgNcWHNGySBKPUG03ozJLbLkufcHNtSXJ6iCUhKLLdvWi0k9bCQQm6Ybjkl6i8YBJDhfiVsp6uERe4PwEkHAWSXv4XG5SMgJ/4zvOhAmHEQQNR6m4fkdFYe8KbiWeNuAwGSXeaTc7q7wTl17SnRVphyIEBi/tuFBVc5mRmuStIDAaI6/NvYFGPPMmZ3cjBA8rIU/JQ3a57cixgMENV/xsLze00f9AMCUtgMIQP1YS3Qe1HZ8g4WZ3eQ/4fifwHnAzmf0X9LYQAAAABJRU5ErkJggg=="/>
  <p:tag name="POWERPOINTLATEX_REFCOUNTER#435E2A285429205C6C6571207C547C5C63646F7420" val="2"/>
  <p:tag name="POWERPOINTLATEX_CACHECONTENT#435E2A285429205C6C6571207C547C5C63646F742032" val="iVBORw0KGgoAAAANSUhEUgAAAT8AAAA0BAMAAAAOOCLvAAAAMFBMVEX///8AAADu7u6qqqpUVFQiIiIQEBC6urrc3NzMzMwyMjJ2dnaYmJiIiIhERERmZmavx8LSAAAHgUlEQVRoBd1YS2hcVRg+c/OaO5OZ5NcmamKbSZBa2oUJsUWEyoRKdSN2bK0oLjJd+IBWElCKLmTShVYXmkEXIiIzFVQohUZQQQVnkLpwlXEhuDJTKD5QyGyKG8Fz/vP6/zv3TrroLPTAnPO/zn+/Oec7j3uF+D+U9bg/sS/OmGAb20xw/JNg39l8HwnZv00UJ+5tOHFHYXY5PiSYjLcnWOcKzhHucaIITniZSOFuouwg3gyAwb0lmHxIPmhvRVbpXf6RQzUvU2m1QbWe8k0AGC7Bxe8O168K8bEQd4tgWgSWee2KenhwnpZz0pK9TdlvqBiA+2iK8wWZtMcUByxzuj35ozSEJyuDcuzaV8VucegOHZG7E9smsNKQxpMF9NxApQGOsgwg8yYDDK/D5BGSeQMaqGWOtSS1Dk6uHL8Litq/VsO2Lkd4cfEQ7FpcXPylDPPSWC2iJ756sULsGmAGpr6RvctwZHHx8HW4tRfAzqXFL+AJl2I/XNVy8AKogXtg5mL5M+Ot41Sn4TelD8O4asagIuvBHnN8P2yqQFM0wLU9FaWXAa2d23sAzD8rYzouR1iexj6yamoEbznfgF7PuRmMqMIWtviM9ATKcdUVOEPNGmBrW9lC0BlT8q8mTvHRiozMKhZgWXVwRAoRjLSfedr4hvQwDdVQb5nIa6i1G9h0V9+D7a59GuBTqORA70/5Y8kAR/RDS1DALiHo4VFKXiEYqH96vDWtnasyjyxr69i0QbcPoragfSiTKvgJPiKqFBFgWq+6PJJIEqSYDDCzhf0XYBvb16CGrapyCsHSbnE6LEmOyNLexOYrrAWYfeEvVFOxJAw24BMd7WoEmK3pTrCMbV4mTpritRUTOo5tHSmPohhQ7PqhIqZF9oKyBMZ3HN2WP0KrakvqKukO/B41IsCheTRbGis1CWDzEQzNAI5A1pACbeEUNoGd9JwesrT+KzlLWz26+G8w3ldyx3/Ya0ZCgGtaaUEDhVQlGeAGFFXMoH5c1Yy5MolQr2d3Fmc00uw2evOgkQUab4DbIXpsFbbhbyv7FgF+q/W2mZNZqSaNYMfuZrie6uYvYX+zfoJLJntKr/T8Ouop81/SNe0uadwmVjYjdbD7pzeaRWIm3tL4TRmQBLAJx1T3QZzbEdsDMw7osUFZVavmwNOGqh56513CPE4VAyU8Mb3BSDiCWg6BEDcJ4ODEuorOqNNGbixul5ZasKI8vrQYYMsf6+deMVqabFgXawlAR2MVkATQdE7BLVJaM/uSMUYaPkaWPzZogY1vrjzRsB7eEoCWxhiwA8Aq7n8ber55RqeVtpwoBcYGqVfVFNhyAKbmrRxpCUBLY4zYAWAHF2HdbNeRnEZlpGP8UQGz9FZdn4jQw2ckABmNewMM9KkN3XuFzyzgMlEYf5Q9ZbdLpTThV9XEFQKQ0bg3wDE4JZOFQM6RruRpf42QPsYfFZsiK1KIriPYpSMAGY0ZwHDdxWuhige/vOZG7FTlABl/VNgwebeSavQS4zIRgIzGFGBQ4smEKOFBlwN9uLlkTAjpJi4Yf1TccKTvQX4NdKk8QE5jCjAL7FnqVoxrLks3TpfRChwg448KiQIUr8CZgu1LWg+Q05gCzAPju+S03iJy5DIob4II2qcOGQcZf1RQZIql5VWYLigPLx4gpzEFKLm2QnuNmMU7ygAONWiMfD9mABl/VGAqShsh3oWZCs8hNQ+Q05gCFBunWb8qMlAe72yKqwUWJK+Dl72B80fZ+SrWkW/DrnXfR0seIKcxA8g7pcsmi9kNjfdRHiXPjm1vyQE9OJSd7YM28B7YE0XoAbbYrtsD4N7nbb66ucUrPVSHMyvlolfzeHZ7XZ7j9CRxjgPlqRWnoOABtqFAXMkAg5MVFfen/DXNe5DSoxQUol5Tdl1SXaf2anRIdaC8NczbTth6gDBBHckAM89h3JOyHiazqF/WaIrOsteqJFJbm/qC7UOMNFqaaFCjA0hfIGVAMsBrBdU/UDM6aq7xUhyryYqXJpl0zh8VtzHOo50mb67rTiGrOELjRIBjj2Hv0WXVtN1x8EdB6azYxa6MnD9o2VJ1XBmpN4jZjWCExokAN77GcrSmkmTggs71UlG3tB72yyDo2gZFeZPGMjmgmgM4C8vUngTQfQfbxuilyXnVfmi/hNAUg2YrDubeuALw87k56gx7XYRooAY4t++DEux+b67gXEkAF+yHOj0AA+WJL8+/8/mM7+gy6Bd5qa7ZLt4lP0OwJUk9ERkBpm2KcedNAtixoSs6dKAtDZcKrh8VzAE5claXl6kv7+efmrtlPYImxdl1F5AE0AU44XXSyxlR6BS5TrVZssSpvUvWALvMPbaZ7tgky5qfkK6QVrHLFG/oJ8DBuKVjYJT8ZMUDs9Z+AuzxGXWUX7bS7Bv+OQtOtf0EKDYa9FFUHuIHnVpppNBufQU4tExBUbm1STXx+eOsrBBnXwGG9N2XPFSk+QxTV1TuK0DRpGNBHp05RZTeYn8BZjnVHJTrFSfuJPQXoIhHknN38p3g9XkVyyN3Kw7C+5U4a7xtqBhvFycS7P8h87/i72INlqs8lgAAAABJRU5ErkJggg=="/>
  <p:tag name="POWERPOINTLATEX_REFCOUNTER#435E2A285429205C6C6571207C547C5C63646F742032" val="2"/>
  <p:tag name="POWERPOINTLATEX_CACHECONTENT#435E2A285429205C6C6571207C547C5C63646F7420325E69" val="iVBORw0KGgoAAAANSUhEUgAAAUwAAAA6BAMAAAApTH0EAAAAMFBMVEX///8AAADu7u6qqqpUVFQiIiIQEBC6urrc3NzMzMwyMjJ2dnaYmJiIiIhERERmZmavx8LSAAAIAElEQVRoBe1ZX4ij1RW/+SYzky+ZZOZ0d0adcXczg6yLPjjLqBRByaDYvpRuXLtF8WHig1qqJQMWqQ+S7IOufdAERUoRSRS0YBecghVswYSyfejTpA+FPjlZEG1pYfKy+FLoPef+OyfJl1lwZ6DF+3DvOb9z7vl+373n/vkSpb4tN2gEcis3KNDhhqkvHm78GxT99LEbFOjbMP9/I9AY90pnxoEJ2PxuguE/Cfj1wt9ljnfsM8WLpztePFBY3RrvEi2Nxyeia0Vvjk96UUWPBplJ8QmmHCB+E5qz7edY9OjuMix9TwOna7rKHA+m6VaQubTd4dpE+ZvQvNJor/vg8SZ8+Kf721eVel+p21W0oiKXkf0aekWXeLmokdxNiF9XsTTP8BCXijrohEmPTOTMM6rtky7TX/qrhuMLtbQex/5VdULde4vxy99KbRdE6WjwQpEs11EZmnMiAui4yTTja7D0IEZO70bQcY/YsWL2XE+n3D1L1fO3QckY6y1q23q0NzbuheMbGxufVwDnoVkiy/jq+RrDDc0sLP9R967Agxsb918DfbYk0xxc3vg9/FiHmCnmoWhD3QFXjRT9DHAQHzj1YeV31tZuoJCBr7CZgQVs5qGm6/RNKI8v98EuMxia9ZM1xCpAlsHNE2gWntY+AxNjxq2TuOLvIF3D4zX/lCmz5vOnKHYT9qilJ2WSrwRXgC9PZWj29rFvDCZiSr9w4mg+XNOeOcwLpc7a7FPbnpRKEY/Z/lNPoIcu02bIpluoqJ71/IK0foea0erP4Lobm6H5OCl5MDtZ4VwyzVnz0DIUdZe+dsQSgxkqlAvIY6r9m/O9lSLqats41Ruk9cG0D5F21thIZlX0N3iPqVokmhkzKgVKK50ypWSa2T3qfxb2tY8bw5ehRShWeeSxeUI9G5d17ujS36XmU6oV2B3k36SmxiZntAMfGG9fE81cy3SCLWoLOnDSpNer1nUBGRXzxKFNC4IMagqz7i81taJy7yISWdt5Mru8UkbFzWukZAbwj2GQaE6vE+zSG9Ukmt0fkGsW9Dhkl1W2qtWcTRayxMvURC4N8mb4MgsE501SK2VGmt6JDKHS58T3g2Ylolk3Sg86JKRqyTR3oIQ+aXxc6lb1FipNOwsoq9iseX+mZw3f3D5ZC2D4RYZ1RNsnWVwV9+FrJ4eWaH5m9L6dn1WtJo3mwO17erWlblG/xZ5t+3oUxa6x6DJp9C4oFRqkp+wbZVqkqrJhbxSsZ9vg9tsA2iVkU8Gl9y+1QxLNLpzD7mmc5/Sx2/a0POv6oUFNmXEiGattt2kR0jST4a2bFM2raqpMZ24ArESjaeQYWEIn0UwvNtA7SyfV5k9RLoDf27UWVRELpSdou7xydmlVc+WljjOJltH06Y0OSTRt5xR8x4ep233MA0KQ4+Xyyrn4A4KAfGWx4yyyZTRdepPDATSbbKfcMXkg43qtvOdFLYj80HrzGLPeCcvrTOUio+nSm8wH0BywJdrGrT6xiGQUeYVdVs25Z3q3F6tJYRhNkd6TaUb29KeowCiPPgY+YpjIK8RTbntFpQtfYjOuMJoivSfTnIcnfbAY2BnkUSdk3IFKgMgrRFJs1So1cpS7KPaGRKpIb0Ezbnh/IzTtBQI1faUesnJV0hR5hW4z7MtOq8MXIx+JjaZIb04zKstgSpXZlSEP5nj0IYUQ861fn1clYVUzQ33vkddM7xxoyvTmNHMgnoV373UfQJ/oYuKCgSRJU+QV2odpqhfhuSJ1lFWgKdOb0yyAWAc61/k2kmeXTX0IsRfAJ8UiN0VeoXlo0jXyEqwU0SJLoCnTm9PU2VflvWb5YOrc5Kt1usM98RNolwEirxBPDaeTUm/CqRrrYsRAU6Y3p6l2nhX9miwz8Ujnk94sCld93fwoADKvEJcr3Xi+DscboY+RAk2Z3oKm7JSpiChiD1U/lL763NkPSB54tiAu9k3neBecFE/QeKDZE1M5gebpn7h4pm3b7wbU4nDUW6dKyQq6KbCbgEHr/BTyjndWlqteISHQ7EORmZJpRhdq6Pcv79xlm+hwaurLaMs76q/Oc0EhaXt4eI1d30HWhWegCYvckEwz+wz5Pea9Z9i8mg9Gb9LCYCtoTeZp0K65zAcXK82VFzsc9DT5R6x2SKb5RRH7R2F25+yHg0bnW2gTpRsc9Ue6HCOldhaEc1D0/bgRtJCbQ+mdSHP+Eeo9txWC9P1R8s9iQK3EtwWZV+jQ37NuI81su8MwP5pD6Z1Ic+cPVB5uhSBZeNcoPy8F0EkzYZFEI9umquw6v5E24oinuQpbHE+i6X+722fem0vrqL1Dv9gwHMW03cCjtVevAPz94hq3x5MuV9zR0Fw783YZTvxqrehNSTTPup8Y+TBMVRY/ufTGx6dCdx/H/Lyg1brrGEz6BwmxbLllSCaaGRdiwVuTaA6ca9W7amGqr+HLRQ552R60sy+Y8gtv0EIhZASHR2UzmjbECw3vkETTOwwJr7C+0jQoSZ1rq2wb4PiIbGiOwBM2pFHfyUg9TNGIY680Ao0HDp9metzCsmTKYfrG03Po4dOc8JPwnLzGZcT/FBcdRWwPn6ba6fAHcnlaHpW4Dlnh3Y6A5vQWp8bl3i7X1Mc/EqXKjEdAM+a3e/ZolZFzzk3D8hHQVF0+LoxA9kmmTBaPgmZOpqAndK3mxYOEo6CpxvPJD30FTKJ6JDTze+Mo/Lo2Dh2PTZfG4+rRBPx/FP4vvXNxvLDaxgMAAAAASUVORK5CYII="/>
  <p:tag name="POWERPOINTLATEX_CACHECONTENT#435E2A285429205C6C6571207C547C5C63646F7420325E690D0A" val="iVBORw0KGgoAAAANSUhEUgAAAUwAAAA6BAMAAAApTH0EAAAAMFBMVEX///8AAADu7u6qqqpUVFQiIiIQEBC6urrc3NzMzMwyMjJ2dnaYmJiIiIhERERmZmavx8LSAAAIAElEQVRoBe1ZX4ij1RW/+SYzky+ZZOZ0d0adcXczg6yLPjjLqBRByaDYvpRuXLtF8WHig1qqJQMWqQ+S7IOufdAERUoRSRS0YBecghVswYSyfejTpA+FPjlZEG1pYfKy+FLoPef+OyfJl1lwZ6DF+3DvOb9z7vl+373n/vkSpb4tN2gEcis3KNDhhqkvHm78GxT99LEbFOjbMP9/I9AY90pnxoEJ2PxuguE/Cfj1wt9ljnfsM8WLpztePFBY3RrvEi2Nxyeia0Vvjk96UUWPBplJ8QmmHCB+E5qz7edY9OjuMix9TwOna7rKHA+m6VaQubTd4dpE+ZvQvNJor/vg8SZ8+Kf721eVel+p21W0oiKXkf0aekWXeLmokdxNiF9XsTTP8BCXijrohEmPTOTMM6rtky7TX/qrhuMLtbQex/5VdULde4vxy99KbRdE6WjwQpEs11EZmnMiAui4yTTja7D0IEZO70bQcY/YsWL2XE+n3D1L1fO3QckY6y1q23q0NzbuheMbGxufVwDnoVkiy/jq+RrDDc0sLP9R967Agxsb918DfbYk0xxc3vg9/FiHmCnmoWhD3QFXjRT9DHAQHzj1YeV31tZuoJCBr7CZgQVs5qGm6/RNKI8v98EuMxia9ZM1xCpAlsHNE2gWntY+AxNjxq2TuOLvIF3D4zX/lCmz5vOnKHYT9qilJ2WSrwRXgC9PZWj29rFvDCZiSr9w4mg+XNOeOcwLpc7a7FPbnpRKEY/Z/lNPoIcu02bIpluoqJ71/IK0foea0erP4Lobm6H5OCl5MDtZ4VwyzVnz0DIUdZe+dsQSgxkqlAvIY6r9m/O9lSLqats41Ruk9cG0D5F21thIZlX0N3iPqVokmhkzKgVKK50ypWSa2T3qfxb2tY8bw5ehRShWeeSxeUI9G5d17ujS36XmU6oV2B3k36SmxiZntAMfGG9fE81cy3SCLWoLOnDSpNer1nUBGRXzxKFNC4IMagqz7i81taJy7yISWdt5Mru8UkbFzWukZAbwj2GQaE6vE+zSG9Ukmt0fkGsW9Dhkl1W2qtWcTRayxMvURC4N8mb4MgsE501SK2VGmt6JDKHS58T3g2Ylolk3Sg86JKRqyTR3oIQ+aXxc6lb1FipNOwsoq9iseX+mZw3f3D5ZC2D4RYZ1RNsnWVwV9+FrJ4eWaH5m9L6dn1WtJo3mwO17erWlblG/xZ5t+3oUxa6x6DJp9C4oFRqkp+wbZVqkqrJhbxSsZ9vg9tsA2iVkU8Gl9y+1QxLNLpzD7mmc5/Sx2/a0POv6oUFNmXEiGattt2kR0jST4a2bFM2raqpMZ24ArESjaeQYWEIn0UwvNtA7SyfV5k9RLoDf27UWVRELpSdou7xydmlVc+WljjOJltH06Y0OSTRt5xR8x4ep233MA0KQ4+Xyyrn4A4KAfGWx4yyyZTRdepPDATSbbKfcMXkg43qtvOdFLYj80HrzGLPeCcvrTOUio+nSm8wH0BywJdrGrT6xiGQUeYVdVs25Z3q3F6tJYRhNkd6TaUb29KeowCiPPgY+YpjIK8RTbntFpQtfYjOuMJoivSfTnIcnfbAY2BnkUSdk3IFKgMgrRFJs1So1cpS7KPaGRKpIb0Ezbnh/IzTtBQI1faUesnJV0hR5hW4z7MtOq8MXIx+JjaZIb04zKstgSpXZlSEP5nj0IYUQ861fn1clYVUzQ33vkddM7xxoyvTmNHMgnoV373UfQJ/oYuKCgSRJU+QV2odpqhfhuSJ1lFWgKdOb0yyAWAc61/k2kmeXTX0IsRfAJ8UiN0VeoXlo0jXyEqwU0SJLoCnTm9PU2VflvWb5YOrc5Kt1usM98RNolwEirxBPDaeTUm/CqRrrYsRAU6Y3p6l2nhX9miwz8Ujnk94sCld93fwoADKvEJcr3Xi+DscboY+RAk2Z3oKm7JSpiChiD1U/lL763NkPSB54tiAu9k3neBecFE/QeKDZE1M5gebpn7h4pm3b7wbU4nDUW6dKyQq6KbCbgEHr/BTyjndWlqteISHQ7EORmZJpRhdq6Pcv79xlm+hwaurLaMs76q/Oc0EhaXt4eI1d30HWhWegCYvckEwz+wz5Pea9Z9i8mg9Gb9LCYCtoTeZp0K65zAcXK82VFzsc9DT5R6x2SKb5RRH7R2F25+yHg0bnW2gTpRsc9Ue6HCOldhaEc1D0/bgRtJCbQ+mdSHP+Eeo9txWC9P1R8s9iQK3EtwWZV+jQ37NuI81su8MwP5pD6Z1Ic+cPVB5uhSBZeNcoPy8F0EkzYZFEI9umquw6v5E24oinuQpbHE+i6X+722fem0vrqL1Dv9gwHMW03cCjtVevAPz94hq3x5MuV9zR0Fw783YZTvxqrehNSTTPup8Y+TBMVRY/ufTGx6dCdx/H/Lyg1brrGEz6BwmxbLllSCaaGRdiwVuTaA6ca9W7amGqr+HLRQ552R60sy+Y8gtv0EIhZASHR2UzmjbECw3vkETTOwwJr7C+0jQoSZ1rq2wb4PiIbGiOwBM2pFHfyUg9TNGIY680Ao0HDp9metzCsmTKYfrG03Po4dOc8JPwnLzGZcT/FBcdRWwPn6ba6fAHcnlaHpW4Dlnh3Y6A5vQWp8bl3i7X1Mc/EqXKjEdAM+a3e/ZolZFzzk3D8hHQVF0+LoxA9kmmTBaPgmZOpqAndK3mxYOEo6CpxvPJD30FTKJ6JDTze+Mo/Lo2Dh2PTZfG4+rRBPx/FP4vvXNxvLDaxgMAAAAASUVORK5CYII="/>
  <p:tag name="POWERPOINTLATEX_REFCOUNTER#435E2A285429205C6C6571207C547C5C63646F7420325E690D0A" val="2"/>
  <p:tag name="POWERPOINTLATEX_CACHECONTENT#435E2A285429205C6C6571207C547C5C63646F7420325E690D0A0D0A" val="iVBORw0KGgoAAAANSUhEUgAAAUwAAAA6BAMAAAApTH0EAAAAMFBMVEX///8AAADu7u6qqqpUVFQiIiIQEBC6urrc3NzMzMwyMjJ2dnaYmJiIiIhERERmZmavx8LSAAAIAElEQVRoBe1ZX4ij1RW/+SYzky+ZZOZ0d0adcXczg6yLPjjLqBRByaDYvpRuXLtF8WHig1qqJQMWqQ+S7IOufdAERUoRSRS0YBecghVswYSyfejTpA+FPjlZEG1pYfKy+FLoPef+OyfJl1lwZ6DF+3DvOb9z7vl+373n/vkSpb4tN2gEcis3KNDhhqkvHm78GxT99LEbFOjbMP9/I9AY90pnxoEJ2PxuguE/Cfj1wt9ljnfsM8WLpztePFBY3RrvEi2Nxyeia0Vvjk96UUWPBplJ8QmmHCB+E5qz7edY9OjuMix9TwOna7rKHA+m6VaQubTd4dpE+ZvQvNJor/vg8SZ8+Kf721eVel+p21W0oiKXkf0aekWXeLmokdxNiF9XsTTP8BCXijrohEmPTOTMM6rtky7TX/qrhuMLtbQex/5VdULde4vxy99KbRdE6WjwQpEs11EZmnMiAui4yTTja7D0IEZO70bQcY/YsWL2XE+n3D1L1fO3QckY6y1q23q0NzbuheMbGxufVwDnoVkiy/jq+RrDDc0sLP9R967Agxsb918DfbYk0xxc3vg9/FiHmCnmoWhD3QFXjRT9DHAQHzj1YeV31tZuoJCBr7CZgQVs5qGm6/RNKI8v98EuMxia9ZM1xCpAlsHNE2gWntY+AxNjxq2TuOLvIF3D4zX/lCmz5vOnKHYT9qilJ2WSrwRXgC9PZWj29rFvDCZiSr9w4mg+XNOeOcwLpc7a7FPbnpRKEY/Z/lNPoIcu02bIpluoqJ71/IK0foea0erP4Lobm6H5OCl5MDtZ4VwyzVnz0DIUdZe+dsQSgxkqlAvIY6r9m/O9lSLqats41Ruk9cG0D5F21thIZlX0N3iPqVokmhkzKgVKK50ypWSa2T3qfxb2tY8bw5ehRShWeeSxeUI9G5d17ujS36XmU6oV2B3k36SmxiZntAMfGG9fE81cy3SCLWoLOnDSpNer1nUBGRXzxKFNC4IMagqz7i81taJy7yISWdt5Mru8UkbFzWukZAbwj2GQaE6vE+zSG9Ukmt0fkGsW9Dhkl1W2qtWcTRayxMvURC4N8mb4MgsE501SK2VGmt6JDKHS58T3g2Ylolk3Sg86JKRqyTR3oIQ+aXxc6lb1FipNOwsoq9iseX+mZw3f3D5ZC2D4RYZ1RNsnWVwV9+FrJ4eWaH5m9L6dn1WtJo3mwO17erWlblG/xZ5t+3oUxa6x6DJp9C4oFRqkp+wbZVqkqrJhbxSsZ9vg9tsA2iVkU8Gl9y+1QxLNLpzD7mmc5/Sx2/a0POv6oUFNmXEiGattt2kR0jST4a2bFM2raqpMZ24ArESjaeQYWEIn0UwvNtA7SyfV5k9RLoDf27UWVRELpSdou7xydmlVc+WljjOJltH06Y0OSTRt5xR8x4ep233MA0KQ4+Xyyrn4A4KAfGWx4yyyZTRdepPDATSbbKfcMXkg43qtvOdFLYj80HrzGLPeCcvrTOUio+nSm8wH0BywJdrGrT6xiGQUeYVdVs25Z3q3F6tJYRhNkd6TaUb29KeowCiPPgY+YpjIK8RTbntFpQtfYjOuMJoivSfTnIcnfbAY2BnkUSdk3IFKgMgrRFJs1So1cpS7KPaGRKpIb0Ezbnh/IzTtBQI1faUesnJV0hR5hW4z7MtOq8MXIx+JjaZIb04zKstgSpXZlSEP5nj0IYUQ861fn1clYVUzQ33vkddM7xxoyvTmNHMgnoV373UfQJ/oYuKCgSRJU+QV2odpqhfhuSJ1lFWgKdOb0yyAWAc61/k2kmeXTX0IsRfAJ8UiN0VeoXlo0jXyEqwU0SJLoCnTm9PU2VflvWb5YOrc5Kt1usM98RNolwEirxBPDaeTUm/CqRrrYsRAU6Y3p6l2nhX9miwz8Ujnk94sCld93fwoADKvEJcr3Xi+DscboY+RAk2Z3oKm7JSpiChiD1U/lL763NkPSB54tiAu9k3neBecFE/QeKDZE1M5gebpn7h4pm3b7wbU4nDUW6dKyQq6KbCbgEHr/BTyjndWlqteISHQ7EORmZJpRhdq6Pcv79xlm+hwaurLaMs76q/Oc0EhaXt4eI1d30HWhWegCYvckEwz+wz5Pea9Z9i8mg9Gb9LCYCtoTeZp0K65zAcXK82VFzsc9DT5R6x2SKb5RRH7R2F25+yHg0bnW2gTpRsc9Ue6HCOldhaEc1D0/bgRtJCbQ+mdSHP+Eeo9txWC9P1R8s9iQK3EtwWZV+jQ37NuI81su8MwP5pD6Z1Ic+cPVB5uhSBZeNcoPy8F0EkzYZFEI9umquw6v5E24oinuQpbHE+i6X+722fem0vrqL1Dv9gwHMW03cCjtVevAPz94hq3x5MuV9zR0Fw783YZTvxqrehNSTTPup8Y+TBMVRY/ufTGx6dCdx/H/Lyg1brrGEz6BwmxbLllSCaaGRdiwVuTaA6ca9W7amGqr+HLRQ552R60sy+Y8gtv0EIhZASHR2UzmjbECw3vkETTOwwJr7C+0jQoSZ1rq2wb4PiIbGiOwBM2pFHfyUg9TNGIY680Ao0HDp9metzCsmTKYfrG03Po4dOc8JPwnLzGZcT/FBcdRWwPn6ba6fAHcnlaHpW4Dlnh3Y6A5vQWp8bl3i7X1Mc/EqXKjEdAM+a3e/ZolZFzzk3D8hHQVF0+LoxA9kmmTBaPgmZOpqAndK3mxYOEo6CpxvPJD30FTKJ6JDTze+Mo/Lo2Dh2PTZfG4+rRBPx/FP4vvXNxvLDaxgMAAAAASUVORK5CYII="/>
  <p:tag name="POWERPOINTLATEX_REFCOUNTER#435E2A285429205C6C6571207C547C5C63646F7420325E690D0A0D0A" val="2"/>
  <p:tag name="POWERPOINTLATEX_CACHECONTENT#435E2A285429205C6C6571207C547C5C63646F7420325E690D0A0D0A43" val="iVBORw0KGgoAAAANSUhEUgAAAUwAAABsBAMAAADzm5buAAAAMFBMVEX///8AAADu7u6qqqpUVFQiIiIQEBC6urrc3NzMzMwyMjJ2dnaYmJiIiIhERERmZmavx8LSAAAJcklEQVR4Ae1bX4hjVxk/ufl3bzLJzNfdpHams3tnWNZl98EZ4hYRKhkr1Rdx4tYVpeCkD7XFVjKglApKsg/tqqAJiohISSqoUBc2QlW00ARZQZ8mPgh90clC/VMsTB66+KDg+X++k9ybGezO5K7kPNzz/Tvf+d3vfOdP7r0hZF7uUgSyK3fJ0fG6aRSO1/9d8n7+1F1yNHfz/xeBZtAtXQgShsgW90IU/wmRH1X8AWR48QAxmjzf0+ShxNpOsIlTDJZPla77Wu2d0SRxHjM0orxVxBxCvhuY6c6zyLvz/goUP0oF5+v04p42qmTb0Jja7WFuKv1uYN5qdja0c28LXvntw53bhPyYkPcSZ4U4KiOHdWblXMflGpVk72fyIxUJ8wJ2cd2nTqcMuiM8u0+Rjk46d1j8IxV7V+sJGsfhbbJKHnpA2OUe5HUfrNKjwqs+1xzhImAuWB6A+g2H6d2B4iPMc2LPgZ7qoivJzPaAptzlYu3KOSgLZaPN6w6Ndqn0EJwulUp/qQIbh1aZa4IvX6ojuYCZgeXXaOsqPFIqPXwH6N4SDnN0o/QL+DR1kfJz4EtXF+G2oJwvAgvih86+Uv251HWajHDh76xKwRKrFqFOr4n7GR1cPgh7SCFgNs7UmawKXDN6zxSY+c9Tm5HwkVLzxKvqM0hf4PiW7iUu5nzuLPfdgn1e857c8CPBLcDTkwiYgwPW1gPhMUZvODSaj9apZZblBSGbMvvIrgZFYhxHevjk48yClqQIWbLNGDKQlm9ybtjj1eTld6CaC52A+VnO5ECsZPntcJhp0WkFfNpkSA1Z8UCEitF5hiPe+emVwYrPeLIrjBpNzg1B1B/h3KbQcRpdnD/BjxBLSQ7TFVHJ87SiKVMOh5nZ5+034YDaqBi+AG0uZZccw7G1Sp7xKjR3aBnu8erX/EpAriBvczYWmJxOF34irPWVw8y2RSPY4XWeOg4b9EZNmi4xRH6OY+jwCcEVJM6y7g91skKyLzOJI3VXuFrlFREsW7wmijuCf4wLOczkBher9GZsGMz+x7lpBmgcMsskU6NsViYL13jLvHJUGuRE+NwlLs6JpCZERJrfE1eYC90nPmY4SXGYDcEMoMeJWD0cZhfKzCbBuos9SL7HmJYcBUYTT8x5vadnBN7sAdfmQeBzBGqHL59coy7eEP6laFNzmK8LfijHZ42yYdEcqXWPzrbYA+RnrGVH3h73IueYc4Nz/F4YlW9yPibvyG1zllQEesGwa7oDar01QjmFZCqo9P4GNQiD2Ydt1jzBxjlx6tw+pdOqHVOQuIgTp9llVy1aXNISg6G1W9ybZkm8wvdcI5AUj6agPUAJHQYzUWgy6wzfqba+wOg86LWdck6NyUwZWLBVXim9rSULlWJPqawawdTpzQzCYMrGMbhPu2nIdUwLLMKOl8orZaI3CC7IVQs9pbFrBFOlNzc4BGYLrZRdkQe2X81V9jVJCSs/KN86hbSXYHkDsZhEMFV6c/UhMEdoinbYUh9arGS08oo1WRP7nmjdKdTC3CCYVnpPh+nI3Z97BQR5shu4iWRWXjF5TC2vjOnD31gVVBBMK72nw1yEJ7QzD9AepKWKcNWGygVWXjFJDM1aQia2cuVFnpA4a6W3BdNrantBtOQBgnH0SD2mxawN08orZpZCv+woO34w0p5QNK30xjCdiu2MkAo6MuRAbI/apUV4eOmn+1XZ0pLUWNvL9jFTGxuYdnpjmFmw+mJn7w3tgO7o1sAZBadsmFZeMf04TPIVeNbnDe2LgWmnN4aZB2se0FzHy0gOHTbpJoRugPXkWblp5RVTjw06lXwNVnymsYuBaac3hkmzr4ZbpXEwaW7i2ZrsYUv2E2gPCay8YvLYeDoR8l04W0dNBGlg2umNYZLuM1a7FspMtqXjQW/5lik9bt40AjuvmNye6cLy23C6adoIysC009uCaTdyq5YXaw0ln7Bt6b5zYCQ5wNnC5Na6qQzfB2esHqjcwBxYQzkF5vmnlT9Rd+TvBsZ5ZquXRtWyJGiVRycBIW3gXUgbXqou1zTDCQNzCD5ShcN0rtaZ3T+1cR8touOpSQ+jbW1If3VuG4ZTu+PhFXp6BtmwLA1MKGBFOMzMU9zuM9o6hcZV/GDUKkqMdgzXQpZC2heHeWMiqYVKoYeFGib+EUsNwmG+6bP2jhndBfnDgUoX20xnlb4xpD/S7RgR0l2yjA1Dz8dNw5ncHEvvUJiLn+StF3aMk6HeSt7yjVRSeFmw84oZDPel2USV7vSQTEdzLL1DYXZ/w8ujbeMkAy8L5stlI1RUykwSZ2LZJNU9ZTdRO1iiYa7BDpaHwdTP7g6Q9VZxg3Ev8Sc2SM7IhFzAnfWv3wJ449o61nvTDlfYUMBcv/DDCqx+f93XqjCYm+oRIw5DvFr45fXvvHrWNNd+xOMFyjZUQ6OiDySsaYs1YzSH6SoXS1obBnOkTGvalBLxIRXf8LFI03KjTT8nyvNaQYm8yQgsnqRFNKWL55raIAymNhgjXkRtbdWobPOYW0PLAJZP0ALmhHjKgjRpO13SMEM0YTgoT4iCBccPMxE0sSSYihm+YHhKevwwpzwSXrCPca71nuKagsjq44dJuj3cIaaT9lbJ5iEquNkJwEzuYGiYHuxhjrz6KavUkPIEYHr4dI+6Jq495lg1Tp8ATNLHcUEAMk8gZjp5EjCzdgpqQHfqmjyMOAmYJBhPbuxXwDSoJwIztx8E4Qf1IGmwLFkOlpPHQuRz8TwC8wjMIzCPwDwC8wjMIxCFCDh+FFAcgiH+DsDn6Ck93T7EcKbqS1D4d+nPy02S2p4pjumdL4iXD+dWSTfKMIeFJr+PzV9NPF2ffn8nqr2onsOmi1GG2dGPKQcRhpkw7wgyEYbZN+8lvejCdKroNVsnsjM9i79D6kcWZsqkJn0QGVmYm/hVTTKyMLegbFbpRGRhVs1Ep2969g3kSFEOTLwwjRQ+CYZ+LlWLIq4xTHFAr/3HdBFiKcx6hOCEQblHopm+Nwb9HpnpBPC6GZYas5cP8fcw7s3ZAwpGIL8xF8p4O9ho9tI1/K1WZDdL+jUn+hQiEdlBd/H3YKnobpz4Y63Ls0/CMAQZ9N22/d+usBYzkTtV/WI8tz0TBEfr9AV9ft+sH63FTKzcyrLPO16wPuedCZZpndI1ieF0/xrdec7hvwSnf3/9q50PT7uXKOi+WQEoBvwJLQrYLAwvPu9b/Jz5HyLwX3v0o53BX6v7AAAAAElFTkSuQmCC"/>
  <p:tag name="POWERPOINTLATEX_REFCOUNTER#435E2A285429205C6C6571207C547C5C63646F7420325E690D0A0D0A43" val="2"/>
  <p:tag name="POWERPOINTLATEX_CACHECONTENT#435E2A285429205C6C6571207C547C5C63646F7420325E690D0A0D0A435E" val="iVBORw0KGgoAAAANSUhEUgAAAUwAAABsBAMAAADzm5buAAAAMFBMVEX///8AAADu7u6qqqpUVFQiIiIQEBC6urrc3NzMzMwyMjJ2dnaYmJiIiIhERERmZmavx8LSAAAJcklEQVR4Ae1bX4hjVxk/ufl3bzLJzNfdpHams3tnWNZl98EZ4hYRKhkr1Rdx4tYVpeCkD7XFVjKglApKsg/tqqAJiohISSqoUBc2QlW00ARZQZ8mPgh90clC/VMsTB66+KDg+X++k9ybGezO5K7kPNzz/Tvf+d3vfOdP7r0hZF7uUgSyK3fJ0fG6aRSO1/9d8n7+1F1yNHfz/xeBZtAtXQgShsgW90IU/wmRH1X8AWR48QAxmjzf0+ShxNpOsIlTDJZPla77Wu2d0SRxHjM0orxVxBxCvhuY6c6zyLvz/goUP0oF5+v04p42qmTb0Jja7WFuKv1uYN5qdja0c28LXvntw53bhPyYkPcSZ4U4KiOHdWblXMflGpVk72fyIxUJ8wJ2cd2nTqcMuiM8u0+Rjk46d1j8IxV7V+sJGsfhbbJKHnpA2OUe5HUfrNKjwqs+1xzhImAuWB6A+g2H6d2B4iPMc2LPgZ7qoivJzPaAptzlYu3KOSgLZaPN6w6Ndqn0EJwulUp/qQIbh1aZa4IvX6ojuYCZgeXXaOsqPFIqPXwH6N4SDnN0o/QL+DR1kfJz4EtXF+G2oJwvAgvih86+Uv251HWajHDh76xKwRKrFqFOr4n7GR1cPgh7SCFgNs7UmawKXDN6zxSY+c9Tm5HwkVLzxKvqM0hf4PiW7iUu5nzuLPfdgn1e857c8CPBLcDTkwiYgwPW1gPhMUZvODSaj9apZZblBSGbMvvIrgZFYhxHevjk48yClqQIWbLNGDKQlm9ybtjj1eTld6CaC52A+VnO5ECsZPntcJhp0WkFfNpkSA1Z8UCEitF5hiPe+emVwYrPeLIrjBpNzg1B1B/h3KbQcRpdnD/BjxBLSQ7TFVHJ87SiKVMOh5nZ5+034YDaqBi+AG0uZZccw7G1Sp7xKjR3aBnu8erX/EpAriBvczYWmJxOF34irPWVw8y2RSPY4XWeOg4b9EZNmi4xRH6OY+jwCcEVJM6y7g91skKyLzOJI3VXuFrlFREsW7wmijuCf4wLOczkBher9GZsGMz+x7lpBmgcMsskU6NsViYL13jLvHJUGuRE+NwlLs6JpCZERJrfE1eYC90nPmY4SXGYDcEMoMeJWD0cZhfKzCbBuos9SL7HmJYcBUYTT8x5vadnBN7sAdfmQeBzBGqHL59coy7eEP6laFNzmK8LfijHZ42yYdEcqXWPzrbYA+RnrGVH3h73IueYc4Nz/F4YlW9yPibvyG1zllQEesGwa7oDar01QjmFZCqo9P4GNQiD2Ydt1jzBxjlx6tw+pdOqHVOQuIgTp9llVy1aXNISg6G1W9ybZkm8wvdcI5AUj6agPUAJHQYzUWgy6wzfqba+wOg86LWdck6NyUwZWLBVXim9rSULlWJPqawawdTpzQzCYMrGMbhPu2nIdUwLLMKOl8orZaI3CC7IVQs9pbFrBFOlNzc4BGYLrZRdkQe2X81V9jVJCSs/KN86hbSXYHkDsZhEMFV6c/UhMEdoinbYUh9arGS08oo1WRP7nmjdKdTC3CCYVnpPh+nI3Z97BQR5shu4iWRWXjF5TC2vjOnD31gVVBBMK72nw1yEJ7QzD9AepKWKcNWGygVWXjFJDM1aQia2cuVFnpA4a6W3BdNrantBtOQBgnH0SD2mxawN08orZpZCv+woO34w0p5QNK30xjCdiu2MkAo6MuRAbI/apUV4eOmn+1XZ0pLUWNvL9jFTGxuYdnpjmFmw+mJn7w3tgO7o1sAZBadsmFZeMf04TPIVeNbnDe2LgWmnN4aZB2se0FzHy0gOHTbpJoRugPXkWblp5RVTjw06lXwNVnymsYuBaac3hkmzr4ZbpXEwaW7i2ZrsYUv2E2gPCay8YvLYeDoR8l04W0dNBGlg2umNYZLuM1a7FspMtqXjQW/5lik9bt40AjuvmNye6cLy23C6adoIysC009uCaTdyq5YXaw0ln7Bt6b5zYCQ5wNnC5Na6qQzfB2esHqjcwBxYQzkF5vmnlT9Rd+TvBsZ5ZquXRtWyJGiVRycBIW3gXUgbXqou1zTDCQNzCD5ShcN0rtaZ3T+1cR8touOpSQ+jbW1If3VuG4ZTu+PhFXp6BtmwLA1MKGBFOMzMU9zuM9o6hcZV/GDUKkqMdgzXQpZC2heHeWMiqYVKoYeFGib+EUsNwmG+6bP2jhndBfnDgUoX20xnlb4xpD/S7RgR0l2yjA1Dz8dNw5ncHEvvUJiLn+StF3aMk6HeSt7yjVRSeFmw84oZDPel2USV7vSQTEdzLL1DYXZ/w8ujbeMkAy8L5stlI1RUykwSZ2LZJNU9ZTdRO1iiYa7BDpaHwdTP7g6Q9VZxg3Ev8Sc2SM7IhFzAnfWv3wJ449o61nvTDlfYUMBcv/DDCqx+f93XqjCYm+oRIw5DvFr45fXvvHrWNNd+xOMFyjZUQ6OiDySsaYs1YzSH6SoXS1obBnOkTGvalBLxIRXf8LFI03KjTT8nyvNaQYm8yQgsnqRFNKWL55raIAymNhgjXkRtbdWobPOYW0PLAJZP0ALmhHjKgjRpO13SMEM0YTgoT4iCBccPMxE0sSSYihm+YHhKevwwpzwSXrCPca71nuKagsjq44dJuj3cIaaT9lbJ5iEquNkJwEzuYGiYHuxhjrz6KavUkPIEYHr4dI+6Jq495lg1Tp8ATNLHcUEAMk8gZjp5EjCzdgpqQHfqmjyMOAmYJBhPbuxXwDSoJwIztx8E4Qf1IGmwLFkOlpPHQuRz8TwC8wjMIzCPwDwC8wjMIxCFCDh+FFAcgiH+DsDn6Ck93T7EcKbqS1D4d+nPy02S2p4pjumdL4iXD+dWSTfKMIeFJr+PzV9NPF2ffn8nqr2onsOmi1GG2dGPKQcRhpkw7wgyEYbZN+8lvejCdKroNVsnsjM9i79D6kcWZsqkJn0QGVmYm/hVTTKyMLegbFbpRGRhVs1Ep2969g3kSFEOTLwwjRQ+CYZ+LlWLIq4xTHFAr/3HdBFiKcx6hOCEQblHopm+Nwb9HpnpBPC6GZYas5cP8fcw7s3ZAwpGIL8xF8p4O9ho9tI1/K1WZDdL+jUn+hQiEdlBd/H3YKnobpz4Y63Ls0/CMAQZ9N22/d+usBYzkTtV/WI8tz0TBEfr9AV9ft+sH63FTKzcyrLPO16wPuedCZZpndI1ieF0/xrdec7hvwSnf3/9q50PT7uXKOi+WQEoBvwJLQrYLAwvPu9b/Jz5HyLwX3v0o53BX6v7AAAAAElFTkSuQmCC"/>
  <p:tag name="POWERPOINTLATEX_REFCOUNTER#435E2A285429205C6C6571207C547C5C63646F7420325E690D0A0D0A435E" val="2"/>
  <p:tag name="POWERPOINTLATEX_CACHECONTENT#435E2A285429205C6C6571207C547C5C63646F7420325E690D0A0D0A435E2A2841" val="iVBORw0KGgoAAAANSUhEUgAAAUwAAAB2BAMAAABR1rcTAAAAMFBMVEX///8AAADu7u6qqqpUVFQiIiIQEBC6urrc3NzMzMwyMjJ2dnaYmJiIiIhERERmZmavx8LSAAALlElEQVR4Ae1bb4hjVxW/eZNM8jL5M8fdmdrZ7m5mWcdl94MzjFtLoZKxUvWDOnHrirXgpB9sxVYyWCkVlGSF7aqgCYqIaEkqqLAuboSqqGCCrKCfJn4Q/FInC/UfFWYQlyoKnnvve/ee815eZmCT7KzM/fDu+XfP/eW+c/+8906EOCwjGoGZYyNyNF43tbnx+h+R96UjI3J06Ob/bwTqg37SmUHCCFl+K0Lx3wj5fsUPEMOzO4Qx5FLHkHsSixuDTZz5wfKh0lMFo3ZPGFI4j1qaUO5xwuxB3g7MZOsZ4t15awnm34WCpSpeUketKtG0NKU2O5QbSt8OzBv11rJx7q7B1V891LopxHeFeLNwjgnHj8h+VVo5V2i5hJKZe6R8X8WDeYa6uFJAp0NuuqM9p54SLRN0qf7871DsXqzGcRz7N8Vxcf+92i57n6q7wEoHhRcLSrOPi4aZYR4A/UbDdG/B/MPSc3zLgY7fRdsj0+s9DLnz85ULp6GolbWmqls42qur98PR1dXVP5ZB3odGUWkGX56tErmGmYaFX2DrMjy8uvrQLcC9JRrm7rXVH8OH0MV0IQsFz9VZuKkp55MgB/HtJ6+Wf+TpWnVJpOAvspqGWVnloYrX+D2SHlwehC2i0DBrJ6pSVgal2X3jEJi5J9FmV/uY9ueJWzZnkK7G8WXTy5Se89mTyncDtlWtekpFHwluAJ2eQsPs7ci2LmiPMfzBkaP5SBUtZ2RcCLHiRZ/YNKBETOFI9j/2uLTAktBDlmhKRvQ8y1cV1++oKnz5NfjNtU7DfEwxWdArWW49GmZSd1qCAjbpo6EsLuihknRO4phqff9C71hB8mJTG9XqiuuDrt+puBWtUzS5OL+H7xAWSQUzpUclp8IKQ6YYDTO9rdqvwA7a+GN4GZpKKi9ZiWPtuHjaLWHsYOlvqepn6irAW0H+rtjYwOB02vA9bW2uCuZMUzeCDVXn0HHUTa9VPNNZiaiQVRhaakIohZiSUffbqjgmZl6SEsfTXVBqP66EZuXiFSqpXfhrUKhgJpaV2A9vyUbB7L5XmaYBxyG9INIVZGe8YFEad0FVjh8GWT18qVklzuqgFkKPtPpNSmEvuE+823IepWDWNNODjiJi1WiYbShKm7jsLnaf+LpkGt5dkLRw9Zw3e3pa453ZUdocaHyORu2o5VNp/Ivbh9d92tYK5i813/fuzyKyUaO56697ONti94ofyJYt7+cpL94cc64pTv0WSeXqio95vyjVVKwoafSakddkC/z11gq9KeSFgh/eX0SDKJhdWJfN4/I+x4+c3kY66beTCjGlx0nR8rLpL1pK0tA3w2jXlDfDiqmS2nOtwKPUaGraBRLQUTDjc3VpnVY71donJJ0Ds7Yj51SkzJYeg+3Hla/nWpEpzXd8FasJTBPe0iAKptc4Bm8wbmreOmYEjODj5ceVb2I2CCXIluc6vobXBKYf3spgD5gNslK2dRxwv4YrbRsSCRYfyDeOEO05WFgmLCUJTD+8lXoPmLtkirbkUh9ZWDCyuJJNFvW+p1u35ipRbghMFt7DYTre7q+8AoEc7gauExmLKymP+curZLrwZ1kNKgQmC+/hMPPwhHHmAtmDjNQnUv6GqgQsrqQkRmatEKGt3PfinZAUy8KbwXTrxl4TDe8AITk8Uge0lOUwWVxJs2nyZIds8GBkPJHRZOFNYTol7kyIEjkyZEFvj8YlI1y69ON+VWRaMR1oe54fM42xhcnDm8KcAdaXPHsvGwe4o7MbZxWK4jBZXEl9EKb4DDxTUA35xcLk4U1h5oDNA4x1uoxkyWETNyHyA2RPLotNFldSHbjpKPkcHCtIDS8WJg9vChOjr0JbJelgYmzS2ZroUEv5CLRFBCyupDwWDCchvgYnq6SJJi1MHt4Upmg/zdo1SGTKLZ3e9EaBmeJx87oV8LiScj7TteVX4GjdttGUhcnDm8HkjVJl5oWtoeL93Bb3nR0ryQKNFiln66Zv+BY4wXpAuYXZY7dyCMylj/v+dN3ynhsk59qt3jMqFz0Cqxw5CWhpje5CxvBceaFiGEVYmH0oEFU0TOdiVdq9Zoy7ZBENhiYeRpvGEJ861y2jqM3g8Go9nkGWmaWFCXNUEQ0z/ZSy+7Cxnib3VT8wGhUSuxuWaxBLLe3qw7w18ahMaa5DhQYmfYhFg2iYrxZke8fe3Yz34IDSfFPqWOlaQ3xI52MkRHuWGVsGz8d1y9nYDIR3JMz8B1TrzIZ10jdbyd8KVupRdFngcSUN+tueWahKtjpEZkYzEN6RMNs/V+WRpnWShpc08+miFfrUtJ0kTmjZFOUt3y5UO1RiYC7CBpVHwTTv7naI9dr8suReVG9siFyScW8Bd0594QbAHy6donp32OGKGmqYp858qwTHv3GqYFRRMFf8V4x0GKbKcz+58tWXT9rmxo9+vYBszW9oVfhCgk1bqgnQCmbKdzFrtFEwd33TijFFYqqP4msFKjK0t9Emn9PleaNAImcjgorDtB5Nz8VzdWMQBdMYBIgXSFuu2i1ynnKLZBmg8hCtYYbEQxaksO1wSc3eopBhrxgSDRaMH2Z80MTywJTs7RsMz5eOH+aQV8IZfoxLse8Ul3yIsh4/TNHu0A4pneBbpZyHpNBmE4CZ2KDQKN3bopx4+YOsVIhyAjBderonXYsUv+dUFaQnAFN06bgQAOknCDOcnATMGR6CBtCtqiH3IiYBUwzGkw08BQyDOhGY2e1BEL5ZHSQdLEsUB8vFoxHyQ/HhCByOwOEIHI7A4QjcVSPg3hVonR/eFTDfVOQwnSrnJ8s5hYj+HgvIl2YDggmyU/8E+Cie0pNN1ekDtutc8FC8tt93CNbHqKhzMPef1VcW6mJ6Xbo0KRRI9zpSYotrX4da4WSojP74cPq4aCuYJC0yZV5+elASwD6ETAag7qU/V1fEyk/l23WWFplmSRRo1Qt9zpgU0rP+e9jkvITJ0iJXtjkKZ46mA3HdmLmWeU3ZkzBZWmSpwjuPv8ZSQ7hyrFzcToq0hEnTIpPmF3gQGp9nX+XGCow779rvkq6CKWxaZOhF60fcoR+2uedRck6ZfGZrydEkaZGLgVUzs+HwD1CjRDLU1wwNti7CpGmRvQ3ednFZDM1m4Naj5KZtaOKLSIRJ0yJtkrTu8n0m53aUEPbjawU2rFkCYZK0SAEdq0PKxRho7fcrC2t528waFK2PuIxNYdIik+Szq1QkruOyGpBJ+QRK2U50/NKzLXs0e3o2kFVzA5W7oS+Xssm4iwPhbk1aZJwvm47cztuBQBg3QO0f06UqkT0l+Avh/DZadmleRWTLUSumYEisBXI5GlXsfZPG8qjRRPpDmLLzwSVGUzuFUCmyDdgebDxW6dDR5LkcGbUMLOoNdaygws6Tw246h7mkgjhG19mwvzFJBs1001WDfQn8t/qMdhlmjX6CBNB1M9Avg4lrgi535JmtT/NhUtcZ0Ab9YJ7+B/7ZZ3X1waG5yKz5KBkvx1y7nGoy1yw25RaEJX9nntkWaa5W4NvKIlmQnCc1TO9fPJqZ3DVPn8Hi/KbTHDi1BSGsDD2fTg5mih7Hp9WaYzo3/89CidqCsE6yTEpjOnaCJmud573hn2BMuepR5s84RjMZIk3yth/nXebtY5LJA3Pu2DObOQdl1znMDBR8wVLHp8LJXb5mvPVlc+ZZqfKeXHvI6xuN9wdEw0+KSJUWCqqvTOgtlkmCi9vbX7ZDPCmEuh9ckyTO1J/4PEfR2jZeUPPtMvxLUeLMswDvuaTpSV9fhKO/ufLZ1jtC/a7MKtGm3Mx3JOlt7FUlnvjlSyWA+dfD3Xp/UUzKzbyg1J+S5NvClhOSvPC8hsG7y9Nsc646SFwq8AR8kLBRLGsdyh1YurZ+YKFRYDPsMYNqDhZ98WDBiULTUMtllPbAyMMb6IGBxoC0q4w9qExe/4njoMIzuF4x1CGxxwj8D96f/VODUW3vAAAAAElFTkSuQmCC"/>
  <p:tag name="POWERPOINTLATEX_REFCOUNTER#435E2A285429205C6C6571207C547C5C63646F7420325E690D0A0D0A435E2A2841" val="2"/>
  <p:tag name="POWERPOINTLATEX_CACHECONTENT#435E2A285429205C6C6571207C547C5C63646F7420325E690D0A0D0A435E2A28412920" val="iVBORw0KGgoAAAANSUhEUgAAAUwAAAB2BAMAAABR1rcTAAAAMFBMVEX///8AAADu7u6qqqpUVFQiIiIQEBC6urrc3NzMzMwyMjJ2dnaYmJiIiIhERERmZmavx8LSAAAMUUlEQVR4Ae1bX2hkVxk/czOTmTuZmeS4m6zNdncnYY3L7oMJcWspVCZWqj6oGbeuWAtm9sFWbGWClVJBmaywXRV0BkVEtGQqqLAuboSqqOAMsoI+ZXwQfKmZhfqPCgniUkXB7/z/vvtnNmHvTLHkPNzz/Tvf+c253/lz7/2GscOS0AhMHE/I0XDdbEwP139C3heOJOTo0M3rbwSaUT/pTJQwRja5HaP4b4x8v+L7keHZXcRYcqFjyTsSc2vRJt5MtHygdL5s1f5JSzLvEUcjyj+BmDuQdwMz234KeffeWuUz7wLBQgMuuaNOldl0NKbWO5gbSN8NzJvN9qJ17q/wa796sH2Lse8y9mbmHWeeich+Q1h5V3G5DJKJY0K+r6JhnsEurpbB6YCb7inPuSdY2wZdrj/zOxD7FxtpGMf+LXaC3XePsiveK+suJ6UDwotlqdnHRcEsEA8c/MbD9G/zmYeE5/S2xzumiy1N5ld7EHLnZ+oXTvOKUm5syroNo728fB8/ury8/McaF/ehVZGa6MvTDSRXMPN89hfQusYfWl5+8DaHvSUe5t715R/zD4GL8XKRl7Wrs/yWorxPcjGIbz91rfYjrWs3BZHjfxHVOJ8S1SRvwDV9TNDR5QG+jRQK5sbJhpDVuNTsvXEAzNLjYLOnfIybeeLX7Bmkq3B82fYypuZ88ZT03eI7spY95eKPBDc5np5MweztirY+Vx5T8INjR/PhBlhOiLhgbElHH1u3oFhK4sj2P/aYsICSUUOW2RQM62nLlyXX78gqfPk1N82VTsF8VDJFrlay0mo8zKzqtMrL0KQPhqL4XA2VoEsCx1j7+xd6x8uCZ+vKaKMpuT5X9Tslt6R0kkYX7/f8O4gFUsLMqVEpybCCkKnEw8zvyPZLfBdszBhe4ZtSKi5FgWPlBHvSr0LsQOlvy+pn8sq4XkH+LtlUZHB6W/x7ytpeJcyJTdWIr8m6BI7jbvpGXZtOCUTlosTQlhNCKtiYiLrfNthxNvGCkHhad0GqTVwxxYrFK1Rye/yvQaGEmVmUYhPego2D2X2vNM1zGIf8LMvXgZ3QwSI1/qysPBMGRTV8uSkpLqqgZkyNtPxNUuEusE+823GakjA3FNPjHUmkGvEwt3hF2KRFd6l72dcF09J3QdDMV3Pe7ul5hXdiV2pLXOHzFGpPLp9SYy5+n79qaFdLmL9UfF/fnzlg40Zzz6x7MNtS97AfiJZt/fOkFz3HvOuSk79FUKWm5FP6F+U2JcuqCr1ixDXb5ma9dUI9hXQomPD+IhjEwezyVdE8Le5z+sjpHaCzpp1QsDE1TpIWl3WzaElJS90Mq12R3izLxqpyz3UCTcnRVLTPUUDHwUxPN4V1Xu5UK58QdInbtR04ry5krvQIbBNXRk+1rFCd6RgVqRFMG97CIA6mbpzib7BuNvQ6ZgWEoONl4sqY2A1CCoq16Y7R0BrBNOEtDe4As4VWyi0VB9Sv5ao7lgSCxAfwrSNIe47PLiIWkwimCW+pvgPMPTRF22Kpjy0kGElciSZzat9TrdvT9Tg3CCYJ78EwPb37S68cQQ53w28gGYkrIU+Z5VUwXf5nUUUVBJOE92CYk/ySdeZztAdZqSFyZkOVAhJXQpJCs5ax0FZuvOgTkmRJeBOYftPaK6KlDxCCgyN1QItZCpPElTAbR092wAYPRtYTGk0S3himV6XOGKuiI0ORq+3RuiSEj5d+2K8qRMvGA23P02OmNXYwaXhjmBOc9CXO3ovWAezo5MY5haQoTBJXQh+EyT7DnyrLhvTiYNLwxjBLnMwDiHW8jBTRYRM2IfQDRE8+iU0SV0IduOkg+Rw/XhYaWhxMGt4YJkRfHbfK4sGE2MSzNdPBluIRaBsJSFwJeSoYTox9jZ9qoCaKdDBpeGOYbOtJ0q6FIlNs6fimt8rEFI6bN5yAxpWQ05muLL/CjzZdG0U5mDS8CUzaKFcjXsgayt5PbWHf2XWSIsfRIuRk3TSGb+EnSQ8gdzB75FYOgLnwceNP1W393CA432312qhW0QRUJXQSUNINvAtZw3O12bplJOFg9nkZqeJhehcbwu4Va9xFi2gwNOEwumkN4alz1TGSWg8Or9LDGWSRWDqYfBor4mHmn5B2H7bW4+i+qgdGqwJib81xLWSppF11mHcmmipUpztYaGHih1gwiIf5clm099zdLegHB5BObgodKV1nCA/pdIwY25oixo6B83HTcS42A+EdC3PyA7J1Yc056dut5G9lJ9UUXhZoXAmD/o42C1XZdgfJ7GgGwjsW5tbPZXl40znJ8xcU8+mKExpq3E0SL7Rsstq2sQvVHpZYmHN8DcvjYNp3d7vIemVmUXDPyzc2SC7ItF7Avfkv3OT8D5fnsd4fdLjChgrm/JlvVfmJb8yXrSoO5pJ5xYiHYaw2/ZOrX33xlGtu/ajXC8BumIZOBS8kyLTFmgAtYeaMiymrjYO5Z0zr1hSIsT6Ir5exyNJ6o80+o8qzVgFEyUUEFodpNZraxTNNaxAH0xoEiOdQW6raq1Aec3NoGcDyEK1ghsQDFqSw7WDJhrtFIcNeJSSKFgwfZjpqYmkwVXf7ouEZ6fBhDnglXKDHuBz5TnHZQBT18GGyrQ7uENMZulWKeYgKbjYCmJk1DA3TvW3MsRc/SEodKUcA08ene9Q1y9F7jlVBegQwWRePCwKQv4SYweQoYE7QELSAbjcseSdiFDBZNJ5i4ClgENSRwCzuREH4ZiNKGi3LVKLl7JEY+aH4cAQOR+BwBA5H4HAE/q9GwI9Ee5AUuUgHCQu9H0Y6XOhEil8z4ZsqtGuvIfmDpMhRB3fFeeWY5o8G5AtTSrDeCShGwI79k/OPwik9uyk7u991WQoeilf0O4QDpMg5b3dHnePT/1l+abbJxleFI5tCAXSvIySu+PZ16MWyk46EKqiPD6dPsC0JE6VF5uzLT40kw49pqlUZCTjXSX+6KZmln4q36yQtMk+SKMCqZz9nDEqRc76To86a97DZGQGTpEUu7dB+vGmbDjTgfQhtkxDXtq8pewImSYus1mkn6Vdcaki/Q3XD5dJ2UkCqCsDEaZFZ+ws0htbn3Ve5JWE8stJ13yV9CZO5tMjQi9aP+O7DdnSK3JBwezX0ma0tBgilRc4FVs3Cmuc+QEWmyA0JJXxQR3lIXYCJ0yJ7a7TbuUXmshmiUuSoeYLcuAtNeBEJMHFapEuSVj2+z+bcAh+RIpcgroCrJb7mJBmAidIiGe84HVA+xEDbfWWp7hLtUJkVXnH+0wAThsm8K8yiz65CkbkBy6qT0ZQvYTC8UnMTHb707IiO7J5eDGTV3ATlnvtyGUiRE02HVTzuujV92LTINF02PbGdb7lAoClypvVQakiXqsc6ztAXwpM7YNl1eRWtI7Etk1aMcRdrId+BXI5WAyzWXSyTFLlQ40QFAFN0Hl1SaEkFC5ki2+I7xjgy1cMok60HjibN5SjIZWBObagCRWCwkwVGvWUH3XQKc0EGccqts+FsKeo7QS5qplv3LfIl8N/yM9oVPmX0odwzoxhCzfG6GfBPYMKaoIp+ZotIkQs0T5Lt43yY3A3iuoU/mOf/AX/2WV5+wOUij/CmwzooZ4aCN7ZJYJLYFFsQlEn7zBaVIqdshnCdw7lagW8rc2hB8h5Xnet/8QhmhDMdRgfd2TS96XhhlFsQYCu48ylWq98wvGvOHcdhUtRJR/b/WSCVWxDUWZdJSWKCNBwCg5O1zlP/8CcYW65pyv4ZB/bN0e3p4p8PlyyWxywliUn3mGTzwDz3zBaXIkedJMR5NXsOKqJJL7wXeNl0stAxlEvuik2RM6aJ1lfsmWepQR377pDXtxr9B0Tg41PkrHGCRK46W5buCuYtlnVuk+DS7vbX7BBbrbUfKgFrUhk6yP2JznMQrezABTTfrvF/SYqdeZrz91yW9L5T5FTLu78+z4/+5upn2+8IeVqakqJ1sZnvClJv7A1B7ztFThgnUr5U5Xzm1bAr/f4lKzbzslR/SpBvk2TozU24feKS554tR/icxNnmQf2+U+SCDRPnc4EnYNJBr0LY15JZ6cT3vu8UuXgXSWk2VmM9BVLkYu1GoZggjxmkx0CKHNGNnLkY22MgRS7WbiSKllwuI7o6QIpcROukReENVPdwgBS5pDFF+dtqRElZTEpatO0IpJPqTxzBng6SIhdsOxT+pUivB0mRi3TwehT+DyreFztDEovTAAAAAElFTkSuQmCC"/>
  <p:tag name="POWERPOINTLATEX_REFCOUNTER#435E2A285429205C6C6571207C547C5C63646F7420325E690D0A0D0A435E2A28412920" val="2"/>
  <p:tag name="POWERPOINTLATEX_CACHECONTENT#435E2A285429205C6C6571207C547C5C63646F7420325E690D0A0D0A435E2A284129205C" val="iVBORw0KGgoAAAANSUhEUgAAAUwAAAB2BAMAAABR1rcTAAAAMFBMVEX///8AAADu7u6qqqpUVFQiIiIQEBC6urrc3NzMzMwyMjJ2dnaYmJiIiIhERERmZmavx8LSAAANKklEQVR4Ae1bb4hcVxW/83Z2Z978270ms7GbJpkNcQ3pB3dZU0shMttKVai6Y2vEWnQnoq3Yyi5WSwVlNkIaFXQGq0jRslOjLdRiVqgVFZxBIuinHT+Ifqk7hVr/VNhVjLVY8Jx73733nDfvTRIzs0Hd++G98++e+5t7z/3z3jsjxG4ZUA9k9w/I0XDdrBaH639A3mf2DMjRrpv/vR6oR/2ko1HCGNn4Rozi1Rj55YpvIobHtghjyZmWJS9JTC9Fm3iT0fK+0sMlq/YPWlJ4dzqaUP4BwlyCvBqYqeb9xLv3xoqcfCsIZmpwSe91qtE1R1NqpUW5vvTVwLxQb85a5/6CfOpnJ5rPC/EdIV4vvP3CMxHZraGVd5aW0yDJ7kP5ZZUA5lHq4mwJnPYZdE97Tt8rmjbo0t3JX4HYP1lLQj92nxcHxI3Xabv89erelqy0QHiypDSXcdEwc8yDBL/xMP2LcvJW9Jzc8GTLNLEekJnFDoTc8cnlO47Islaurql7E3p7fv5GuXd+fv53VYnj0CgrTfTlgRqRa5gZOfUTqF2Vt87Pn7goYW+Jh7n99PwP5HvBxVgpL0uBq2PyeU15H5fYiW8+9FT1+4GuWUciLf+AtzE5gbdxWYNrch/S0eVmuUEUGubqwRrKqlJptl/bB2bhHrDZ1j7GzDzxq/YM0tY4vmRbGdFzPn9I+W7ITXVXLaXjjwQXJJ2eQsPsbGFdX2qPCfjBsb15Ww0ssxgXQswF0SdWLCiRUDhS3Y/cjRZQRnWXja4hIzqB5QuK67bUrffyc2mqa52GeZdi8lKvZIXFeJgp3WhFlqBKFwyx+FJ3FdIFxDHSfPKOzv4S8mJFG63WFdeV+v4Wxc1pnaLJxfu1/BZhgVQw07pXCiqsIGTK8TAzm6r+nNwCG9OHZ+SakuIljzgWDoj7/ArEDpTuhrr9SF2FDFaQvyg2ERmc3rp8Qlvbq4KZXdOV5JK6F8Bx3KCvLgemE4iolFcYmmpCKIUYwaj7ZU3sF9nHUeIFujuU2sSV0CwuXj0lvS3/GBYqmKOzSmzCG9k4mO13KNOMhH7ITInMMrDZIFiUxp9SN8+EQV53X3pCifM6qIXQPa1+k1K4C+wTb3NcQCmYq5rpyJYiErV4mOuyjDZJbC5xvfgaMo1gFJAWvp7zdk/PaLzZLaUtSI3P06g9tXwqjbn4Xfmyod1dwfyp5rvB+EwDG9eb22bdg9mWuE58F2s2g5+nvARzzHtaceq3IFWoKz4R/KL0mmJFRaPXDF5TTWnWWycMplAQCia8vwAGcTDbchGrJ3Gck3uObAKdMvVQIUZ0PykaLytm0VKShh4Mq11Q3iwrRipqz3WCgFK9qWlfkoCOg5ks1tE6o3aqhY8hXZB2bQfOW0aZKx0G28SV0XOtyFUmW0bF7gSmDW80iIMZVE7I11g3q8E6ZgWM4P1l4sqY2A1CCfLVYsto+J3ANOGtDC4Bs0FWynUdB9yv5SqblgSCxQfwjT1Ee4OcmiUsJQlME95KfQmY22SKNnGpjy0sGFlcYZVpve/p2s3icpwbApOFd3+YXrD7K6+SQO5tRp4nMhZXKE+Y5RWZtnwRb1GFwGTh3R/muDxlnfmS7EFWaoi02VCVgMUVShJk1grRs5UbL8EJSbEsvBlMv27tNdEIDhDIwZE6pKUsh8niCs3GyJMdsOGDkfVEepOFN4XpVbgzISrkyJCXenu0Lhnh06Uf9qsy04qxUN3j/JhpjR1MHt4UZlaytvDsPWsdwI7OBs4pFMVhsrhCfRim+LS8v6Qq8ouDycObwixINg8g1ukykieHTdiEyA/AlnwWmyyuUB0adJB8Vu4voYYXB5OHN4UJ0bdMa6VoZ0Js0tk62qKW+Ai0QQQsrlCeCIeTEI/IQzVSRZMOJg9vClOs38fqNUhk4pZOB71RYqZw3DzvBDyuUM5nurb8stxbd3U05WDy8GYweaV0lXlha6h4F7eFfWfLSfKSRgvK2bppDN8gD7IWQO5gdthQ9oE581HjT9+bwXMDcr7b6gOjajkg4FYgJwEtXaW7kDW8oTq1bBlFOJhdWSKqeJjeyRravWSN22QRDYcmHEbXrCE8dS46RlEr4e7VejiDzDJLB1MWqSIeZuZeZfc+az1GxlU/MFoVENtLjmsQSy1t68O8MwmoXKXYokILkz7EgkE8zBdKWN9zo5sLHhxAOr6GOlbazhAe0nkfCbE+wYwdA+fjuuNcbIbCOxbm+LtV7dySc9K1W8mfSk4aUHRZ4HGFBt3NwKznlmq2iMz2Zii8Y2Gu/1iV29ack4x8XDOfLDuhocbcJPF6lk1R3TB2PXePSizMablE5XEw7bu7LWK9MDmL3GPqjQ2RI5kMFnDv8OcvSPnb04ep3u93uKKGGubho9+oyANfP1yyqjiYc+YVI+2GkWrx2bNfeeaQq2796NcLwK6aik4FLyTYtKWaEK1gpo2LCauNg7ltTJetKRAjXRA/XaIiSwcbbepBXR6yCiAKLiKouJfWvRm4eLBuDeJgWoMQ8TCpy1XbZc5TbposA1TeQ2uYPeI+C1KvbX/JqhuiHsNOuUcULRg+zGTUxArAVNzwRcMz0uHD7PNKOMePcWn2neK0gYj34cMU6y3aIKVH+VaJ85AUWm0HYI4uUWiU7mxQTjzzHlaWiXIHYPr0dE+aFmk+5lQVpncApmjTfiEAMqcI05/cCZhZHoIW0MWaJS9F7ARMEY0nH3oK6Ad1R2DmN6MgPFqLkkbLRsvRcnFnjHxXvNsDuz2w2wO7PbDbA/9VPeBHor2SFLlIBwMWet+LdDjTouJXKXNN6NeVebNeTfE8Re4ctxke55VifN8Vks9MaMFKiyh2CObI36X8IJzSU2uq7ZscgkL4ULwQvEMgKXKPVKV073Vd3UFTN8jiv+afm6qLsUV0bVMogO60UOKKb1+HniwF0iPy9g+c6LoXu854sFROf3w4ckCsK5gkLTJtX34GTY7KfQHVKGvCq9wizglvAQZjuKVbrKsG5n6Ib9dZWmSGJVGAVcd+zjApcgV49ITYzJ8aLkhxzLyHTU0iTJYWObfJG/eKNh3IvA+Zgzo4hf7MLQfONe1ryg7CZGmRlWXeXPIllxrSbSkdJqsizE9xy0FzSTspIFUFYNK0yJT9BUGrjc+5r3LYjfC1QZYUzK/ifYil7b5L+gqmcGmRPS9a3++7D9s6RS6F3+OhN02W35CQelXyma2JHUTSIqdDq2ZuyXMfoHSKnMpAA5jNy30R/5/9jqwLNviGDTBpWmRniTudnhUum0GnyI3ga2+AuUI/0fJag+DGXGjCi0iASdMiXZK0buqdNucWeJ0il5abegqVtMmQrnNyyXkeBZgkLVLIltMB5UMMkMGtbKG2Ch8KcKYPtyzIsmsgCTChm8y7whT57IqK0fNsquiUr3X51x2AWXUTHbaSTURj9/R8KKvmAii33ZdLnSI3I+U/ht6bnnTNIkQsNi0yyZdND7fzdRcIOkVuBN5kF3+jKg7vAulSy7HeR/kL4fFNsGy7vIrGHlWzjW/cn4h1MhAF9EU91lEol6NRA8sVF8tBilyqgji3Yr0MQgEwsfHokqCpnUKoFNkGLkC6mFSP1EWAOdxls29v8lyO3CKim9YbKpKus78NX1taKBpWSfUbdA5zRgVxwq2zLlvqnLdN0gOHgDVqpttmGuxL4CvqM9oZOWH0LvfsHHzRvtzPwab2ld0lXTdDVRlMWBN0CZ7ZaIocrJvt8ONIyNdVsl06R9PnmbcG7aHM3+DPPvPzN7tcZDLosEOFtgLm6OqZIMdcOxpZYw5ZbOIWBGXcPrMFKXILT6o9Pd9nxdA1r+o6TXO1Qt9WpsmC5N2jmwn+xYOMmukqtQgG3e+z/l4VQF15nMZ+kg+6WRjRUm1BcM+586lSj2DKIsA0fzLRXgd+TbvjOEwKtebYNuz/s0CitiC4p1wmpYqJlLw3gGmrDYWgyVrHeQvwJxhbngoo+2cc2DdxT0/jcwgOetGaDoXIkIX5bt7CuHtMsnlgnntm0ylyH9Iws3RV4G4GwnlVew7KL3KPOVkygpmWoVxyl06RewUU0Jtjdjk1hgO+n7Fnnrkad+27Q17XaoI/IAKvU+SmWwrm9oa1GA6RrkyVlOccHntZsUlwSTf8VdvFWpuDHfWcyNohYQ4GycCaVAJ/6d8vh70ubCpJ+ptV+U+tO/qAlG8/rWiTItd5UZxLNctaP8zrY3LvL85+pnlLTxtzE0q0gpv5FpLBxl5D2qTI+c3iZJWnWaN6COWLFSknX+51HPxFMYWbeUmpP4HkmxRp39ykT3z42d66Q5E8/FApwu94vzM5SZGDmX4tS7rfsadTttCuMUyx0LJQeohKvUd0rQSri7Eth1LkYu12QpFljxmsxVCKHNPtOHMytsXORqxq5xUNtVxGtHsFKXIRtQct6t1AgxauIEVu0Jii/K3XoqQiJiUt2nYHpONwOI8oV5IiF1F98KLnIl0+WosU/38L/w176FaPgYUnWQAAAABJRU5ErkJggg=="/>
  <p:tag name="POWERPOINTLATEX_REFCOUNTER#435E2A285429205C6C6571207C547C5C63646F7420325E690D0A0D0A435E2A284129205C" val="2"/>
  <p:tag name="POWERPOINTLATEX_CACHECONTENT#435E2A285429205C6C6571207C547C5C63646F7420325E690D0A0D0A435E2A284129205C676571" val="iVBORw0KGgoAAAANSUhEUgAAAUwAAAB2BAMAAABR1rcTAAAAMFBMVEX///8AAADu7u6qqqpUVFQiIiIQEBC6urrc3NzMzMwyMjJ2dnaYmJiIiIhERERmZmavx8LSAAAM50lEQVR4Ae1bb2hkVxW/8zKTmTeZmeR2N1mb7e6+LGtcdpEmxK2lUJlYqfaDmnHrirVgph9spa1MsFJaUCarbFcFm0ERKbpkKlhhXdwptIoKTpAtqF8yfij4pWYWalUqJIhLFQXP/X/Om/dmk8xMipr74d3z7577e/edd+99753H2H7p0wiMHO6To8G6WR4frP8+eZ8+0CdH+27+90ZgJeqUTkYJY2Sj6zGKf8fItyu+Exme2kSMJaeblrwpMbUYbeJNRMu7So8HVu0ftSTz7nc0ovwjiLkJ2QvMdP1x5N17T4lPfBAE01U4ZA46VWrV0ZhaamKuK90LzGsr9Rnr3J/nl391d/06Yz9g7F3MO8w8E5HtqrDyLuJyHiQjh4R8W0XDPIldXAzAaZeL7inPmUdY3QZdpj3xOxD756pJGMf2dXaE3XGrssvfJus1TkoThOcCqdnGQcHMEQ8c/MbD9G/wiXuE5+S6x5umi4YmswstCLkzE5WzJ3hRKZdXZV2H0Z6bu4MfnJub+0OZi+tQK0pN9OGJKpIrmFk++QtoXeb3zM3dfYPD2hIPc+vK3Mv8E+BiOMjzQLs6xa8ryvscF4P4vmOXyy9qXX1FEBn+J1EN8zFRjfIqHJOHBB1d7uLrSKFgLh+tClmZS83WO7rALDwMNlvKx7C5T/yy3YOsKRzfsL0MqXs+f0z6rvENWcueMvFbgmsc355MwWxtirY+Vx4TcMKxo3lvFSxHRFwwNqujjy1ZUCwhcaTbn3lQWEBJqSFLrQqGtbTl65JrN2XVeXiFm+ZKp2A+IJk8VzNZYSEeZlp1WuIBNGmDoSg+V0Ml6ILAMVT/4dnW4UDwbEkZLa9Irs1V/QHJzSqdpNHBe5V/H7FASpgZNSoFGVYQMsV4mNkN2X6Wb4KNGcMLfFVKxSEvcMwfYY/5JYgdKO11Wf1MHhnXM8hfJZuIDE6vwV9Q1vYoYY6sqkZ8UdYFcBx30Zcr2nRMIAryEkNd3hBSwYZE1P2myg6zkeeFxNO6s1Jt4oopVkxeHSWzxf8cFkqYqRkpNuEt2DiYax+WplkO45CdZNkKsCM6WKTGn5SVZ8Igr4YvMybFeRXUjKmRluckFe4A68SHHKcpCXNZMS3elESiGg+zwYvCJim6S9zGvi2Ymr4Kgma+uuftmp5VeEc2pbbAFT5Pofbk9Ck15uC3+VuGdrWE+UvFt/X1mQI2bjS3zLwHd1viVvYj0bKuT0960feYd0Vy8lwEVViRfEKfUWZVsqyk0CtGHNN1buZbJ9S3kA4FE95fA4M4mGt8QTRPiuucPHBiA+i0aScUbEiNk6TFYclMWlJSUxfDauelN8uyoZJcc51AU3I0Fe1zFNBxMJPjK8I6K1eq+UcFXeB2bgfOqwiZKy0C28SV0VMty5UmmkZFagTThrcwiIOpGyf4LdbNsp7HrIAQdLxMXBkTu0BIQb483jQaWiOYJrylwU1g1tBM2VBxQP1arrRhSSBIfABfO4C0p/nkDGIxiWCa8Jbqm8DcQrdoXUz1sYUEI4kr0WRKrXuqdX28EucGwSTh3R2mp1d/6ZUjyJ3d8KtIRuJKyBNmehXMGn9DVFEFwSTh3R3mKH/IOvM5WoOs1BAZs6BKAYkrIUmgu5axjqXceNE7JMmS8CYw/RVrr4ia3kAIDrbUIS1mKUwSV8JsGD3ZARveGFlPaDRJeGOYXok6Y6yEtgx5rpZH65IQPp76Yb0qEi0bDrU9Q7eZ1tjBpOGNYY5w0pfYe89YB7CikwvnFJKiMElcCX0YJnuaPx7IhvTgYNLwxjALnNwHEOt4GsmjzSYsQugERE8+iU0SV0Iduugg+RI/HAgNLQ4mDW8ME6Kvglul8WBCbOK7NdXEluIRaB0JSFwJeSIcTox9ix+roiaKdDBpeGOYrPEYaVdDkSmWdHzRawExhe3mVSegcSXk9E5Xls/ygyuujaIcTBreBCZtlCkTL2QOZR+ltrDubDpJnuNoEXIybxrD2/lR0gPIHcwWuZRdYE5/1vhTdV0/NwjOd0u9NioXNQFVAe0ElHQZr0LW8HR5smIZSTiYbR4gVTxM71xV2L1pjdfQJBoOTdiMrlpDeOpccIyklsLDq/SwB5khlg4mH8eKeJjZR6TdJ631MLqu6oHRqoDYWnRcDVkq6ZrazDsTTeVK400stDDxQywYxMN8PRDtPXd1c/rBAaSjq0JHypozhId0OkaMNcaIsWNgf7ziOBebofCOhTn6Mdk6t+ictO1S8pfASTWFpwUaV8KgvaHNOqp0vYlkdjRD4R0Ls/FzWe5ddU6y/HnFfKHohIYadjeJ1zFtsvK6seuoPSyxMKf4IpbHwbTv7jaR9fzEjOAuyTc2SC7IpJ7AveNfvcb5788fx3q/2+YKGyqYx09+t8SPfOd4YFVxMGfNK0Y8DEPl8Z9c/OZLx1xz60e9XgB22TR0KnghQW5brAnREmbGuBiz2jiYW8a0Yk2BGGqD+EqARZbWC236SVWesgogCi4isLiTVqOpXTy5Yg3iYFqDEPEMaktVW0XKY24KTQNY3kErmB3iLhNSp213ybK7RB2GrWKHKFoweJjJqBtLgym5yxcNz0gHD7PLK+Ec3cZlyHeK8waiqAcPkzWauENMp+hSKe5DVHCzPYCZWsTQMN1axxx76eOkVJByD2D6eHePumYZes2xKkzvAUy2hscFAcg+hJju5F7AHKEhaAHdqFryZsRewGTRePKhp4BuUPcEZn4jCsJz1ShptCxVjJaz+2Pk++L9Edgfgf0R2B+B/RH4rxoBPxLtTlLkIh30Wej9ONLhdDNS/LYJ31mkXXtVye8kRY466InzgpjmD4Tk02NKsNQMKfaAHfo755+GXXp6VXZ2p+uyEN4Uz+t3CDtIkXPeeqNO8/F/zb02ucKGF4Qjm0IBdKspJK749nXoucBJ94TKqY8PJ46whoSJ0iIz9uWnRpLihzRVKxJwvw0IOwCmPb4ivc7+VLxdJ2mRWZJEAVYt+zkjlCJXOlgdADTk8pR5D5ueEDBJWuTsBjIE0hu36UCh9yG3R3wPom175Or2NWVLwCRpkaUKdZ5806WGtJtEd5ofDRkTda9M0t4UkKoCMHFaZNqege6l9mX3VW5WGKOSL8dmUSCr3ZJr7rukL2EylxbZ8aL1U777sN2RIhf+zrJbRFHtvDL6zFYXA4TSIqdCs2Zu0XMfoDpT5OA7y3pUH32Qjbhgg2/YABOnRbYWaQ9TM8xlM0SkyKXr0flS1MtuuGEXmvAiEmDitEiXJK1cf8Tm3AIfkSLHIEfuxd2guGmbWb7obFIAE6VFMt50OqB8iIG6+8pS2iRayUDG4Vud0t4l87zonCQBJgyTeVeYRp9dhSJ1FaZVJ6MpX8IACuRv3qeovh7L7kaHLz0bwrdd0/OhrJproNxyXy5bY8I6XCAb9o2wrGfe465b48ymRSbptOmJ5bzhAoGmyJnWDHKLX7BMnwhIl6rEukrRF8KjG2C55vIqagdiWr7Cz8Zodise4i7WOnyEcjlqVbBYcrFMUuRIY7RkEPmuGYBZjW2cwKmdjMkU2RrfMPaRqR5C+e6y3nMZy57rrqNJczlychqYUguq6Dg02BYLpEjGB5K12hGR7nbRKcxp2XfCzbOd2VKy62cHsFWKutPtedbIl8B/ys9oF/iY0XfknknFVway8eR43jQAdE1gwpygyi3GKhLmpai0LtNi93Ub58NkrhJHNfzBPPs3+Nlnbu4ul4scddGf5scC4qNPjM4xV96GVolXEptiCYIyap/ZolLkzvBHA2nW78MUztUKfVuZQhOS97DqWf/FI5jOOz30n1AfsY7aZzBwmqQXHU+McgkCk5zbn2K1RPRq6D+hPsLMuO04JGTKOcd6t/9ngUQuQVCnXSYliQnYWL3c9zXSIhFP3jOWO2MpScBPMLZc1pT9GQfWTbKmR/wnZBv3gciivO0Hqb9R95hk88A898xGUuSi/hOi3nrjvLLdB+UXqKscD4xgumkol9zVGDMyqBsR/wkhde/kBbvnma1Sb77b5LWtRv+ACDxJkasP5NnC9gqPBaXJQLI58xbLKm0SXNJd/rIdYqsV9p5tNCgC5qQAfGf+WAn3ML8hJZnvlfk/lO7kE5zfd17S206RUy17P17iB3998Yv193d4mlXRtyQW802h1Qt7VdDbTpETxn0pXy9xPhERXPr9S1os5oHs6fOCfK8kO97c9AVKdyfPPBVEGIzibPOwftspcuGGfeczoSdg0kGrSNi3k5lvxve+7RS5eBf90iwvxHrafopcrIu+KUbIYwZxu/0UOdJsMMy5WLfbT5GLddE/RU1OlxH+dpAiF9G636LOBVT3sIMUuX5jivLXqEZJWUxKWrTtHkhH1U8c4Z52kiIXbjsQ/rVIr89VI8X/38L/AMeZSoEY1zYhAAAAAElFTkSuQmCC"/>
  <p:tag name="POWERPOINTLATEX_REFCOUNTER#435E2A285429205C6C6571207C547C5C63646F7420325E690D0A0D0A435E2A284129205C676571" val="2"/>
  <p:tag name="POWERPOINTLATEX_CACHECONTENT#435E2A285429205C6C6571207C547C5C63646F7420325E690D0A0D0A435E2A284129205C67657120" val="iVBORw0KGgoAAAANSUhEUgAAAUwAAAB2BAMAAABR1rcTAAAAMFBMVEX///8AAADu7u6qqqpUVFQiIiIQEBC6urrc3NzMzMwyMjJ2dnaYmJiIiIhERERmZmavx8LSAAAM50lEQVR4Ae1bb2hkVxW/8zKTmTeZmeR2N1mb7e6+LGtcdpEmxK2lUJlYqfaDmnHrirVgph9spa1MsFJaUCarbFcFm0ERKbpkKlhhXdwptIoKTpAtqF8yfij4pWYWalUqJIhLFQXP/X/Om/dmk8xMipr74d3z7577e/edd+99753H2H7p0wiMHO6To8G6WR4frP8+eZ8+0CdH+27+90ZgJeqUTkYJY2Sj6zGKf8fItyu+Exme2kSMJaeblrwpMbUYbeJNRMu7So8HVu0ftSTz7nc0ovwjiLkJ2QvMdP1x5N17T4lPfBAE01U4ZA46VWrV0ZhaamKuK90LzGsr9Rnr3J/nl391d/06Yz9g7F3MO8w8E5HtqrDyLuJyHiQjh4R8W0XDPIldXAzAaZeL7inPmUdY3QZdpj3xOxD756pJGMf2dXaE3XGrssvfJus1TkoThOcCqdnGQcHMEQ8c/MbD9G/wiXuE5+S6x5umi4YmswstCLkzE5WzJ3hRKZdXZV2H0Z6bu4MfnJub+0OZi+tQK0pN9OGJKpIrmFk++QtoXeb3zM3dfYPD2hIPc+vK3Mv8E+BiOMjzQLs6xa8ryvscF4P4vmOXyy9qXX1FEBn+J1EN8zFRjfIqHJOHBB1d7uLrSKFgLh+tClmZS83WO7rALDwMNlvKx7C5T/yy3YOsKRzfsL0MqXs+f0z6rvENWcueMvFbgmsc355MwWxtirY+Vx4TcMKxo3lvFSxHRFwwNqujjy1ZUCwhcaTbn3lQWEBJqSFLrQqGtbTl65JrN2XVeXiFm+ZKp2A+IJk8VzNZYSEeZlp1WuIBNGmDoSg+V0Ml6ILAMVT/4dnW4UDwbEkZLa9Irs1V/QHJzSqdpNHBe5V/H7FASpgZNSoFGVYQMsV4mNkN2X6Wb4KNGcMLfFVKxSEvcMwfYY/5JYgdKO11Wf1MHhnXM8hfJZuIDE6vwV9Q1vYoYY6sqkZ8UdYFcBx30Zcr2nRMIAryEkNd3hBSwYZE1P2myg6zkeeFxNO6s1Jt4oopVkxeHSWzxf8cFkqYqRkpNuEt2DiYax+WplkO45CdZNkKsCM6WKTGn5SVZ8Igr4YvMybFeRXUjKmRluckFe4A68SHHKcpCXNZMS3elESiGg+zwYvCJim6S9zGvi2Ymr4Kgma+uuftmp5VeEc2pbbAFT5Pofbk9Ck15uC3+VuGdrWE+UvFt/X1mQI2bjS3zLwHd1viVvYj0bKuT0960feYd0Vy8lwEVViRfEKfUWZVsqyk0CtGHNN1buZbJ9S3kA4FE95fA4M4mGt8QTRPiuucPHBiA+i0aScUbEiNk6TFYclMWlJSUxfDauelN8uyoZJcc51AU3I0Fe1zFNBxMJPjK8I6K1eq+UcFXeB2bgfOqwiZKy0C28SV0VMty5UmmkZFagTThrcwiIOpGyf4LdbNsp7HrIAQdLxMXBkTu0BIQb483jQaWiOYJrylwU1g1tBM2VBxQP1arrRhSSBIfABfO4C0p/nkDGIxiWCa8Jbqm8DcQrdoXUz1sYUEI4kr0WRKrXuqdX28EucGwSTh3R2mp1d/6ZUjyJ3d8KtIRuJKyBNmehXMGn9DVFEFwSTh3R3mKH/IOvM5WoOs1BAZs6BKAYkrIUmgu5axjqXceNE7JMmS8CYw/RVrr4ia3kAIDrbUIS1mKUwSV8JsGD3ZARveGFlPaDRJeGOYXok6Y6yEtgx5rpZH65IQPp76Yb0qEi0bDrU9Q7eZ1tjBpOGNYY5w0pfYe89YB7CikwvnFJKiMElcCX0YJnuaPx7IhvTgYNLwxjALnNwHEOt4GsmjzSYsQugERE8+iU0SV0Iduugg+RI/HAgNLQ4mDW8ME6Kvglul8WBCbOK7NdXEluIRaB0JSFwJeSIcTox9ix+roiaKdDBpeGOYrPEYaVdDkSmWdHzRawExhe3mVSegcSXk9E5Xls/ygyuujaIcTBreBCZtlCkTL2QOZR+ltrDubDpJnuNoEXIybxrD2/lR0gPIHcwWuZRdYE5/1vhTdV0/NwjOd0u9NioXNQFVAe0ElHQZr0LW8HR5smIZSTiYbR4gVTxM71xV2L1pjdfQJBoOTdiMrlpDeOpccIyklsLDq/SwB5khlg4mH8eKeJjZR6TdJ631MLqu6oHRqoDYWnRcDVkq6ZrazDsTTeVK400stDDxQywYxMN8PRDtPXd1c/rBAaSjq0JHypozhId0OkaMNcaIsWNgf7ziOBebofCOhTn6Mdk6t+ictO1S8pfASTWFpwUaV8KgvaHNOqp0vYlkdjRD4R0Ls/FzWe5ddU6y/HnFfKHohIYadjeJ1zFtsvK6seuoPSyxMKf4IpbHwbTv7jaR9fzEjOAuyTc2SC7IpJ7AveNfvcb5788fx3q/2+YKGyqYx09+t8SPfOd4YFVxMGfNK0Y8DEPl8Z9c/OZLx1xz60e9XgB22TR0KnghQW5brAnREmbGuBiz2jiYW8a0Yk2BGGqD+EqARZbWC236SVWesgogCi4isLiTVqOpXTy5Yg3iYFqDEPEMaktVW0XKY24KTQNY3kErmB3iLhNSp213ybK7RB2GrWKHKFoweJjJqBtLgym5yxcNz0gHD7PLK+Ec3cZlyHeK8waiqAcPkzWauENMp+hSKe5DVHCzPYCZWsTQMN1axxx76eOkVJByD2D6eHePumYZes2xKkzvAUy2hscFAcg+hJju5F7AHKEhaAHdqFryZsRewGTRePKhp4BuUPcEZn4jCsJz1ShptCxVjJaz+2Pk++L9Edgfgf0R2B+B/RH4rxoBPxLtTlLkIh30Wej9ONLhdDNS/LYJ31mkXXtVye8kRY466InzgpjmD4Tk02NKsNQMKfaAHfo755+GXXp6VXZ2p+uyEN4Uz+t3CDtIkXPeeqNO8/F/zb02ucKGF4Qjm0IBdKspJK749nXoucBJ94TKqY8PJ46whoSJ0iIz9uWnRpLihzRVKxJwvw0IOwCmPb4ivc7+VLxdJ2mRWZJEAVYt+zkjlCJXOlgdADTk8pR5D5ueEDBJWuTsBjIE0hu36UCh9yG3R3wPom175Or2NWVLwCRpkaUKdZ5806WGtJtEd5ofDRkTda9M0t4UkKoCMHFaZNqege6l9mX3VW5WGKOSL8dmUSCr3ZJr7rukL2EylxbZ8aL1U777sN2RIhf+zrJbRFHtvDL6zFYXA4TSIqdCs2Zu0XMfoDpT5OA7y3pUH32Qjbhgg2/YABOnRbYWaQ9TM8xlM0SkyKXr0flS1MtuuGEXmvAiEmDitEiXJK1cf8Tm3AIfkSLHIEfuxd2guGmbWb7obFIAE6VFMt50OqB8iIG6+8pS2iRayUDG4Vud0t4l87zonCQBJgyTeVeYRp9dhSJ1FaZVJ6MpX8IACuRv3qeovh7L7kaHLz0bwrdd0/OhrJproNxyXy5bY8I6XCAb9o2wrGfe465b48ymRSbptOmJ5bzhAoGmyJnWDHKLX7BMnwhIl6rEukrRF8KjG2C55vIqagdiWr7Cz8Zodise4i7WOnyEcjlqVbBYcrFMUuRIY7RkEPmuGYBZjW2cwKmdjMkU2RrfMPaRqR5C+e6y3nMZy57rrqNJczlychqYUguq6Dg02BYLpEjGB5K12hGR7nbRKcxp2XfCzbOd2VKy62cHsFWKutPtedbIl8B/ys9oF/iY0XfknknFVway8eR43jQAdE1gwpygyi3GKhLmpai0LtNi93Ub58NkrhJHNfzBPPs3+Nlnbu4ul4scddGf5scC4qNPjM4xV96GVolXEptiCYIyap/ZolLkzvBHA2nW78MUztUKfVuZQhOS97DqWf/FI5jOOz30n1AfsY7aZzBwmqQXHU+McgkCk5zbn2K1RPRq6D+hPsLMuO04JGTKOcd6t/9ngUQuQVCnXSYliQnYWL3c9zXSIhFP3jOWO2MpScBPMLZc1pT9GQfWTbKmR/wnZBv3gciivO0Hqb9R95hk88A898xGUuSi/hOi3nrjvLLdB+UXqKscD4xgumkol9zVGDMyqBsR/wkhde/kBbvnma1Sb77b5LWtRv+ACDxJkasP5NnC9gqPBaXJQLI58xbLKm0SXNJd/rIdYqsV9p5tNCgC5qQAfGf+WAn3ML8hJZnvlfk/lO7kE5zfd17S206RUy17P17iB3998Yv193d4mlXRtyQW802h1Qt7VdDbTpETxn0pXy9xPhERXPr9S1os5oHs6fOCfK8kO97c9AVKdyfPPBVEGIzibPOwftspcuGGfeczoSdg0kGrSNi3k5lvxve+7RS5eBf90iwvxHrafopcrIu+KUbIYwZxu/0UOdJsMMy5WLfbT5GLddE/RU1OlxH+dpAiF9G636LOBVT3sIMUuX5jivLXqEZJWUxKWrTtHkhH1U8c4Z52kiIXbjsQ/rVIr89VI8X/38L/AMeZSoEY1zYhAAAAAElFTkSuQmCC"/>
  <p:tag name="POWERPOINTLATEX_REFCOUNTER#435E2A285429205C6C6571207C547C5C63646F7420325E690D0A0D0A435E2A284129205C67657120" val="2"/>
  <p:tag name="POWERPOINTLATEX_CACHECONTENT#435E2A285429205C6C6571207C547C5C63646F7420325E690D0A0D0A435E2A284129205C6765712043" val="iVBORw0KGgoAAAANSUhEUgAAAUwAAAB2BAMAAABR1rcTAAAAMFBMVEX///8AAADu7u6qqqpUVFQiIiIQEBC6urrc3NzMzMwyMjJ2dnaYmJiIiIhERERmZmavx8LSAAANn0lEQVR4Ae1bf2gkVx1/O9lkdzbZJK93ydlc725ynPG4Q5oQr5ZCZWOl2j/UrFdPrAWz/cNW2soGK6UFZXPK9VSwuygiRY9sBSuch7eFVlHBDXIF9Z+sfxT8p2YPalUqJIhHFQW/7715732/M29mN22Somb+mPn++LzvfPbNd957M/Ndxva3HeqB4cM7FGh3w6xM7G78HYo+c2CHAu2H+d/rgbrrJ510GRNsY+sJjn8n2Ps1346ApzaRYsSZthF7CtNLbog36banWo8Hxu0fNSLz7rUykvwjSOkhvhWaueajKLr3njKf/CAYZmqwyx+0rsFVK2NpuY21VPmt0LxWb86a4P4Cv/yrO5vXGfsBY+9i3mHm6Yzs1gTKu4i382AZPiTsfW0hzZM4xMUAgqZcdE9Fzj/Emibp8t3J34HZP1fLQj92r7Mj7LabFa54izyucbK1wXgukJ4+dormCInAIW4yTf8Gn7xLRM6ue7ytT9EKxcJiB1LuzGT17AleUs6VVXlsQm/Pz9/GD87Pz/+hwsV1aJSkx717rIbsimaBT/0CWlf4XfPzd97gMLck09y6Mv8i/wSEGAqKPAhDneLXleR9jotOfN+xy5XnQ1+zLoQ8/5M4DPFxcRjjNdhnDwnZvd3B15FD0Vw5WhO2CpeerXek0Bx9EDBbKsaQvk/8ilmDrCke3zBnGVD3fPGYjN3gG/Ioz5RPXhJc4/j2ZIpmZ1O09bmKmIEfnNibd9cAOSzygrG5MPvYsiHFMpJHrvuZ+wUCtkHVZYOrQmGdEPmq1LpteYjvXuK6ufIpmvdJpcjVSDa6mEwzp05a5gE06QJQbD5XXSXkUcFjoPnDs53DgdDZsgKt1KXW5er4AanNKZ+U0c57mX8fqSBKmnnVK6MyrSBlSsk0Cxuy/RzfBIzuwwt8VVrFrih4LBxhj/hlyB3Yuuvy8DO5ZzwcQf4q1YwzOb0Wf06hzV7SHF5VjfiSPI5C4KSLvlINoeOCUVCUHJryhpAONiCy7jc1dpgNPyssXug7K906r5hSxeAV2/Jb/M9Ro6Q5OCvNOr2FmkRz7cMSWuDQD4UpVqiCOhwmi/T4U/Lg6TQoqu7Lj0tzUSU1Y6qn5W+SDruDeeJDVgslSXNFKR3elkKmlkyzxUsCkxWny9zCvi2URngVhMx8dc+bOb2g+A5vSu8oV/w8xdqTw6f06J3f5W9o2R4lzV8qvRten2lQk3pzS497cLdlbmY/Ei2b4c+TUcJ7zLsiNflbhDRal3om/EX5VamysmKvFLHPNbkeb60xvIXCVNDp/TUAJNFc44uieVZc5+yBExsg53Q74WADqp+kLHbLetCSloa6GMa7IKMZlQ2U5ZxrDaEke1PJPkcJnUQzO1EX6IKcqRYeFvIoN2M7aF5V2OzWIbR1Xmk/9bKR8mRbu8gR0TTpLQBJNMPGGX6TCbMSjmPGQATaXzqvNMRMENJQrEy0tYceEU2d3hLQg2YDjZQtlQc0rtHKG0YEgeQH6I0DyHuaT80iFYuIpk5v6e5Bcwvdok0x1CduJBlJXokm02reU62bE9WkMIgmSe90ml44+8uoHFGOn4ZfRTaSV8Ke0cOrUNb4a+Lg2hBNkt7pNMf4AyaYz9EcZKxayOsJVRpIXglLBt21jMWmch0lXCFJlaQ3oenXDV4JjXABITRYUke8WKU0SV4J2BB6sgM1ujAykVBvkvTGNL0yDcZYGS0ZilxNjyYkEXw89MN8VSJeNhRpe4YuMw3Y0qTpjWkOc3IusfaeNQFgRicXzjqkRGmSvBL+KE32JH80kA3pztKk6Y1pjnJyH0Cu42GkiBabMAmhHyDO5JPcJHkl3JGLDpYv8cOB8NDN0qTpjWlC9lVxqxzuTMhNfLcOtjFSPAKtIwPJK2HPRNOJsW/xYzXURImWJk1vTJO1HiHtGigzxZSOL3ojIFBYbl61BppXwk7vdIV8mh+s2zZKsjRpehOatFG+QqKQMZR9lGJh3tm0liLH2SLsZNzUwFv5UXIGsFuaHXIpU2jOfFbHU8dm+NwgNN9O9SGoUgoFOIyilYCyruBZyABPV6aqRpGCpdnlAXIl0/TO1QTudQNeQ4NoNDVhMbpqgPDUuWgVKS1Hu1f5YQ0yS5CWJp/AjmSahYck7pMGPYSuq3pgNC4Qtpas1kBIZV1Ti3kLCaWR8kQbGw1N/BALgGSarwaivWev7kj44ADWsVXhI9uaBcJDOu0jxlrjBGwVWB/XrWZzM5LeiTTHPiZbjyzZIF0zlfwlsNZQwsMCzSsB6G6EsNgh12wjm+nNSHon0mz9XG53r9ogBf6sUr5QskYtDdmbxIsNm6yyrnGxo4cthuY0X8L2JJrm3d0mQi9Mzgrtknxjg+xCzIYDuHf8q9c4//3549jvpy2uMFDRPH7yu2V+5DvHA+NKojmnXzHibhioTPzk4jdfOGabmzjq9QKoK7qhdcELCXLbYk9EljTzOsS48SbR3NLQqoGCMNAF85UAm4wcTrS5x9X2hHGAMGozApvjsurNMMTjdQNIomkAEeEp1Ja6tkpUx9o0GgawPSYrmjFzyoAUx6ZbVuwligE7pZjJbdh9mlnXjRWSKdvL56anrbtPM+WV8AhdxuXJd4rzmqI47j5N1mrjE2J5kE6V4j5EG262BzQHlzA1LHfWscZe+DjZqsi5BzR9vLpHp2Z5es2xKyrvAU22hvsFESg8gJR0cS9oDtMUNIRu1IzYS9gLmszNpxh5Ckijuic0ixsuCs/UXFa3bbDktrN7E+z75v0e2O+B/R7Y74H9Hviv6gHfyXY7JXLOADts9H7sDDjTdprfNuM7S/TUXk3q2ymRMwHQCw9j257gBQn4+yL2mXFlWG5HHL1UWoXXC+30D/yd80/DKj23Kt23W9BodFG8EL5D2EaJnIxGqvBs/O1Ip/nEv+ZfmaqzoUXRzJRQgNxpC4vdfPM69Fxgrb0lWoXXG+9AjKiPDyeOsJakicoi8+blZ9hukB8KpUaJhPptQNSo0uJtaVJVeFFvX3p3oi5xcz8Vb9dJWWSBFFEAqmM+Z0RK5MoHaykni1bhpUCTXKf0e9jcpKBJyiLnNmgrb8KUA0Xeh9zq+B5k2sar8Iyrb6FpXlN2BE1SFlmu0jDZ121pSLdNfKf50QjYumNVeNbVr5Q1NwWUqgBNXBaZM78gjNb4sv0qNyfAaCtWkqoo8AcMWYWHWvUrrtnvkr6kyWxZZOxF66d8+2E7ViIX/c5iGMSq8Iynb8GroM9sTdFBqCxyOjJqjix59gNUvEQOvrOsu07cRC/pXRVrrjYR27BNNviGDTRxWWRniaKnZ5mtZnCcMNd01Uu5qvBo3N7akE1NeBEJNHFZpC2SVoE+YmpuQXeUyDGokXs+dk5XFV4M1MMwx5csYhBoorJIFo7JGuBDDqALWN7UDnuEOfENqynJVYUXxfTSF3jJQrJAE7pJvyvMoc+uwjF4FYZVa6MlXwIAG9Rv3qMkvU+vwtOoHseKvdHhS8+GQJs5vRipqrkGzi375bIzLtDRDaphXyO29Co8Ak1UPG5Pq0GmLDJLh01PTOd6cgaRlsjp1gxqi58zCgjpVXgYmSxDuVQ10TtIXwiPbQByzdZVNA4ktHyJn0We9Co8BEwRB7jNtRgsUsvRqAFi2eYyKZEjjdGUIW66TeJ8MwrQrCW2y+DSTsZkiWyDb2i8s9RDON9dCddcEulIKx2h72Nqb9JajpFFEXVaTahCjHS2MMkNSiRRIqVX4ek2PY65tItOac7Ic2fsOBuvlpIne5ouldKr8HrQ027Xna59rEG+BP5Tfka7wMe1P1Z7Jh1f4QfrGiGO6VV4GJkmczxuRoCEJlw8td2kUU6al6JlXelVeDpWr2MX34f5qwTewB/MC3+DP/vMz99ha5FdF/1JfiwgMaA39aQm7NEqPIpN1sIacwUYWCVAkptiCoJtzDyzuUrkzvCHAwmzu/QqPItLl6ZxrVbk28o0GpC8B1Wc8F88Qonf6ZH/CckW6VV4Kmjv/Zh5BgNsll50PDDKKQggI3Z9it3yRC9H/ickjT2q8CSm9y5vl+NQkFklDcz/s8AqpyA45myqkZyAhdWLZI40kdKr8Aysh9BBa48zFAt/gjHb5VAyf8aBeZPM6Y7/Cakm6VV45gQ9hAKq276fYsfsY5KpA/PsMxspkXP9T0hFS6/Co2dM1ryKWQcVFylshAfaMNPWki3uao1rGxxbjv8JKXd6FR4KkS5eMGueuRpF+naR1zWe8A+IoJMSuWbs2cK0SK3CM6heQr48FUjMiH6LZVqYIrisvfwV08XGK/CeaRQTUqvwYuhEA4xJATjzf6xGIQsb0pL/XoX/Q/lOPsb5Peel3HeJHEurwlNh+9pf4gd/ffGLzffHwHMq+5bFZL4pvOHEXhNy3yVyLK0KT0Tqd/t6mfNJR3KF719yYjIPZLDPC/G9Uoy9uUk+W1oVXnIrh+epJwKHdQxXm0f9fZfIiYbJVXjRsG9Cz0eegEmITomob6ey0E4+e98lcskhdsqzspgYqf8SucQQO+YYJo8ZJGz/JXKk2e4o5xLD9l8ilxhi5xwNOVw64m2jRM7ReqdN8Qk0PMM2SuR2mpMrXqvmsrKEkjQ3dg+sY+pPHNEzbadELtp2V/RXnFGfqTnN/9/G/wAYtnwkXPlVzgAAAABJRU5ErkJggg=="/>
  <p:tag name="POWERPOINTLATEX_REFCOUNTER#435E2A285429205C6C6571207C547C5C63646F7420325E690D0A0D0A435E2A284129205C6765712043" val="2"/>
  <p:tag name="POWERPOINTLATEX_CACHECONTENT#435E2A285429205C6C6571207C547C5C63646F7420325E690D0A0D0A435E2A284129205C67657120435E" val="iVBORw0KGgoAAAANSUhEUgAAAUwAAAB2BAMAAABR1rcTAAAAMFBMVEX///8AAADu7u6qqqpUVFQiIiIQEBC6urrc3NzMzMwyMjJ2dnaYmJiIiIhERERmZmavx8LSAAANn0lEQVR4Ae1bf2gkVx1/O9lkdzbZJK93ydlc725ynPG4Q5oQr5ZCZWOl2j/UrFdPrAWz/cNW2soGK6UFZXPK9VSwuygiRY9sBSuch7eFVlHBDXIF9Z+sfxT8p2YPalUqJIhHFQW/7715732/M29mN22Somb+mPn++LzvfPbNd957M/Ndxva3HeqB4cM7FGh3w6xM7G78HYo+c2CHAu2H+d/rgbrrJ510GRNsY+sJjn8n2Ps1346ApzaRYsSZthF7CtNLbog36banWo8Hxu0fNSLz7rUykvwjSOkhvhWaueajKLr3njKf/CAYZmqwyx+0rsFVK2NpuY21VPmt0LxWb86a4P4Cv/yrO5vXGfsBY+9i3mHm6Yzs1gTKu4i382AZPiTsfW0hzZM4xMUAgqZcdE9Fzj/Emibp8t3J34HZP1fLQj92r7Mj7LabFa54izyucbK1wXgukJ4+dormCInAIW4yTf8Gn7xLRM6ue7ytT9EKxcJiB1LuzGT17AleUs6VVXlsQm/Pz9/GD87Pz/+hwsV1aJSkx717rIbsimaBT/0CWlf4XfPzd97gMLck09y6Mv8i/wSEGAqKPAhDneLXleR9jotOfN+xy5XnQ1+zLoQ8/5M4DPFxcRjjNdhnDwnZvd3B15FD0Vw5WhO2CpeerXek0Bx9EDBbKsaQvk/8ilmDrCke3zBnGVD3fPGYjN3gG/Ioz5RPXhJc4/j2ZIpmZ1O09bmKmIEfnNibd9cAOSzygrG5MPvYsiHFMpJHrvuZ+wUCtkHVZYOrQmGdEPmq1LpteYjvXuK6ufIpmvdJpcjVSDa6mEwzp05a5gE06QJQbD5XXSXkUcFjoPnDs53DgdDZsgKt1KXW5er4AanNKZ+U0c57mX8fqSBKmnnVK6MyrSBlSsk0Cxuy/RzfBIzuwwt8VVrFrih4LBxhj/hlyB3Yuuvy8DO5ZzwcQf4q1YwzOb0Wf06hzV7SHF5VjfiSPI5C4KSLvlINoeOCUVCUHJryhpAONiCy7jc1dpgNPyssXug7K906r5hSxeAV2/Jb/M9Ro6Q5OCvNOr2FmkRz7cMSWuDQD4UpVqiCOhwmi/T4U/Lg6TQoqu7Lj0tzUSU1Y6qn5W+SDruDeeJDVgslSXNFKR3elkKmlkyzxUsCkxWny9zCvi2URngVhMx8dc+bOb2g+A5vSu8oV/w8xdqTw6f06J3f5W9o2R4lzV8qvRten2lQk3pzS497cLdlbmY/Ei2b4c+TUcJ7zLsiNflbhDRal3om/EX5VamysmKvFLHPNbkeb60xvIXCVNDp/TUAJNFc44uieVZc5+yBExsg53Q74WADqp+kLHbLetCSloa6GMa7IKMZlQ2U5ZxrDaEke1PJPkcJnUQzO1EX6IKcqRYeFvIoN2M7aF5V2OzWIbR1Xmk/9bKR8mRbu8gR0TTpLQBJNMPGGX6TCbMSjmPGQATaXzqvNMRMENJQrEy0tYceEU2d3hLQg2YDjZQtlQc0rtHKG0YEgeQH6I0DyHuaT80iFYuIpk5v6e5Bcwvdok0x1CduJBlJXokm02reU62bE9WkMIgmSe90ml44+8uoHFGOn4ZfRTaSV8Ke0cOrUNb4a+Lg2hBNkt7pNMf4AyaYz9EcZKxayOsJVRpIXglLBt21jMWmch0lXCFJlaQ3oenXDV4JjXABITRYUke8WKU0SV4J2BB6sgM1ujAykVBvkvTGNL0yDcZYGS0ZilxNjyYkEXw89MN8VSJeNhRpe4YuMw3Y0qTpjWkOc3IusfaeNQFgRicXzjqkRGmSvBL+KE32JH80kA3pztKk6Y1pjnJyH0Cu42GkiBabMAmhHyDO5JPcJHkl3JGLDpYv8cOB8NDN0qTpjWlC9lVxqxzuTMhNfLcOtjFSPAKtIwPJK2HPRNOJsW/xYzXURImWJk1vTJO1HiHtGigzxZSOL3ojIFBYbl61BppXwk7vdIV8mh+s2zZKsjRpehOatFG+QqKQMZR9lGJh3tm0liLH2SLsZNzUwFv5UXIGsFuaHXIpU2jOfFbHU8dm+NwgNN9O9SGoUgoFOIyilYCyruBZyABPV6aqRpGCpdnlAXIl0/TO1QTudQNeQ4NoNDVhMbpqgPDUuWgVKS1Hu1f5YQ0yS5CWJp/AjmSahYck7pMGPYSuq3pgNC4Qtpas1kBIZV1Ti3kLCaWR8kQbGw1N/BALgGSarwaivWev7kj44ADWsVXhI9uaBcJDOu0jxlrjBGwVWB/XrWZzM5LeiTTHPiZbjyzZIF0zlfwlsNZQwsMCzSsB6G6EsNgh12wjm+nNSHon0mz9XG53r9ogBf6sUr5QskYtDdmbxIsNm6yyrnGxo4cthuY0X8L2JJrm3d0mQi9Mzgrtknxjg+xCzIYDuHf8q9c4//3549jvpy2uMFDRPH7yu2V+5DvHA+NKojmnXzHibhioTPzk4jdfOGabmzjq9QKoK7qhdcELCXLbYk9EljTzOsS48SbR3NLQqoGCMNAF85UAm4wcTrS5x9X2hHGAMGozApvjsurNMMTjdQNIomkAEeEp1Ja6tkpUx9o0GgawPSYrmjFzyoAUx6ZbVuwligE7pZjJbdh9mlnXjRWSKdvL56anrbtPM+WV8AhdxuXJd4rzmqI47j5N1mrjE2J5kE6V4j5EG262BzQHlzA1LHfWscZe+DjZqsi5BzR9vLpHp2Z5es2xKyrvAU22hvsFESg8gJR0cS9oDtMUNIRu1IzYS9gLmszNpxh5Ckijuic0ixsuCs/UXFa3bbDktrN7E+z75v0e2O+B/R7Y74H9Hviv6gHfyXY7JXLOADts9H7sDDjTdprfNuM7S/TUXk3q2ymRMwHQCw9j257gBQn4+yL2mXFlWG5HHL1UWoXXC+30D/yd80/DKj23Kt23W9BodFG8EL5D2EaJnIxGqvBs/O1Ip/nEv+ZfmaqzoUXRzJRQgNxpC4vdfPM69Fxgrb0lWoXXG+9AjKiPDyeOsJakicoi8+blZ9hukB8KpUaJhPptQNSo0uJtaVJVeFFvX3p3oi5xcz8Vb9dJWWSBFFEAqmM+Z0RK5MoHaykni1bhpUCTXKf0e9jcpKBJyiLnNmgrb8KUA0Xeh9zq+B5k2sar8Iyrb6FpXlN2BE1SFlmu0jDZ121pSLdNfKf50QjYumNVeNbVr5Q1NwWUqgBNXBaZM78gjNb4sv0qNyfAaCtWkqoo8AcMWYWHWvUrrtnvkr6kyWxZZOxF66d8+2E7ViIX/c5iGMSq8Iynb8GroM9sTdFBqCxyOjJqjix59gNUvEQOvrOsu07cRC/pXRVrrjYR27BNNviGDTRxWWRniaKnZ5mtZnCcMNd01Uu5qvBo3N7akE1NeBEJNHFZpC2SVoE+YmpuQXeUyDGokXs+dk5XFV4M1MMwx5csYhBoorJIFo7JGuBDDqALWN7UDnuEOfENqynJVYUXxfTSF3jJQrJAE7pJvyvMoc+uwjF4FYZVa6MlXwIAG9Rv3qMkvU+vwtOoHseKvdHhS8+GQJs5vRipqrkGzi375bIzLtDRDaphXyO29Co8Ak1UPG5Pq0GmLDJLh01PTOd6cgaRlsjp1gxqi58zCgjpVXgYmSxDuVQ10TtIXwiPbQByzdZVNA4ktHyJn0We9Co8BEwRB7jNtRgsUsvRqAFi2eYyKZEjjdGUIW66TeJ8MwrQrCW2y+DSTsZkiWyDb2i8s9RDON9dCddcEulIKx2h72Nqb9JajpFFEXVaTahCjHS2MMkNSiRRIqVX4ek2PY65tItOac7Ic2fsOBuvlpIne5ouldKr8HrQ027Xna59rEG+BP5Tfka7wMe1P1Z7Jh1f4QfrGiGO6VV4GJkmczxuRoCEJlw8td2kUU6al6JlXelVeDpWr2MX34f5qwTewB/MC3+DP/vMz99ha5FdF/1JfiwgMaA39aQm7NEqPIpN1sIacwUYWCVAkptiCoJtzDyzuUrkzvCHAwmzu/QqPItLl6ZxrVbk28o0GpC8B1Wc8F88Qonf6ZH/CckW6VV4Kmjv/Zh5BgNsll50PDDKKQggI3Z9it3yRC9H/ickjT2q8CSm9y5vl+NQkFklDcz/s8AqpyA45myqkZyAhdWLZI40kdKr8Aysh9BBa48zFAt/gjHb5VAyf8aBeZPM6Y7/Cakm6VV45gQ9hAKq276fYsfsY5KpA/PsMxspkXP9T0hFS6/Co2dM1ryKWQcVFylshAfaMNPWki3uao1rGxxbjv8JKXd6FR4KkS5eMGueuRpF+naR1zWe8A+IoJMSuWbs2cK0SK3CM6heQr48FUjMiH6LZVqYIrisvfwV08XGK/CeaRQTUqvwYuhEA4xJATjzf6xGIQsb0pL/XoX/Q/lOPsb5Peel3HeJHEurwlNh+9pf4gd/ffGLzffHwHMq+5bFZL4pvOHEXhNy3yVyLK0KT0Tqd/t6mfNJR3KF719yYjIPZLDPC/G9Uoy9uUk+W1oVXnIrh+epJwKHdQxXm0f9fZfIiYbJVXjRsG9Cz0eegEmITomob6ey0E4+e98lcskhdsqzspgYqf8SucQQO+YYJo8ZJGz/JXKk2e4o5xLD9l8ilxhi5xwNOVw64m2jRM7ReqdN8Qk0PMM2SuR2mpMrXqvmsrKEkjQ3dg+sY+pPHNEzbadELtp2V/RXnFGfqTnN/9/G/wAYtnwkXPlVzgAAAABJRU5ErkJggg=="/>
  <p:tag name="POWERPOINTLATEX_REFCOUNTER#435E2A285429205C6C6571207C547C5C63646F7420325E690D0A0D0A435E2A284129205C67657120435E" val="2"/>
  <p:tag name="POWERPOINTLATEX_CACHECONTENT#435E2A285429205C6C6571207C547C5C63646F7420325E690D0A0D0A435E2A284129205C67657120435E2A285429" val="iVBORw0KGgoAAAANSUhEUgAAAUwAAAB2BAMAAABR1rcTAAAAMFBMVEX///8AAADu7u6qqqpUVFQiIiIQEBC6urrc3NzMzMwyMjJ2dnaYmJiIiIhERERmZmavx8LSAAAO5ElEQVR4Ae1bfYhjVxW/eUkmeZkkM7e7M7Wz3d03Sx3XXaQzjltLoZKxovYPdeLWFWvBSUFbaSszWCktWJJV21XBJviBFC2TCm2hFjeFVqmCGWQF9Z+JfxT8pyaFWpUKM4hLLQqe+33O+8h87a4oc/9493zdc0/uO+/e++77hbH9colGYPTQJXJ0ed00Ji6v/0vkfebAJXK07+b/bwSacT/peJwwQTa2nqD4d4J8u+IbkeGJDcRYcqZryS2J6aV4E28yXj5Ueiywav+IJZl3m6MR5R9GzBbkXsLMte9D3r33VPnkh0AwU4dL/qBTZVcdjamVLuaG0nsJ80KzPWud+wv82V/d3H6VsacYewfzDjHPZOSgLqy8c7icBcno1UK+raLDPI5dnAvA6ZCb7inP+btZ2yZdfjD5exD7Z+oZGMfBq+wwu+EaZVe6VtZrnJQuCM8EUrONiwqzSDxw8Jscpn+RT94iPGfWPd41XXQ0WVjsQcqdmlw+fR2vKGVjVdZtGO35+Rv4wfn5+T/WuLgPrYrUxF/uryO5CrPAp34BrWv8lvn5my9yWFuSw9x8bv5F/klwMRKUeKBdneCvKsr7AheD+L6jz9ae17p2UxB5/mdRjfBxUY3xOlwzVws6vtzE15FChdk4UheyGpeazbcNCbN8F9hsKh8j5jnxa3YPsqbi+JbtJa2e+dJR6bvF+7KWPeWTtwQXOH48mQqztyHa+lx5TMEPThzND9bBclTkBWNzOvvYig2KpWQcucHn7hAWULJqyLKrgmE9bfma5AZdWUUvv+amudKpMG+XTImrmay8mBxmTnVa5QE0GYChKD5XQyXosogj3X7mdO9QIHi2oowaTckNuKo/ILk5pZM0ungv8x8hFkgZZl6NSlmmFaRMJTnMQl+2n+MbYGPG8BG+KqXiUhJxLBxm9/pVyB0og3VZvSSvjOsZ5G+STcUmp9fhTytre5Vhjq6qRnxJ1mVwnHTTG8vadFxEFJRkDG35QEgFS4us+22dHWKjTwqJp3WnpdrkFVOsmLwiJb/J/xIWyjCzs1Js0luwSWGufUSaFjiMQ2GKFZaBHdXJIjX+lKw8kwYlNXz5cSkuqaRmTI20/E1S4S6wTnzYcZqSYTYU0+NdSaTqyWF2eEXYZER3qWvZ9wTT0ndB0MxXz7xd0wsq3tENqS1zFZ+novbk9Ck15uIP+JuGdrUM85eKH+j7Mw1s0mhumnkPnrbUNezHomVb/zzpRT9j3nOSk79FUOWm5FP6F+VXJcuqKnrFiGuuzc1864T6EdKpYNL7G2CQFOYaXxTNM+I+Zw5c1wc6Z9oJBUurcZK0uKyYSUtKWupmWO2C9GZZlq7KNdcJNCVHU9E+RwmdFGZmoimsC3KlWrhH0GVu53bgvGUhc6VHwjZ5ZfRUy4rVya5RkRqFadNbGCSFqRun+FXWTUPPY1ZACDpeJq+MiV0gpKBUm+gaDa1RmCa9pcEWYbbQTNlReUD9Wq7atyQQJD+Abx1A2pN8ahaxmERhmvSW6i3C3ESPaFtM9YmFJCPJK9FkWq17qnV7YjnJDQqTpPfwMD29+kuvHIUc7YafRzKSV0KeMtOrYNb466KKKyhMkt7Dwxzjd1pnPkdrkJUaIm8WVCkgeSUkKfTUMhZZyo0XvUOSLElvEqbftPaKaOkNhOBgSx3SYpaGSfJKmI2gNztgwxsj6wmNJklvHKZXpc4Yq6ItQ4mr5dG6JISPp35YrypEy0ZCbU/RbaY1dmHS9MZhjnLSl9h7z1oHsKKTG+cUkqJhkrwS+nCY7CF+XyAb0osLk6Y3DrPMyXMAuY6nkRLabMIihH6A6MknuUnySqhDNx0kD/NDgdDQ4sKk6Y3DhOxbxq1yeDAhN/HTmu1iS/EKtI4EJK+EPBVOJ8a+w4/WURNFujBpeuMwWede0q6FMlMs6fimtwJiCtvN805A80rI6ZOuLB/jB5uujaJcmDS9SZi0Ub5GvJA5lH2M2sK6s+EkJY6zRcjJvGkMr+dHSA8gd2H2yK0cEubM540/Vbf1e4PgfLfUa6NaRRNQldFOQEkbeBWyhidrU8uWkYQLc8ADpEoO0ztTF3ZvWOM1NImGUxM2o6vWEN46Fx0jqZXw8Co97EFmiaULk09gRXKYhbul3aes9Qi6r+qF0aqA2FxyXAtZKuma2sw7E00VqxNdLLRh4pdYMEgO87VAtPfc3S3qFweQjq0KHSlrzhBe0ukYMdYZJ8aOgf1x03EuN0PpnRjm2Mdl6+KSczKwS8lfAyfVFJ4WaF4Jg0Ffm0WqXLuLZHY0Q+mdGGbn57J8cNU5KfAnFfOlihMaasQ9JF5k2mS1dWMXqT0ssWFO8yUsTwrTnt1tIOuFyVnBPSFPbJBckBk9gXvHvn6B8z+cPYb1/rDNFTZUYR47/oMqP/z9Y4FVJYU5Z44Y8TCkaxM/PfftF4665taPOl4AtmEaOhUcSJDHFmtCtAwzb1yMW21SmJvGdNmaApEegPi5AIssrRfa3AOqPGgVQJRdRmBxlFajqV080LQGSWFagxDxKGpLVZsVymNuGk0DWB6hVZgR8ZAJKWo7XNJwtyhi2KtERPGCyx9mJu7B0sFU3e2LD89IL3+YQ46Ei3QblyffKc6aEEV9+cNknS7uENNZulSK5xAV3OwKhJldwqFhureOOfbCJ0hZRsorEKaPd/eoa5an9xyrwvQVCJOt4XFBARTuRMxw8kqEOUpT0AZ0sW7JrYgrESaLj6cUegsYFuoVCbPUjwvh8XqcNF6WrcTL2W0J8n3x/gjsj8D+COyPwP4I/E+NgB8b7U4gcrEOiDDubcWrE5MtGO8nsQYz3Vjx7oSxKDyPnh5v4fntFWqgf+ROIHLWATrwsDIgElB4Lfp2IFt4AW6I6NsRLciZcSVY6ap621eKwsPNsquYs3Qu8lKb/gfnn4Fdek41uNGasnJ4U7ygzxB2AJGT3ggKD05a6q6PJBReByLC5SSf+Nf8K1NNNrIoxBZCAXSvKySu+PY49EzgpFtTFIUHH4/7tk0iCi97p7URRFF9fLjuMOvIMBEsMm8PP3WLLL9aU62KJlT1u4CwYabDu1KkUHhwdlaxFo1VSUZReD7+yAKnqRNNaTj3M3G6TmCRBQKiAKue/ZwRgshVD9alk/gLReEBBmL6PHunNk1G4S0sI28nzDlsblKESWCRc31kCKQ3YeFAofOQ62O+B9m2IRRe+UiQWk/rLz9DUHgNCMeWtj2m7IkwCSyyin8PtMi84aAhg651IYiT/EjI2KlDKLx09a7suxf0LR2CwiujZz1jHwqAqojwESwyZ3+B7rL1FfdVbk4Yo1KqJaEo8AcMhcIbvPWi+bi5otzEofDSqPs1913Sl2EyB4uMHLR+2ncftiMQufB3FvsTIig8lh/YI9xhKDx9CAyOvBr6zNYWvwzBIqdDs2ZxyXMfoKIQOfjOsm5jQ0Sb1y2nEGsPT362q0RDUXgLFdNu1CUbfMOGMDEssrdkzFQ9PcscmiEGIpdrx+Gloii8m6a+drPGfw1F4c2Nm/5HXGrCQSSEiWGRDiStzD9qMbfAx0DkGGDknjeebR1B4WX4+kj3u2qIh6Lwpg8YJ3N8yZCAfYUwESyS6TnZGPiQA+gGVjeMwtWwJr7pOEVFUHjFZ1jqPHspEGpAFIoSj8LL2uPABV6RdvKSgTBhmIwyhz67CkX2PEyrTrYgrYUCFcBv3opYIGNReNPmJw5F4WXso15zDzp86emLHuyaXgqhai6ActN9ueyNC+twATTs60QWi8Kzazp10qP3zwbgcdetcW5hke7HSJUnlnOzOANJIXKmNQNs8dOWASIWhXdiXZvQWxKCk6TNrQO41DL2SegsPRAe64N2zeEqWjbBSSsBSDqNJHtA4flmDNPcBIwcGzKE5WjVQbHicplA5EwbWaMlQzx0Jg+JjWacOxCE4SQWpg1h1uNaS1kKQzsZkxDZFu8b+1ioh1C+qzbRNEaAFzFD4kSIcjcHhBSmBALzC4eOJsVyFBeF92m1oAoyNNhCJAtAJFEi7QmFZ8Y6N+ym0zBnZN8pN89G0VIyysfoVmlPKLxaX/3yuCddaeDaQhspxt6Sn9Ee4eNGH8GeScVX+cGmsRD1nlB4tVXtiuN5U8tMRcKEm6fKVUYdG+YTYVjXnlB4NsyByVLRef68CUHWLbvbArbwd/izz/z8TQ6LHHfTH+JHA+IDRtMsakK+QxSeuekwDy46t+lVRwNFclMsQVDG7DtbHETuFL8nkGbusicUnp1WpjFWK/RtZRpNSN5dqmf9Lx7BRJ/00P+EZIs9ofDMkw6jg+5sht50PDHKJQj6Lbr9KVbLiF4O/U9ICveEwrMZmXfbcQBkLkvP5mL/nwUCuQRBnXOpRnICNlYvkjXSOGF7QOEhYGYPLRKnrG9JwJ9gbHlWU/bPOLBuHrBaIGL+J6TUe0DhIaxpAeG278D9wuPiXpMsDsxz72wEIhf3PyHlbQ8ovKJbyb2a3QeV0EMvuijyQPUEB3FdQzlwV2fcyKDuxPxPSKn3gMIbRRveR+zjNFdH/QLpu03ewGr0HxCBH/StEPZBkXcLq9w9Cq9sRxDm9OpUIF0WxbaXFAuCy7jbX7NDbLWijUcaEmb3KDwE0RMz9uEA/Ob/tEy8A7PQl5L8D2v8n0p3/H7Obz0r6W1D5NiuUXgtck7wBD/4m3Nfbr9fRYKucyr7VsRiviHkemGvC3rbEDm2axReb1F0ZMs3q5xPxiSXPn/JicU8kNZfFOR7JRk5ubHuIsRuUXj64Mb5e/TBwDGWGqMHoVYuiW1D5IT1rlB4Hg9kT1td8mhCiNj2KhHRbgRDUHilYaOE+1roYo7S1Sbld8kNQeFlw2fVSV00aA5js+1D5HCrKB06dcYGa33MDaFHyWsGMdw+RI40izKdblSmJNV6kiYsPxMWWL63bklBDIHIEbsok12KyqSkhLaYCSZG3NowVKjeAUQu1DLMJqLwGv2waSIfXUC16Q4gconOtSIJhfdUsFVLp+/UHY2piwlybLNNOgGFN6b+l7E9JwnGO4HIbdlR/E9+eUcT3iuxvTxejxXvThh6U1RO/Gd25+y/2Oo/gLIJ7ND55igAAAAASUVORK5CYII="/>
  <p:tag name="POWERPOINTLATEX_REFCOUNTER#435E2A285429205C6C6571207C547C5C63646F7420325E690D0A0D0A435E2A284129205C67657120435E2A285429" val="2"/>
  <p:tag name="POWERPOINTLATEX_CACHECONTENT#435E2A285429205C6C6571207C547C5C63646F7420325E690D0A0D0A435E2A284129205C67657120435E2A2854290D0A" val="iVBORw0KGgoAAAANSUhEUgAAAUwAAAB2BAMAAABR1rcTAAAAMFBMVEX///8AAADu7u6qqqpUVFQiIiIQEBC6urrc3NzMzMwyMjJ2dnaYmJiIiIhERERmZmavx8LSAAAO5ElEQVR4Ae1bfYhjVxW/eUkmeZkkM7e7M7Wz3d03Sx3XXaQzjltLoZKxovYPdeLWFWvBSUFbaSszWCktWJJV21XBJviBFC2TCm2hFjeFVqmCGWQF9Z+JfxT8pyaFWpUKM4hLLQqe+33O+8h87a4oc/9493zdc0/uO+/e++77hbH9colGYPTQJXJ0ed00Ji6v/0vkfebAJXK07+b/bwSacT/peJwwQTa2nqD4d4J8u+IbkeGJDcRYcqZryS2J6aV4E28yXj5Ueiywav+IJZl3m6MR5R9GzBbkXsLMte9D3r33VPnkh0AwU4dL/qBTZVcdjamVLuaG0nsJ80KzPWud+wv82V/d3H6VsacYewfzDjHPZOSgLqy8c7icBcno1UK+raLDPI5dnAvA6ZCb7inP+btZ2yZdfjD5exD7Z+oZGMfBq+wwu+EaZVe6VtZrnJQuCM8EUrONiwqzSDxw8Jscpn+RT94iPGfWPd41XXQ0WVjsQcqdmlw+fR2vKGVjVdZtGO35+Rv4wfn5+T/WuLgPrYrUxF/uryO5CrPAp34BrWv8lvn5my9yWFuSw9x8bv5F/klwMRKUeKBdneCvKsr7AheD+L6jz9ae17p2UxB5/mdRjfBxUY3xOlwzVws6vtzE15FChdk4UheyGpeazbcNCbN8F9hsKh8j5jnxa3YPsqbi+JbtJa2e+dJR6bvF+7KWPeWTtwQXOH48mQqztyHa+lx5TMEPThzND9bBclTkBWNzOvvYig2KpWQcucHn7hAWULJqyLKrgmE9bfma5AZdWUUvv+amudKpMG+XTImrmay8mBxmTnVa5QE0GYChKD5XQyXosogj3X7mdO9QIHi2oowaTckNuKo/ILk5pZM0ungv8x8hFkgZZl6NSlmmFaRMJTnMQl+2n+MbYGPG8BG+KqXiUhJxLBxm9/pVyB0og3VZvSSvjOsZ5G+STcUmp9fhTytre5Vhjq6qRnxJ1mVwnHTTG8vadFxEFJRkDG35QEgFS4us+22dHWKjTwqJp3WnpdrkFVOsmLwiJb/J/xIWyjCzs1Js0luwSWGufUSaFjiMQ2GKFZaBHdXJIjX+lKw8kwYlNXz5cSkuqaRmTI20/E1S4S6wTnzYcZqSYTYU0+NdSaTqyWF2eEXYZER3qWvZ9wTT0ndB0MxXz7xd0wsq3tENqS1zFZ+novbk9Ck15uIP+JuGdrUM85eKH+j7Mw1s0mhumnkPnrbUNezHomVb/zzpRT9j3nOSk79FUOWm5FP6F+VXJcuqKnrFiGuuzc1864T6EdKpYNL7G2CQFOYaXxTNM+I+Zw5c1wc6Z9oJBUurcZK0uKyYSUtKWupmWO2C9GZZlq7KNdcJNCVHU9E+RwmdFGZmoimsC3KlWrhH0GVu53bgvGUhc6VHwjZ5ZfRUy4rVya5RkRqFadNbGCSFqRun+FXWTUPPY1ZACDpeJq+MiV0gpKBUm+gaDa1RmCa9pcEWYbbQTNlReUD9Wq7atyQQJD+Abx1A2pN8ahaxmERhmvSW6i3C3ESPaFtM9YmFJCPJK9FkWq17qnV7YjnJDQqTpPfwMD29+kuvHIUc7YafRzKSV0KeMtOrYNb466KKKyhMkt7Dwxzjd1pnPkdrkJUaIm8WVCkgeSUkKfTUMhZZyo0XvUOSLElvEqbftPaKaOkNhOBgSx3SYpaGSfJKmI2gNztgwxsj6wmNJklvHKZXpc4Yq6ItQ4mr5dG6JISPp35YrypEy0ZCbU/RbaY1dmHS9MZhjnLSl9h7z1oHsKKTG+cUkqJhkrwS+nCY7CF+XyAb0osLk6Y3DrPMyXMAuY6nkRLabMIihH6A6MknuUnySqhDNx0kD/NDgdDQ4sKk6Y3DhOxbxq1yeDAhN/HTmu1iS/EKtI4EJK+EPBVOJ8a+w4/WURNFujBpeuMwWede0q6FMlMs6fimtwJiCtvN805A80rI6ZOuLB/jB5uujaJcmDS9SZi0Ub5GvJA5lH2M2sK6s+EkJY6zRcjJvGkMr+dHSA8gd2H2yK0cEubM540/Vbf1e4PgfLfUa6NaRRNQldFOQEkbeBWyhidrU8uWkYQLc8ADpEoO0ztTF3ZvWOM1NImGUxM2o6vWEN46Fx0jqZXw8Co97EFmiaULk09gRXKYhbul3aes9Qi6r+qF0aqA2FxyXAtZKuma2sw7E00VqxNdLLRh4pdYMEgO87VAtPfc3S3qFweQjq0KHSlrzhBe0ukYMdYZJ8aOgf1x03EuN0PpnRjm2Mdl6+KSczKwS8lfAyfVFJ4WaF4Jg0Ffm0WqXLuLZHY0Q+mdGGbn57J8cNU5KfAnFfOlihMaasQ9JF5k2mS1dWMXqT0ssWFO8yUsTwrTnt1tIOuFyVnBPSFPbJBckBk9gXvHvn6B8z+cPYb1/rDNFTZUYR47/oMqP/z9Y4FVJYU5Z44Y8TCkaxM/PfftF4665taPOl4AtmEaOhUcSJDHFmtCtAwzb1yMW21SmJvGdNmaApEegPi5AIssrRfa3AOqPGgVQJRdRmBxlFajqV080LQGSWFagxDxKGpLVZsVymNuGk0DWB6hVZgR8ZAJKWo7XNJwtyhi2KtERPGCyx9mJu7B0sFU3e2LD89IL3+YQ46Ei3QblyffKc6aEEV9+cNknS7uENNZulSK5xAV3OwKhJldwqFhureOOfbCJ0hZRsorEKaPd/eoa5an9xyrwvQVCJOt4XFBARTuRMxw8kqEOUpT0AZ0sW7JrYgrESaLj6cUegsYFuoVCbPUjwvh8XqcNF6WrcTL2W0J8n3x/gjsj8D+COyPwP4I/E+NgB8b7U4gcrEOiDDubcWrE5MtGO8nsQYz3Vjx7oSxKDyPnh5v4fntFWqgf+ROIHLWATrwsDIgElB4Lfp2IFt4AW6I6NsRLciZcSVY6ap621eKwsPNsquYs3Qu8lKb/gfnn4Fdek41uNGasnJ4U7ygzxB2AJGT3ggKD05a6q6PJBReByLC5SSf+Nf8K1NNNrIoxBZCAXSvKySu+PY49EzgpFtTFIUHH4/7tk0iCi97p7URRFF9fLjuMOvIMBEsMm8PP3WLLL9aU62KJlT1u4CwYabDu1KkUHhwdlaxFo1VSUZReD7+yAKnqRNNaTj3M3G6TmCRBQKiAKue/ZwRgshVD9alk/gLReEBBmL6PHunNk1G4S0sI28nzDlsblKESWCRc31kCKQ3YeFAofOQ62O+B9m2IRRe+UiQWk/rLz9DUHgNCMeWtj2m7IkwCSyyin8PtMi84aAhg651IYiT/EjI2KlDKLx09a7suxf0LR2CwiujZz1jHwqAqojwESwyZ3+B7rL1FfdVbk4Yo1KqJaEo8AcMhcIbvPWi+bi5otzEofDSqPs1913Sl2EyB4uMHLR+2ncftiMQufB3FvsTIig8lh/YI9xhKDx9CAyOvBr6zNYWvwzBIqdDs2ZxyXMfoKIQOfjOsm5jQ0Sb1y2nEGsPT362q0RDUXgLFdNu1CUbfMOGMDEssrdkzFQ9PcscmiEGIpdrx+Gloii8m6a+drPGfw1F4c2Nm/5HXGrCQSSEiWGRDiStzD9qMbfAx0DkGGDknjeebR1B4WX4+kj3u2qIh6Lwpg8YJ3N8yZCAfYUwESyS6TnZGPiQA+gGVjeMwtWwJr7pOEVFUHjFZ1jqPHspEGpAFIoSj8LL2uPABV6RdvKSgTBhmIwyhz67CkX2PEyrTrYgrYUCFcBv3opYIGNReNPmJw5F4WXso15zDzp86emLHuyaXgqhai6ActN9ueyNC+twATTs60QWi8Kzazp10qP3zwbgcdetcW5hke7HSJUnlnOzOANJIXKmNQNs8dOWASIWhXdiXZvQWxKCk6TNrQO41DL2SegsPRAe64N2zeEqWjbBSSsBSDqNJHtA4flmDNPcBIwcGzKE5WjVQbHicplA5EwbWaMlQzx0Jg+JjWacOxCE4SQWpg1h1uNaS1kKQzsZkxDZFu8b+1ioh1C+qzbRNEaAFzFD4kSIcjcHhBSmBALzC4eOJsVyFBeF92m1oAoyNNhCJAtAJFEi7QmFZ8Y6N+ym0zBnZN8pN89G0VIyysfoVmlPKLxaX/3yuCddaeDaQhspxt6Sn9Ee4eNGH8GeScVX+cGmsRD1nlB4tVXtiuN5U8tMRcKEm6fKVUYdG+YTYVjXnlB4NsyByVLRef68CUHWLbvbArbwd/izz/z8TQ6LHHfTH+JHA+IDRtMsakK+QxSeuekwDy46t+lVRwNFclMsQVDG7DtbHETuFL8nkGbusicUnp1WpjFWK/RtZRpNSN5dqmf9Lx7BRJ/00P+EZIs9ofDMkw6jg+5sht50PDHKJQj6Lbr9KVbLiF4O/U9ICveEwrMZmXfbcQBkLkvP5mL/nwUCuQRBnXOpRnICNlYvkjXSOGF7QOEhYGYPLRKnrG9JwJ9gbHlWU/bPOLBuHrBaIGL+J6TUe0DhIaxpAeG278D9wuPiXpMsDsxz72wEIhf3PyHlbQ8ovKJbyb2a3QeV0EMvuijyQPUEB3FdQzlwV2fcyKDuxPxPSKn3gMIbRRveR+zjNFdH/QLpu03ewGr0HxCBH/StEPZBkXcLq9w9Cq9sRxDm9OpUIF0WxbaXFAuCy7jbX7NDbLWijUcaEmb3KDwE0RMz9uEA/Ob/tEy8A7PQl5L8D2v8n0p3/H7Obz0r6W1D5NiuUXgtck7wBD/4m3Nfbr9fRYKucyr7VsRiviHkemGvC3rbEDm2axReb1F0ZMs3q5xPxiSXPn/JicU8kNZfFOR7JRk5ubHuIsRuUXj64Mb5e/TBwDGWGqMHoVYuiW1D5IT1rlB4Hg9kT1td8mhCiNj2KhHRbgRDUHilYaOE+1roYo7S1Sbld8kNQeFlw2fVSV00aA5js+1D5HCrKB06dcYGa33MDaFHyWsGMdw+RI40izKdblSmJNV6kiYsPxMWWL63bklBDIHIEbsok12KyqSkhLaYCSZG3NowVKjeAUQu1DLMJqLwGv2waSIfXUC16Q4gconOtSIJhfdUsFVLp+/UHY2piwlybLNNOgGFN6b+l7E9JwnGO4HIbdlR/E9+eUcT3iuxvTxejxXvThh6U1RO/Gd25+y/2Oo/gLIJ7ND55igAAAAASUVORK5CYII="/>
  <p:tag name="POWERPOINTLATEX_REFCOUNTER#435E2A285429205C6C6571207C547C5C63646F7420325E690D0A0D0A435E2A284129205C67657120435E2A2854290D0A" val="2"/>
  <p:tag name="POWERPOINTLATEX_CACHECONTENT#435E2A285429205C6C6571207C547C5C63646F7420325E690D0A0D0A435E2A284129205C67657120435E2A2854290D0A095C676509" val="iVBORw0KGgoAAAANSUhEUgAAAXgAAAB2BAMAAAAwzpVRAAAAMFBMVEX///8AAADu7u6qqqpUVFQiIiIQEBC6urrc3NzMzMwyMjJ2dnaYmJiIiIhERERmZmavx8LSAAAPU0lEQVR4Ae1bb2hkVxW/8zKTmUlmktzuJrXZ7u5kqXHdRZoYt5ZCZWKl2g/qjltXrAUzBW2lrSRYKS1YZlZtVwWbwT9I0SVToS3U4k6hVargBNmC+iXjh4Jf6kyhVqVCgrjUouC5/8957743ScYlCnkf3jv/73n3nXvffe/9HmP72xXtgdFDVzT8lQ1en7yy8a9o9NkDVzT8fvD9Hoj2wGpUxNhxnzBGNr4Ro/h3jHww8Y3I/cQmYiw527ZkX2JmyW8STPnlu5AeK1mn/BFLsuB2RyMqfxgxfchBks827+8TnbHgfRU+9WEwm63BLnfQOWTWHI2plTbmEulBkr+02pxLDM5YfpE/++ubm68x9hRj72LBIRaYSu/VhG9wHm/nQDJ6tZBva9PJH8chzpcgaELZBCpy7h7W9JatazjXm/o9cPmztTT0ee81dpjdcI1SF6+Vx3VOtjYIz5akZhs7lXyBROAQNz75/GU+dYuInN4IeDu5iZY2GDndgVI+NbV85jpeVi71NXlswpVZWLiBH1xYWPhjlYsr2ShLjX/3QA3JVfIjfPqX4F3ltyws3HyZw30zPvmt5xZe5J+CEMOlIi+hUFHyBH9NCYMvctHhHzj6bPV5bdZcFUSO/1kchvmEOIzzGuzTVwvav93EN5BCJV8/UhOyKpearXckJD92N9hsqRjDaPxJT7rLV+26bV1l923b9pCad4pHpUuDd+VRtp+LXzBd4mSKUMl3NoVvnquIKeiG2J6/tQaWo6KyGJvX9Stoz7ZiU2UpmV229/k7tV1GdW9mTfIdbfm65HpteYjuXubGXelU8ndIpsjVHDt2Oj75rGq0wkvg0gPD+C3PVbcKizGR3VDzmTOdQyXpsaJc66uS63F1/JDk5pVO0mgXvMJ/jFggZfI51YNjsjCh6MrxyY90pf883wQb17NSGNo9ytespCiyWzzM7stXoCZh623Iw0tyz7ie2/4m2ZS36IMWf1pZ271MfnRNOfEleRyDwHFlU1/WphOMwXgtqhykLLxryuGnpEOimn9bY4fY6JNCEmjdGak29coUK6bVyJbb4n8JC2XymTkpNsNGsHHJr39Umo5w6J2RaTayHA5o+VFdhFKQn5aHwBRSUXV1bkKKi2oIMaauijxTG0cRcLf7SEiky6auxB3elkSqFp98i5eFTVo0l7qWfV8w/q2hr6PU5tW8Y9c2I+osRjeldoyrrAN1LoGc7knUfI+/RQSSkT3/KyXv6Ws5A2xcz2+ZGRnGduoa9pNoRCNp6q6QvB7nwXNaC+cttrFVeUjp88ytSZZV1DkpRuyzTW7uD06oe14Xkxk23wSDuOTX+WnhnhY1kT5wXVcw3i1rokntkOpTa7lCJtmGupxWuyjbsCwbqshVhhNoSva8ovMcDZS45NOTq8J6RN6FF+/VUTyHMW7vUKANlqlJh5yMqVdjQ7WsUJlqGxU5ouTtsBEGcclr5xS/ioSJMnU970Y1QkL71tSrsaU3v2J1sm009IiSN8NGGvRJvoHmcBrQcC1VX4YNHStdLCAVBorGAaQ9yafnEItJlLwZNlLdJ/mt6ISAowLdFLex2I0UOalX4TKj7vTKuzm5HBcGJU+GTXLygV4FxUUFOU88PX4RuZJ6FfKUuR0IZp2/IQ6+DSVPhk1y8uP8Ll8wJMtzdH9FckXmyMKC1KswSKGZg7HIksaGQ8mTYUOSz69ae0U09EIqJEYsPN4gLkzS5Em9CtNh9JwObHgxaaOh5MmwwckHFRqMsYp36WSDAlHkakGAZY7O4xsYI/UqjIZDvqfoMt7GccnTYYOTH+WkLfHEM2cDxBCj+KYRsaHJk3oVtuHk2cP8/lIkiL7DSjkdNjj5MU7GF4whPJV5goKoiBbzsJIPnWye1DypVxEuVDYgeYQfKgkN3VzP02GDk4f6XcZe2f4dzwok+Uwb+4tH1w0kIPUq5KlwmTL2XX60hlwU6ZKnwwYnz1r3Eb9G34qHpRQpm0aJBIDl/EUnoPUq5HS2UZaP84OrzkdRLnk6bEjy1ClXjUShBoKjd4KPhw3wHazIw1VI5nnjej0/Em7XJd8hxZCQ/OwXTLykY1M/2QmbfGQhVC0737HIOqmO77DW8GR1etkyknDJ93gJqeKTD87WhN2byNhHrqNbQbjkYfGw5nxSkVXQSvhSKGNYoc05N6Bc8nwSK+KTH7lH2n0aW3voYVQZ6qUANtpaclwDWSrpunqwciaaKlQm21hok8cvKsAgPvnXS8I/iFSCkKKtoB/tQDS+huSKXEfutF6FvjURcVACeCpZRSqbfGjYxCY//gnpXVhCQbxkz94m/1qKGOAJi9arMO11Iw5akG22kcomHxo2scm3fiG3W9dQEC85wp9U8i+Xo/phNySDyDTPqhtRDy0JsMYmP8OXsDwuefs+eRNbe+nFqTkhv6CetalJWt+GgmPfuMT5H84dw+p80oIUG6rkjx3/YYUf/sGxklXFJT9vXobHd46JMVSd/Nn577xw1AU1Glgv6DVn3YRzKlhakKkDa0K0TD5nQkxYbVzyW8Z02ZrGEkM9MH6u5NXrBUf2QbU9hI3GXE1hcZRWPa9DPLhqDeKStwbbIh5DEanDVpnymJtBUxGWR2iVfEScMFVGbXcjqbuLHHHvlCMiv2Cvkk/7hrFOseIKwJ+0ke5V8gmfPwp0QZwj3/rOmcTFca+SZ602TgPTGbo4EKMebdhtz5LPLOGEMd3ZwBx74ZNkW0bKPUs+j9/NoIRYjlYNVoXpPUuereM+RGmN3IWYZHLvkh+lpW3TvFyzZD9i75Jn/iyL23pOU6e1h8kXu76efaLmk/plmbJfzm6Pke+L93tgvwf2e2C/B/Z7YL8H/qd7IO/NbidQYm8AIvQ9TwY1YrIrJvip12227RXvTuhFKwf0S8muIr+zTN10h+wESmwDoJdlVgZEDFq5QZ/UsEeIDkohgWHvMIQ+zk4oYqUdUvRjKVoZW2fWMGfpbMKLC2sExNA/OP8sPDFl16T0RqcbCz+KLOo3TTuAEstoBK0MLdZcG3Fo5RZk1H87ySf/tfDq9CobPi2MLUgL6E5bSNyWt6/zz5actD9F0coAGOlan1i0cuYuaxNPFNQHvOsOs5ZMHgHQc/blvXbP8Ks11SiTiL8rETbMtHhbihRambF62VrU1yQZRSvnCbSBMW8TvclV6T7/c/HViQDQRwhMC6w69pNgCEpcOViTQfw7ilYGPNXMRfZubRqPVl5cJtF8TZwwXxeyUyJ5AkCf7xJ3FkxaIGPoXdr1nu+v1jeEVh47UkptDOkvrQlo5TqkgzZfE037mr0jkicA9Ao9d5Z+00HSem0UmLGT/EjI2KlDaOWhyt2Z9y7qokhAK4+F5ptoE2k7BAFOJ04VAdCz9rx0Io2vui/m88IYbcVqHE4LfwRUaOXe2y8akMKKCuNDKw+Fm480se7wBXmZPHMA9Mjng8/kHcQlAiUOf8G0JxZBK7Ncz36YSEIr608bNhAACMlH0qCKPoE3RS8gAPpMaJYvLAXuM3AUSgxfMDdcQ45q8ppl1IeiR6Y+11aiRLTyYtn6aYI2MeqKGDAukDwGoHeWqPPMHGDSjMh8rzI8HLNNHyo0ila+afrrN2vsayJaeX4CBVckaWLYlTy8SIfkMQA9/KPMx+xfExDJAyVmgCV+PtJeBK2c5hvD7e+py5GIVp45EAlGmpjnS84gA8kjADrTdxZjkIcqQiVQ2TQKd4RVwFuOU1QErVx4hqUuspdKQp2IVs74XlGjJhZ5WcRQWxqShy41LlkEqhCKzEW4DTjZorQWCrQBfv42xALpRSvPmBNPRCunw9ONjOyaqLrJBr6sdoXWrm2Ktr6lE7sEhy2HmOlMKDHdw58LbxCJF61s1zY0SIde63ACOq5pIuAuGdOkBaCHTjwQyxqzSAGSQomNN4N/Rp62DBBetPKJDW1CL18IxjbkLjOOaJoAUOgykWMmQz9+jHdBue6QWw3PcJLuL/MzKMwAaOV8tGd1YNnEEI85OWEUwpA1aiBbcWOEQImFvd3QjW8gtHLCrzqiCUi+ZtsMEykMrWdM/s7Q4F1j5oWYCeV7qpOrxmgwtHIEn2TCyiYSe55iyAqnheeMWkIIMnRhhEhuAEZHpTgQWtldZhMcN5FNKhua/KzMKOXuC1FMqIz8OF1eDoRWrnZp0prTTfhmG2vfIEvSt+Un7kf5hNFH0LhS8bXQwn4gtHJ1zTSGj7YJjud5bAE0SR4uv9quMlbe5C+EIa0DoZW9ybsmenhM5C6axOSxYdetwI78HX5mXVi4yf1j4iubh/nREokxGFrZVzaoCf1PkmpwaI00TGpe3F5hG7dP4D4o8Sl+b0maud1AaGU3tdmAuIkZjFNVywNrN4OmyuBuJdZ/qQomOtuE/oOVHgOhlaOzDWli3D5RQ1NpWjZ4Ipe3VzApuPU/Vss8Xwn9ByuFA6GVcU17msi5RyMAxMvZUFqJHf6DWd5eQZZ1mHVSVbAYfZGsCmyUAdDKFALvaaKD1g+nbIuSgN857faspuxvpbBSOGC1QMBSj6zHrG4AtHLoD4BoEyPoj547bYuSGHePtxYZG7gncAIl9v0Hq6INgFYukLWLp4mgateOxdM0+QIvGcFs21AO2NqaMDI4tjz/wSr1AGjlUfJA4WviUTuk52soGyDzbrncsxr96z/wva4Vwtox8vRnlbtHK4/ZfhXBfE3kKtMl2VBBPGyQzYKF066AqvZyWK3wCYgjYXaPVkZQ5rgmYLYsgS73p2XSJjCLXSnJ/ajK/6l0xx/g/LZzkt42lJgtTs0Jj52jlRuh90YqB7q/wA/+5vxXmh+kUuDmVVWviEXNptDqBU5N0NuGErNdo5U7p0VDfbZvVTif8hStfqOXFYuakozxJUG+X5KRd4HxjewWraxfBcYHVprHHip5TMZDr/eJybahxMJrV2jlgJdIiztjcmSqCvl2yiHB7tgEtHIxqe/6t7bYjreprMbrdqBJQCtnwt9ldhAWTOvxI2b7UOLkJkNfWLDxehdzLAGtTOwMM0oeBI1UHrcPJSZuUabVjsqUpFIjmgS0MrGzzFlLhYnOBpEkQImJXZTJLEVlUlLED3Ig2XETjc2YyDuAEsdEMOJYtHK9a0x2eYwuGXSgHUCJ+zUdh1Z+qtTPs5++VfNbXI6R+60TpTFo5XH1f2Ciax9lTIidQIn7tMBi0Mqv/Bem4le9bT9R84p3Jww996sg+Wd2F+z/xOs/xZ89MpKEu3UAAAAASUVORK5CYII="/>
  <p:tag name="POWERPOINTLATEX_REFCOUNTER#435E2A285429205C6C6571207C547C5C63646F7420325E690D0A0D0A435E2A284129205C67657120435E2A2854290D0A095C676509" val="2"/>
  <p:tag name="POWERPOINTLATEX_CACHECONTENT#435E2A285429205C6C6571207C547C5C63646F7420325E690D0A0D0A435E2A284129205C67657120435E2A2854290D0A095C6765" val="iVBORw0KGgoAAAANSUhEUgAAAXgAAAB2BAMAAAAwzpVRAAAAMFBMVEX///8AAADu7u6qqqpUVFQiIiIQEBC6urrc3NzMzMwyMjJ2dnaYmJiIiIhERERmZmavx8LSAAAPU0lEQVR4Ae1bb2hkVxW/8zKTmUlmktzuJrXZ7u5kqXHdRZoYt5ZCZWKl2g/qjltXrAUzBW2lrSRYKS1YZlZtVwWbwT9I0SVToS3U4k6hVargBNmC+iXjh4Jf6kyhVqVCgrjUouC5/8957743ScYlCnkf3jv/73n3nXvffe/9HmP72xXtgdFDVzT8lQ1en7yy8a9o9NkDVzT8fvD9Hoj2wGpUxNhxnzBGNr4Ro/h3jHww8Y3I/cQmYiw527ZkX2JmyW8STPnlu5AeK1mn/BFLsuB2RyMqfxgxfchBks827+8TnbHgfRU+9WEwm63BLnfQOWTWHI2plTbmEulBkr+02pxLDM5YfpE/++ubm68x9hRj72LBIRaYSu/VhG9wHm/nQDJ6tZBva9PJH8chzpcgaELZBCpy7h7W9JatazjXm/o9cPmztTT0ee81dpjdcI1SF6+Vx3VOtjYIz5akZhs7lXyBROAQNz75/GU+dYuInN4IeDu5iZY2GDndgVI+NbV85jpeVi71NXlswpVZWLiBH1xYWPhjlYsr2ShLjX/3QA3JVfIjfPqX4F3ltyws3HyZw30zPvmt5xZe5J+CEMOlIi+hUFHyBH9NCYMvctHhHzj6bPV5bdZcFUSO/1kchvmEOIzzGuzTVwvav93EN5BCJV8/UhOyKpearXckJD92N9hsqRjDaPxJT7rLV+26bV1l923b9pCad4pHpUuDd+VRtp+LXzBd4mSKUMl3NoVvnquIKeiG2J6/tQaWo6KyGJvX9Stoz7ZiU2UpmV229/k7tV1GdW9mTfIdbfm65HpteYjuXubGXelU8ndIpsjVHDt2Oj75rGq0wkvg0gPD+C3PVbcKizGR3VDzmTOdQyXpsaJc66uS63F1/JDk5pVO0mgXvMJ/jFggZfI51YNjsjCh6MrxyY90pf883wQb17NSGNo9ytespCiyWzzM7stXoCZh623Iw0tyz7ie2/4m2ZS36IMWf1pZ271MfnRNOfEleRyDwHFlU1/WphOMwXgtqhykLLxryuGnpEOimn9bY4fY6JNCEmjdGak29coUK6bVyJbb4n8JC2XymTkpNsNGsHHJr39Umo5w6J2RaTayHA5o+VFdhFKQn5aHwBRSUXV1bkKKi2oIMaauijxTG0cRcLf7SEiky6auxB3elkSqFp98i5eFTVo0l7qWfV8w/q2hr6PU5tW8Y9c2I+osRjeldoyrrAN1LoGc7knUfI+/RQSSkT3/KyXv6Ws5A2xcz2+ZGRnGduoa9pNoRCNp6q6QvB7nwXNaC+cttrFVeUjp88ytSZZV1DkpRuyzTW7uD06oe14Xkxk23wSDuOTX+WnhnhY1kT5wXVcw3i1rokntkOpTa7lCJtmGupxWuyjbsCwbqshVhhNoSva8ovMcDZS45NOTq8J6RN6FF+/VUTyHMW7vUKANlqlJh5yMqVdjQ7WsUJlqGxU5ouTtsBEGcclr5xS/ioSJMnU970Y1QkL71tSrsaU3v2J1sm009IiSN8NGGvRJvoHmcBrQcC1VX4YNHStdLCAVBorGAaQ9yafnEItJlLwZNlLdJ/mt6ISAowLdFLex2I0UOalX4TKj7vTKuzm5HBcGJU+GTXLygV4FxUUFOU88PX4RuZJ6FfKUuR0IZp2/IQ6+DSVPhk1y8uP8Ll8wJMtzdH9FckXmyMKC1KswSKGZg7HIksaGQ8mTYUOSz69ae0U09EIqJEYsPN4gLkzS5Em9CtNh9JwObHgxaaOh5MmwwckHFRqMsYp36WSDAlHkakGAZY7O4xsYI/UqjIZDvqfoMt7GccnTYYOTH+WkLfHEM2cDxBCj+KYRsaHJk3oVtuHk2cP8/lIkiL7DSjkdNjj5MU7GF4whPJV5goKoiBbzsJIPnWye1DypVxEuVDYgeYQfKgkN3VzP02GDk4f6XcZe2f4dzwok+Uwb+4tH1w0kIPUq5KlwmTL2XX60hlwU6ZKnwwYnz1r3Eb9G34qHpRQpm0aJBIDl/EUnoPUq5HS2UZaP84OrzkdRLnk6bEjy1ClXjUShBoKjd4KPhw3wHazIw1VI5nnjej0/Em7XJd8hxZCQ/OwXTLykY1M/2QmbfGQhVC0737HIOqmO77DW8GR1etkyknDJ93gJqeKTD87WhN2byNhHrqNbQbjkYfGw5nxSkVXQSvhSKGNYoc05N6Bc8nwSK+KTH7lH2n0aW3voYVQZ6qUANtpaclwDWSrpunqwciaaKlQm21hok8cvKsAgPvnXS8I/iFSCkKKtoB/tQDS+huSKXEfutF6FvjURcVACeCpZRSqbfGjYxCY//gnpXVhCQbxkz94m/1qKGOAJi9arMO11Iw5akG22kcomHxo2scm3fiG3W9dQEC85wp9U8i+Xo/phNySDyDTPqhtRDy0JsMYmP8OXsDwuefs+eRNbe+nFqTkhv6CetalJWt+GgmPfuMT5H84dw+p80oIUG6rkjx3/YYUf/sGxklXFJT9vXobHd46JMVSd/Nn577xw1AU1Glgv6DVn3YRzKlhakKkDa0K0TD5nQkxYbVzyW8Z02ZrGEkM9MH6u5NXrBUf2QbU9hI3GXE1hcZRWPa9DPLhqDeKStwbbIh5DEanDVpnymJtBUxGWR2iVfEScMFVGbXcjqbuLHHHvlCMiv2Cvkk/7hrFOseIKwJ+0ke5V8gmfPwp0QZwj3/rOmcTFca+SZ602TgPTGbo4EKMebdhtz5LPLOGEMd3ZwBx74ZNkW0bKPUs+j9/NoIRYjlYNVoXpPUuereM+RGmN3IWYZHLvkh+lpW3TvFyzZD9i75Jn/iyL23pOU6e1h8kXu76efaLmk/plmbJfzm6Pke+L93tgvwf2e2C/B/Z7YL8H/qd7IO/NbidQYm8AIvQ9TwY1YrIrJvip12227RXvTuhFKwf0S8muIr+zTN10h+wESmwDoJdlVgZEDFq5QZ/UsEeIDkohgWHvMIQ+zk4oYqUdUvRjKVoZW2fWMGfpbMKLC2sExNA/OP8sPDFl16T0RqcbCz+KLOo3TTuAEstoBK0MLdZcG3Fo5RZk1H87ySf/tfDq9CobPi2MLUgL6E5bSNyWt6/zz5actD9F0coAGOlan1i0cuYuaxNPFNQHvOsOs5ZMHgHQc/blvXbP8Ks11SiTiL8rETbMtHhbihRambF62VrU1yQZRSvnCbSBMW8TvclV6T7/c/HViQDQRwhMC6w69pNgCEpcOViTQfw7ilYGPNXMRfZubRqPVl5cJtF8TZwwXxeyUyJ5AkCf7xJ3FkxaIGPoXdr1nu+v1jeEVh47UkptDOkvrQlo5TqkgzZfE037mr0jkicA9Ao9d5Z+00HSem0UmLGT/EjI2KlDaOWhyt2Z9y7qokhAK4+F5ptoE2k7BAFOJ04VAdCz9rx0Io2vui/m88IYbcVqHE4LfwRUaOXe2y8akMKKCuNDKw+Fm480se7wBXmZPHMA9Mjng8/kHcQlAiUOf8G0JxZBK7Ncz36YSEIr608bNhAACMlH0qCKPoE3RS8gAPpMaJYvLAXuM3AUSgxfMDdcQ45q8ppl1IeiR6Y+11aiRLTyYtn6aYI2MeqKGDAukDwGoHeWqPPMHGDSjMh8rzI8HLNNHyo0ila+afrrN2vsayJaeX4CBVckaWLYlTy8SIfkMQA9/KPMx+xfExDJAyVmgCV+PtJeBK2c5hvD7e+py5GIVp45EAlGmpjnS84gA8kjADrTdxZjkIcqQiVQ2TQKd4RVwFuOU1QErVx4hqUuspdKQp2IVs74XlGjJhZ5WcRQWxqShy41LlkEqhCKzEW4DTjZorQWCrQBfv42xALpRSvPmBNPRCunw9ONjOyaqLrJBr6sdoXWrm2Ktr6lE7sEhy2HmOlMKDHdw58LbxCJF61s1zY0SIde63ACOq5pIuAuGdOkBaCHTjwQyxqzSAGSQomNN4N/Rp62DBBetPKJDW1CL18IxjbkLjOOaJoAUOgykWMmQz9+jHdBue6QWw3PcJLuL/MzKMwAaOV8tGd1YNnEEI85OWEUwpA1aiBbcWOEQImFvd3QjW8gtHLCrzqiCUi+ZtsMEykMrWdM/s7Q4F1j5oWYCeV7qpOrxmgwtHIEn2TCyiYSe55iyAqnheeMWkIIMnRhhEhuAEZHpTgQWtldZhMcN5FNKhua/KzMKOXuC1FMqIz8OF1eDoRWrnZp0prTTfhmG2vfIEvSt+Un7kf5hNFH0LhS8bXQwn4gtHJ1zTSGj7YJjud5bAE0SR4uv9quMlbe5C+EIa0DoZW9ybsmenhM5C6axOSxYdetwI78HX5mXVi4yf1j4iubh/nREokxGFrZVzaoCf1PkmpwaI00TGpe3F5hG7dP4D4o8Sl+b0maud1AaGU3tdmAuIkZjFNVywNrN4OmyuBuJdZ/qQomOtuE/oOVHgOhlaOzDWli3D5RQ1NpWjZ4Ipe3VzApuPU/Vss8Xwn9ByuFA6GVcU17msi5RyMAxMvZUFqJHf6DWd5eQZZ1mHVSVbAYfZGsCmyUAdDKFALvaaKD1g+nbIuSgN857faspuxvpbBSOGC1QMBSj6zHrG4AtHLoD4BoEyPoj547bYuSGHePtxYZG7gncAIl9v0Hq6INgFYukLWLp4mgateOxdM0+QIvGcFs21AO2NqaMDI4tjz/wSr1AGjlUfJA4WviUTuk52soGyDzbrncsxr96z/wva4Vwtox8vRnlbtHK4/ZfhXBfE3kKtMl2VBBPGyQzYKF066AqvZyWK3wCYgjYXaPVkZQ5rgmYLYsgS73p2XSJjCLXSnJ/ajK/6l0xx/g/LZzkt42lJgtTs0Jj52jlRuh90YqB7q/wA/+5vxXmh+kUuDmVVWviEXNptDqBU5N0NuGErNdo5U7p0VDfbZvVTif8hStfqOXFYuakozxJUG+X5KRd4HxjewWraxfBcYHVprHHip5TMZDr/eJybahxMJrV2jlgJdIiztjcmSqCvl2yiHB7tgEtHIxqe/6t7bYjreprMbrdqBJQCtnwt9ldhAWTOvxI2b7UOLkJkNfWLDxehdzLAGtTOwMM0oeBI1UHrcPJSZuUabVjsqUpFIjmgS0MrGzzFlLhYnOBpEkQImJXZTJLEVlUlLED3Ig2XETjc2YyDuAEsdEMOJYtHK9a0x2eYwuGXSgHUCJ+zUdh1Z+qtTPs5++VfNbXI6R+60TpTFo5XH1f2Ciax9lTIidQIn7tMBi0Mqv/Bem4le9bT9R84p3Jww996sg+Wd2F+z/xOs/xZ89MpKEu3UAAAAASUVORK5CYII="/>
  <p:tag name="POWERPOINTLATEX_REFCOUNTER#435E2A285429205C6C6571207C547C5C63646F7420325E690D0A0D0A435E2A284129205C67657120435E2A2854290D0A095C6765" val="2"/>
  <p:tag name="POWERPOINTLATEX_CACHECONTENT#435E2A285429205C6C6571207C547C5C63646F7420325E690D0A0D0A435E2A284129205C67657120435E2A2854290D0A095C676571" val="iVBORw0KGgoAAAANSUhEUgAAAXgAAAB2BAMAAAAwzpVRAAAAMFBMVEX///8AAADu7u6qqqpUVFQiIiIQEBC6urrc3NzMzMwyMjJ2dnaYmJiIiIhERERmZmavx8LSAAAPU0lEQVR4Ae1bb2hkVxW/8zKTmUlmktzuJrXZ7u5kqXHdRZoYt5ZCZWKl2g/qjltXrAUzBW2lrSRYKS1YZlZtVwWbwT9I0SVToS3U4k6hVargBNmC+iXjh4Jf6kyhVqVCgrjUouC5/8957743ScYlCnkf3jv/73n3nXvffe/9HmP72xXtgdFDVzT8lQ1en7yy8a9o9NkDVzT8fvD9Hoj2wGpUxNhxnzBGNr4Ro/h3jHww8Y3I/cQmYiw527ZkX2JmyW8STPnlu5AeK1mn/BFLsuB2RyMqfxgxfchBks827+8TnbHgfRU+9WEwm63BLnfQOWTWHI2plTbmEulBkr+02pxLDM5YfpE/++ubm68x9hRj72LBIRaYSu/VhG9wHm/nQDJ6tZBva9PJH8chzpcgaELZBCpy7h7W9JatazjXm/o9cPmztTT0ee81dpjdcI1SF6+Vx3VOtjYIz5akZhs7lXyBROAQNz75/GU+dYuInN4IeDu5iZY2GDndgVI+NbV85jpeVi71NXlswpVZWLiBH1xYWPhjlYsr2ShLjX/3QA3JVfIjfPqX4F3ltyws3HyZw30zPvmt5xZe5J+CEMOlIi+hUFHyBH9NCYMvctHhHzj6bPV5bdZcFUSO/1kchvmEOIzzGuzTVwvav93EN5BCJV8/UhOyKpearXckJD92N9hsqRjDaPxJT7rLV+26bV1l923b9pCad4pHpUuDd+VRtp+LXzBd4mSKUMl3NoVvnquIKeiG2J6/tQaWo6KyGJvX9Stoz7ZiU2UpmV229/k7tV1GdW9mTfIdbfm65HpteYjuXubGXelU8ndIpsjVHDt2Oj75rGq0wkvg0gPD+C3PVbcKizGR3VDzmTOdQyXpsaJc66uS63F1/JDk5pVO0mgXvMJ/jFggZfI51YNjsjCh6MrxyY90pf883wQb17NSGNo9ytespCiyWzzM7stXoCZh623Iw0tyz7ie2/4m2ZS36IMWf1pZ271MfnRNOfEleRyDwHFlU1/WphOMwXgtqhykLLxryuGnpEOimn9bY4fY6JNCEmjdGak29coUK6bVyJbb4n8JC2XymTkpNsNGsHHJr39Umo5w6J2RaTayHA5o+VFdhFKQn5aHwBRSUXV1bkKKi2oIMaauijxTG0cRcLf7SEiky6auxB3elkSqFp98i5eFTVo0l7qWfV8w/q2hr6PU5tW8Y9c2I+osRjeldoyrrAN1LoGc7knUfI+/RQSSkT3/KyXv6Ws5A2xcz2+ZGRnGduoa9pNoRCNp6q6QvB7nwXNaC+cttrFVeUjp88ytSZZV1DkpRuyzTW7uD06oe14Xkxk23wSDuOTX+WnhnhY1kT5wXVcw3i1rokntkOpTa7lCJtmGupxWuyjbsCwbqshVhhNoSva8ovMcDZS45NOTq8J6RN6FF+/VUTyHMW7vUKANlqlJh5yMqVdjQ7WsUJlqGxU5ouTtsBEGcclr5xS/ioSJMnU970Y1QkL71tSrsaU3v2J1sm009IiSN8NGGvRJvoHmcBrQcC1VX4YNHStdLCAVBorGAaQ9yafnEItJlLwZNlLdJ/mt6ISAowLdFLex2I0UOalX4TKj7vTKuzm5HBcGJU+GTXLygV4FxUUFOU88PX4RuZJ6FfKUuR0IZp2/IQ6+DSVPhk1y8uP8Ll8wJMtzdH9FckXmyMKC1KswSKGZg7HIksaGQ8mTYUOSz69ae0U09EIqJEYsPN4gLkzS5Em9CtNh9JwObHgxaaOh5MmwwckHFRqMsYp36WSDAlHkakGAZY7O4xsYI/UqjIZDvqfoMt7GccnTYYOTH+WkLfHEM2cDxBCj+KYRsaHJk3oVtuHk2cP8/lIkiL7DSjkdNjj5MU7GF4whPJV5goKoiBbzsJIPnWye1DypVxEuVDYgeYQfKgkN3VzP02GDk4f6XcZe2f4dzwok+Uwb+4tH1w0kIPUq5KlwmTL2XX60hlwU6ZKnwwYnz1r3Eb9G34qHpRQpm0aJBIDl/EUnoPUq5HS2UZaP84OrzkdRLnk6bEjy1ClXjUShBoKjd4KPhw3wHazIw1VI5nnjej0/Em7XJd8hxZCQ/OwXTLykY1M/2QmbfGQhVC0737HIOqmO77DW8GR1etkyknDJ93gJqeKTD87WhN2byNhHrqNbQbjkYfGw5nxSkVXQSvhSKGNYoc05N6Bc8nwSK+KTH7lH2n0aW3voYVQZ6qUANtpaclwDWSrpunqwciaaKlQm21hok8cvKsAgPvnXS8I/iFSCkKKtoB/tQDS+huSKXEfutF6FvjURcVACeCpZRSqbfGjYxCY//gnpXVhCQbxkz94m/1qKGOAJi9arMO11Iw5akG22kcomHxo2scm3fiG3W9dQEC85wp9U8i+Xo/phNySDyDTPqhtRDy0JsMYmP8OXsDwuefs+eRNbe+nFqTkhv6CetalJWt+GgmPfuMT5H84dw+p80oIUG6rkjx3/YYUf/sGxklXFJT9vXobHd46JMVSd/Nn577xw1AU1Glgv6DVn3YRzKlhakKkDa0K0TD5nQkxYbVzyW8Z02ZrGEkM9MH6u5NXrBUf2QbU9hI3GXE1hcZRWPa9DPLhqDeKStwbbIh5DEanDVpnymJtBUxGWR2iVfEScMFVGbXcjqbuLHHHvlCMiv2Cvkk/7hrFOseIKwJ+0ke5V8gmfPwp0QZwj3/rOmcTFca+SZ602TgPTGbo4EKMebdhtz5LPLOGEMd3ZwBx74ZNkW0bKPUs+j9/NoIRYjlYNVoXpPUuereM+RGmN3IWYZHLvkh+lpW3TvFyzZD9i75Jn/iyL23pOU6e1h8kXu76efaLmk/plmbJfzm6Pke+L93tgvwf2e2C/B/Z7YL8H/qd7IO/NbidQYm8AIvQ9TwY1YrIrJvip12227RXvTuhFKwf0S8muIr+zTN10h+wESmwDoJdlVgZEDFq5QZ/UsEeIDkohgWHvMIQ+zk4oYqUdUvRjKVoZW2fWMGfpbMKLC2sExNA/OP8sPDFl16T0RqcbCz+KLOo3TTuAEstoBK0MLdZcG3Fo5RZk1H87ySf/tfDq9CobPi2MLUgL6E5bSNyWt6/zz5actD9F0coAGOlan1i0cuYuaxNPFNQHvOsOs5ZMHgHQc/blvXbP8Ks11SiTiL8rETbMtHhbihRambF62VrU1yQZRSvnCbSBMW8TvclV6T7/c/HViQDQRwhMC6w69pNgCEpcOViTQfw7ilYGPNXMRfZubRqPVl5cJtF8TZwwXxeyUyJ5AkCf7xJ3FkxaIGPoXdr1nu+v1jeEVh47UkptDOkvrQlo5TqkgzZfE037mr0jkicA9Ao9d5Z+00HSem0UmLGT/EjI2KlDaOWhyt2Z9y7qokhAK4+F5ptoE2k7BAFOJ04VAdCz9rx0Io2vui/m88IYbcVqHE4LfwRUaOXe2y8akMKKCuNDKw+Fm480se7wBXmZPHMA9Mjng8/kHcQlAiUOf8G0JxZBK7Ncz36YSEIr608bNhAACMlH0qCKPoE3RS8gAPpMaJYvLAXuM3AUSgxfMDdcQ45q8ppl1IeiR6Y+11aiRLTyYtn6aYI2MeqKGDAukDwGoHeWqPPMHGDSjMh8rzI8HLNNHyo0ila+afrrN2vsayJaeX4CBVckaWLYlTy8SIfkMQA9/KPMx+xfExDJAyVmgCV+PtJeBK2c5hvD7e+py5GIVp45EAlGmpjnS84gA8kjADrTdxZjkIcqQiVQ2TQKd4RVwFuOU1QErVx4hqUuspdKQp2IVs74XlGjJhZ5WcRQWxqShy41LlkEqhCKzEW4DTjZorQWCrQBfv42xALpRSvPmBNPRCunw9ONjOyaqLrJBr6sdoXWrm2Ktr6lE7sEhy2HmOlMKDHdw58LbxCJF61s1zY0SIde63ACOq5pIuAuGdOkBaCHTjwQyxqzSAGSQomNN4N/Rp62DBBetPKJDW1CL18IxjbkLjOOaJoAUOgykWMmQz9+jHdBue6QWw3PcJLuL/MzKMwAaOV8tGd1YNnEEI85OWEUwpA1aiBbcWOEQImFvd3QjW8gtHLCrzqiCUi+ZtsMEykMrWdM/s7Q4F1j5oWYCeV7qpOrxmgwtHIEn2TCyiYSe55iyAqnheeMWkIIMnRhhEhuAEZHpTgQWtldZhMcN5FNKhua/KzMKOXuC1FMqIz8OF1eDoRWrnZp0prTTfhmG2vfIEvSt+Un7kf5hNFH0LhS8bXQwn4gtHJ1zTSGj7YJjud5bAE0SR4uv9quMlbe5C+EIa0DoZW9ybsmenhM5C6axOSxYdetwI78HX5mXVi4yf1j4iubh/nREokxGFrZVzaoCf1PkmpwaI00TGpe3F5hG7dP4D4o8Sl+b0maud1AaGU3tdmAuIkZjFNVywNrN4OmyuBuJdZ/qQomOtuE/oOVHgOhlaOzDWli3D5RQ1NpWjZ4Ipe3VzApuPU/Vss8Xwn9ByuFA6GVcU17msi5RyMAxMvZUFqJHf6DWd5eQZZ1mHVSVbAYfZGsCmyUAdDKFALvaaKD1g+nbIuSgN857faspuxvpbBSOGC1QMBSj6zHrG4AtHLoD4BoEyPoj547bYuSGHePtxYZG7gncAIl9v0Hq6INgFYukLWLp4mgateOxdM0+QIvGcFs21AO2NqaMDI4tjz/wSr1AGjlUfJA4WviUTuk52soGyDzbrncsxr96z/wva4Vwtox8vRnlbtHK4/ZfhXBfE3kKtMl2VBBPGyQzYKF066AqvZyWK3wCYgjYXaPVkZQ5rgmYLYsgS73p2XSJjCLXSnJ/ajK/6l0xx/g/LZzkt42lJgtTs0Jj52jlRuh90YqB7q/wA/+5vxXmh+kUuDmVVWviEXNptDqBU5N0NuGErNdo5U7p0VDfbZvVTif8hStfqOXFYuakozxJUG+X5KRd4HxjewWraxfBcYHVprHHip5TMZDr/eJybahxMJrV2jlgJdIiztjcmSqCvl2yiHB7tgEtHIxqe/6t7bYjreprMbrdqBJQCtnwt9ldhAWTOvxI2b7UOLkJkNfWLDxehdzLAGtTOwMM0oeBI1UHrcPJSZuUabVjsqUpFIjmgS0MrGzzFlLhYnOBpEkQImJXZTJLEVlUlLED3Ig2XETjc2YyDuAEsdEMOJYtHK9a0x2eYwuGXSgHUCJ+zUdh1Z+qtTPs5++VfNbXI6R+60TpTFo5XH1f2Ciax9lTIidQIn7tMBi0Mqv/Bem4le9bT9R84p3Jww996sg+Wd2F+z/xOs/xZ89MpKEu3UAAAAASUVORK5CYII="/>
  <p:tag name="POWERPOINTLATEX_REFCOUNTER#435E2A285429205C6C6571207C547C5C63646F7420325E690D0A0D0A435E2A284129205C67657120435E2A2854290D0A095C676571" val="2"/>
  <p:tag name="POWERPOINTLATEX_CACHECONTENT#435E2A285429205C6C6571207C547C5C63646F7420325E690D0A0D0A435E2A284129205C67657120435E2A2854290D0A095C67657120" val="iVBORw0KGgoAAAANSUhEUgAAAXgAAAB2BAMAAAAwzpVRAAAAMFBMVEX///8AAADu7u6qqqpUVFQiIiIQEBC6urrc3NzMzMwyMjJ2dnaYmJiIiIhERERmZmavx8LSAAAPU0lEQVR4Ae1bb2hkVxW/8zKTmUlmktzuJrXZ7u5kqXHdRZoYt5ZCZWKl2g/qjltXrAUzBW2lrSRYKS1YZlZtVwWbwT9I0SVToS3U4k6hVargBNmC+iXjh4Jf6kyhVqVCgrjUouC5/8957743ScYlCnkf3jv/73n3nXvffe/9HmP72xXtgdFDVzT8lQ1en7yy8a9o9NkDVzT8fvD9Hoj2wGpUxNhxnzBGNr4Ro/h3jHww8Y3I/cQmYiw527ZkX2JmyW8STPnlu5AeK1mn/BFLsuB2RyMqfxgxfchBks827+8TnbHgfRU+9WEwm63BLnfQOWTWHI2plTbmEulBkr+02pxLDM5YfpE/++ubm68x9hRj72LBIRaYSu/VhG9wHm/nQDJ6tZBva9PJH8chzpcgaELZBCpy7h7W9JatazjXm/o9cPmztTT0ee81dpjdcI1SF6+Vx3VOtjYIz5akZhs7lXyBROAQNz75/GU+dYuInN4IeDu5iZY2GDndgVI+NbV85jpeVi71NXlswpVZWLiBH1xYWPhjlYsr2ShLjX/3QA3JVfIjfPqX4F3ltyws3HyZw30zPvmt5xZe5J+CEMOlIi+hUFHyBH9NCYMvctHhHzj6bPV5bdZcFUSO/1kchvmEOIzzGuzTVwvav93EN5BCJV8/UhOyKpearXckJD92N9hsqRjDaPxJT7rLV+26bV1l923b9pCad4pHpUuDd+VRtp+LXzBd4mSKUMl3NoVvnquIKeiG2J6/tQaWo6KyGJvX9Stoz7ZiU2UpmV229/k7tV1GdW9mTfIdbfm65HpteYjuXubGXelU8ndIpsjVHDt2Oj75rGq0wkvg0gPD+C3PVbcKizGR3VDzmTOdQyXpsaJc66uS63F1/JDk5pVO0mgXvMJ/jFggZfI51YNjsjCh6MrxyY90pf883wQb17NSGNo9ytespCiyWzzM7stXoCZh623Iw0tyz7ie2/4m2ZS36IMWf1pZ271MfnRNOfEleRyDwHFlU1/WphOMwXgtqhykLLxryuGnpEOimn9bY4fY6JNCEmjdGak29coUK6bVyJbb4n8JC2XymTkpNsNGsHHJr39Umo5w6J2RaTayHA5o+VFdhFKQn5aHwBRSUXV1bkKKi2oIMaauijxTG0cRcLf7SEiky6auxB3elkSqFp98i5eFTVo0l7qWfV8w/q2hr6PU5tW8Y9c2I+osRjeldoyrrAN1LoGc7knUfI+/RQSSkT3/KyXv6Ws5A2xcz2+ZGRnGduoa9pNoRCNp6q6QvB7nwXNaC+cttrFVeUjp88ytSZZV1DkpRuyzTW7uD06oe14Xkxk23wSDuOTX+WnhnhY1kT5wXVcw3i1rokntkOpTa7lCJtmGupxWuyjbsCwbqshVhhNoSva8ovMcDZS45NOTq8J6RN6FF+/VUTyHMW7vUKANlqlJh5yMqVdjQ7WsUJlqGxU5ouTtsBEGcclr5xS/ioSJMnU970Y1QkL71tSrsaU3v2J1sm009IiSN8NGGvRJvoHmcBrQcC1VX4YNHStdLCAVBorGAaQ9yafnEItJlLwZNlLdJ/mt6ISAowLdFLex2I0UOalX4TKj7vTKuzm5HBcGJU+GTXLygV4FxUUFOU88PX4RuZJ6FfKUuR0IZp2/IQ6+DSVPhk1y8uP8Ll8wJMtzdH9FckXmyMKC1KswSKGZg7HIksaGQ8mTYUOSz69ae0U09EIqJEYsPN4gLkzS5Em9CtNh9JwObHgxaaOh5MmwwckHFRqMsYp36WSDAlHkakGAZY7O4xsYI/UqjIZDvqfoMt7GccnTYYOTH+WkLfHEM2cDxBCj+KYRsaHJk3oVtuHk2cP8/lIkiL7DSjkdNjj5MU7GF4whPJV5goKoiBbzsJIPnWye1DypVxEuVDYgeYQfKgkN3VzP02GDk4f6XcZe2f4dzwok+Uwb+4tH1w0kIPUq5KlwmTL2XX60hlwU6ZKnwwYnz1r3Eb9G34qHpRQpm0aJBIDl/EUnoPUq5HS2UZaP84OrzkdRLnk6bEjy1ClXjUShBoKjd4KPhw3wHazIw1VI5nnjej0/Em7XJd8hxZCQ/OwXTLykY1M/2QmbfGQhVC0737HIOqmO77DW8GR1etkyknDJ93gJqeKTD87WhN2byNhHrqNbQbjkYfGw5nxSkVXQSvhSKGNYoc05N6Bc8nwSK+KTH7lH2n0aW3voYVQZ6qUANtpaclwDWSrpunqwciaaKlQm21hok8cvKsAgPvnXS8I/iFSCkKKtoB/tQDS+huSKXEfutF6FvjURcVACeCpZRSqbfGjYxCY//gnpXVhCQbxkz94m/1qKGOAJi9arMO11Iw5akG22kcomHxo2scm3fiG3W9dQEC85wp9U8i+Xo/phNySDyDTPqhtRDy0JsMYmP8OXsDwuefs+eRNbe+nFqTkhv6CetalJWt+GgmPfuMT5H84dw+p80oIUG6rkjx3/YYUf/sGxklXFJT9vXobHd46JMVSd/Nn577xw1AU1Glgv6DVn3YRzKlhakKkDa0K0TD5nQkxYbVzyW8Z02ZrGEkM9MH6u5NXrBUf2QbU9hI3GXE1hcZRWPa9DPLhqDeKStwbbIh5DEanDVpnymJtBUxGWR2iVfEScMFVGbXcjqbuLHHHvlCMiv2Cvkk/7hrFOseIKwJ+0ke5V8gmfPwp0QZwj3/rOmcTFca+SZ602TgPTGbo4EKMebdhtz5LPLOGEMd3ZwBx74ZNkW0bKPUs+j9/NoIRYjlYNVoXpPUuereM+RGmN3IWYZHLvkh+lpW3TvFyzZD9i75Jn/iyL23pOU6e1h8kXu76efaLmk/plmbJfzm6Pke+L93tgvwf2e2C/B/Z7YL8H/qd7IO/NbidQYm8AIvQ9TwY1YrIrJvip12227RXvTuhFKwf0S8muIr+zTN10h+wESmwDoJdlVgZEDFq5QZ/UsEeIDkohgWHvMIQ+zk4oYqUdUvRjKVoZW2fWMGfpbMKLC2sExNA/OP8sPDFl16T0RqcbCz+KLOo3TTuAEstoBK0MLdZcG3Fo5RZk1H87ySf/tfDq9CobPi2MLUgL6E5bSNyWt6/zz5actD9F0coAGOlan1i0cuYuaxNPFNQHvOsOs5ZMHgHQc/blvXbP8Ks11SiTiL8rETbMtHhbihRambF62VrU1yQZRSvnCbSBMW8TvclV6T7/c/HViQDQRwhMC6w69pNgCEpcOViTQfw7ilYGPNXMRfZubRqPVl5cJtF8TZwwXxeyUyJ5AkCf7xJ3FkxaIGPoXdr1nu+v1jeEVh47UkptDOkvrQlo5TqkgzZfE037mr0jkicA9Ao9d5Z+00HSem0UmLGT/EjI2KlDaOWhyt2Z9y7qokhAK4+F5ptoE2k7BAFOJ04VAdCz9rx0Io2vui/m88IYbcVqHE4LfwRUaOXe2y8akMKKCuNDKw+Fm480se7wBXmZPHMA9Mjng8/kHcQlAiUOf8G0JxZBK7Ncz36YSEIr608bNhAACMlH0qCKPoE3RS8gAPpMaJYvLAXuM3AUSgxfMDdcQ45q8ppl1IeiR6Y+11aiRLTyYtn6aYI2MeqKGDAukDwGoHeWqPPMHGDSjMh8rzI8HLNNHyo0ila+afrrN2vsayJaeX4CBVckaWLYlTy8SIfkMQA9/KPMx+xfExDJAyVmgCV+PtJeBK2c5hvD7e+py5GIVp45EAlGmpjnS84gA8kjADrTdxZjkIcqQiVQ2TQKd4RVwFuOU1QErVx4hqUuspdKQp2IVs74XlGjJhZ5WcRQWxqShy41LlkEqhCKzEW4DTjZorQWCrQBfv42xALpRSvPmBNPRCunw9ONjOyaqLrJBr6sdoXWrm2Ktr6lE7sEhy2HmOlMKDHdw58LbxCJF61s1zY0SIde63ACOq5pIuAuGdOkBaCHTjwQyxqzSAGSQomNN4N/Rp62DBBetPKJDW1CL18IxjbkLjOOaJoAUOgykWMmQz9+jHdBue6QWw3PcJLuL/MzKMwAaOV8tGd1YNnEEI85OWEUwpA1aiBbcWOEQImFvd3QjW8gtHLCrzqiCUi+ZtsMEykMrWdM/s7Q4F1j5oWYCeV7qpOrxmgwtHIEn2TCyiYSe55iyAqnheeMWkIIMnRhhEhuAEZHpTgQWtldZhMcN5FNKhua/KzMKOXuC1FMqIz8OF1eDoRWrnZp0prTTfhmG2vfIEvSt+Un7kf5hNFH0LhS8bXQwn4gtHJ1zTSGj7YJjud5bAE0SR4uv9quMlbe5C+EIa0DoZW9ybsmenhM5C6axOSxYdetwI78HX5mXVi4yf1j4iubh/nREokxGFrZVzaoCf1PkmpwaI00TGpe3F5hG7dP4D4o8Sl+b0maud1AaGU3tdmAuIkZjFNVywNrN4OmyuBuJdZ/qQomOtuE/oOVHgOhlaOzDWli3D5RQ1NpWjZ4Ipe3VzApuPU/Vss8Xwn9ByuFA6GVcU17msi5RyMAxMvZUFqJHf6DWd5eQZZ1mHVSVbAYfZGsCmyUAdDKFALvaaKD1g+nbIuSgN857faspuxvpbBSOGC1QMBSj6zHrG4AtHLoD4BoEyPoj547bYuSGHePtxYZG7gncAIl9v0Hq6INgFYukLWLp4mgateOxdM0+QIvGcFs21AO2NqaMDI4tjz/wSr1AGjlUfJA4WviUTuk52soGyDzbrncsxr96z/wva4Vwtox8vRnlbtHK4/ZfhXBfE3kKtMl2VBBPGyQzYKF066AqvZyWK3wCYgjYXaPVkZQ5rgmYLYsgS73p2XSJjCLXSnJ/ajK/6l0xx/g/LZzkt42lJgtTs0Jj52jlRuh90YqB7q/wA/+5vxXmh+kUuDmVVWviEXNptDqBU5N0NuGErNdo5U7p0VDfbZvVTif8hStfqOXFYuakozxJUG+X5KRd4HxjewWraxfBcYHVprHHip5TMZDr/eJybahxMJrV2jlgJdIiztjcmSqCvl2yiHB7tgEtHIxqe/6t7bYjreprMbrdqBJQCtnwt9ldhAWTOvxI2b7UOLkJkNfWLDxehdzLAGtTOwMM0oeBI1UHrcPJSZuUabVjsqUpFIjmgS0MrGzzFlLhYnOBpEkQImJXZTJLEVlUlLED3Ig2XETjc2YyDuAEsdEMOJYtHK9a0x2eYwuGXSgHUCJ+zUdh1Z+qtTPs5++VfNbXI6R+60TpTFo5XH1f2Ciax9lTIidQIn7tMBi0Mqv/Bem4le9bT9R84p3Jww996sg+Wd2F+z/xOs/xZ89MpKEu3UAAAAASUVORK5CYII="/>
  <p:tag name="POWERPOINTLATEX_REFCOUNTER#435E2A285429205C6C6571207C547C5C63646F7420325E690D0A0D0A435E2A284129205C67657120435E2A2854290D0A095C67657120" val="2"/>
  <p:tag name="POWERPOINTLATEX_CACHECONTENT#435E2A285429205C6C6571207C547C5C63646F7420325E690D0A0D0A435E2A284129205C67657120435E2A2854290D0A095C676571207C41" val="iVBORw0KGgoAAAANSUhEUgAAAbwAAAB2BAMAAABBmjuKAAAAMFBMVEX///8AAADu7u6qqqpUVFQiIiIQEBC6urrc3NzMzMwyMjJ2dnaYmJiIiIhERERmZmavx8LSAAAQiUlEQVR4Ae1cb2hkVxW/8zKTmUkyk9zuJrXZ7u5kqXHdIk2MW0uhMrFS7Qd1x60r1oKZgrbSVhKslBYsk1XbVcFm8A9StGQqtIVa3BRapQpOkC2oXzJ+KPilzhRqVSokiEstCt7/95x773uZP102SO6Heeeee/797rv3vfveu2cI2S+XuQdGD13mAC6t+9XJS2v/MlufPXCZA9h3v98Dl6sH1kKOj4eYMbzxrZiG/8bwLzX7BuDgxDaoGHK2achdiZmlsEg0FeZfEu6xkjGbP2JIEt1maUDlD4PKLuQg8LKN+3ax3k1z9IEKnfook5ytsZ/cQauTWbc0pFaasJZIDwLvwlpjLtF4N435Rfrsb29qvEbIU4S8h0SHSKRnXKfGDUTnYDnLOKNXcn5XRcE7Dk2cKzGjCYMzkpZzd5NGcHJ05VgJ5TpTf2Rk/kwtzc5b5zVymFx/lWwrXC2OmxSVJmOeKYmWLn4kvDFkgTK78fDyF+nUzdxyeiuizS5cJIpsKBMjp1psSp2cWj59DS1LjdV1cWyws7uwcD09uLCw8Ocq5eOlXhYt4Z/7a4Av4Y3Q6V8z7Sq9eWHhpouUrUXi4e08t/Ai/QwzMVwq0BIw1Q95gr4m1aIvU37SPnT02erzylBjjRM5+ld+GKYT/DBOa+w3fSWnw+VGugUaJLzVIzXOq1LRsvOuBHjFu5jMjrQxDK4DQrPXn3zVrMk3ZfzfNdENyWto4agwWqdtcRQR5uKXuhcoutxJeK1trpun0mKKdVTs2bulxiRH+fglZF7NEk73VVYMGJIS8Wc7X7xDWcrIU5RZF/WWknxd1DpNcfB/XqZaXbZJeLeLSoHKO0rxVDy8rHRaoSWm0mGCg5Q8laeG2yjy+Icaz5xuHSoJmyvS+OqaqHWoPH5E1OZlm6DBT/QK/SmoMlLAy8mzUBTDnw3tcjy8kbbQn6fbTMb2vWD2/PMIXTc6BR7/4mFyb77C5gYrnS1xeEn8Eqqu5P8Q1VRw8kUb9GkpbX4FvNF1qUSXxLHIDMcNztVlJTpBCLuyFGQMgtf7T0NcKKTeEJ9Vv6+RQ2T0Sc6JVNtp0aznDZFVfhPxSm6H/s1lCniZOcHW05dX4+BtflyIjlDWfyPTZGTZNdhDfVRNBqGSnxaHSA/XgjxduQnBLsjJTog8s6IvHE9sffAxh6UG56pkt2hTEKlaPLwNWuYyae4udTX5Ia/0W+pqtAj9vLyGmjXniMQ5ui1ai1TiiiTaSNz+kN98h76FGKIizt5vJL+jxsMMq8advR19/2FXodRV5Ge+xe45DdWdQkNds6LnlD7rO16Ka+KQUj2RWxdVUpGoZYX/ZhtU3y8tU509NWT19P02E4iDt0lPcfU0H1fpA9e0eaXPktX+hP6QPC/G1gq66dTloDGtiyIKUyVDFbG2swxFibMn6TwFEzYOXnpyjUuPiJXN4j3KSl+HIjX3dKYfLWMjLQRXzxstg1vJWGWqqZvQEcAz05cLxMFTyil6BTLTT2VV3YfCuvj86HmjZfGColCdbOoWfATw9PQVArvAq4M7FjbYfW1DjvMYhUobNqBxzBrqB0DrtXR6DlQhCeDp6Suad4G341+6oNWu6AZfGsQWNNnQvOEqM3J9JbUbk8txZgA8NH2T4UVqdRpntSs+Tewieh4YQfOG81P69sgrm/QNfggVAA9N32R44/TOkLGeeHkK1iyeZg4t+NC84bIpcBUkxFtqGnMAHpq+CF5+zchLoq4WuA67pyp7hE6Qx/DQvOFaw+CNE6u6DwrGMICHpi+EF1WwMUIqwSWtMdoVUaByGRYWzsNbPkHzhisMO7on8WOesWnh4ekL4Y1S5Is/M88ZA30To/A261nB8NC84bIuPPIQva/kGVGrFsHH0xfCK1I0z9lchpflgNGuWAXwsMee9JwOy6O5h+YNt+4MTsZ5mB4q8RZc7NnD0xfCY7NkGWpl34mTR8YQvEwTeuCvWLYAA80bzk+504WQ79OjNaAiSQsPT18Ij2zci/Tq78DMY4tgNDjrJeSCPe6dtww8bzgfXzml5GP04JrVkZSFh6cvgoeVclXPChborobvnZ90leA9v0Dd2YDue1r1OnrEjczCa6EhlwBv9kva3mDHhnq/wK3kvSVstWytF70V7ipctRjBa6vTy6YiCAuvQ0ugKR5edKbG5d4Ewv2Rm+Dm6U49Qhrr1mrKW52uuKdTCrO19ZxVY5SFRydhQzy8kbuF3GehdF/0MBh/8gUYNLOzZGt1ICm5m/Lh3Yooaqwy2YRMAw++lGMC8fBeL3H9yBtNnNtTGVMvGJjS+LqnuQkc4HnDRTcmPAXJYM+1a6DJwHOmbyy88U8J7bElYKRPsmOWHn8veSbg5RnPGy7aaXsKipFtNEGTgedM31h4G78S5ZZ1YKRPcoQ+KTW/WvYtDNuLR+Td9kh1y9dQnAi2GHgzdAny4+CZb0nbULpPenFqjms+Id8aYSNpdeOOjn3rAqV/OnsMNueTHjagoIR37PiPK/Twj46VTFMcvHn9qSy++4yNXYmh6uQvzn3vhaPWrVXRrzJXtUPbxF4go8sgbHFoAS+nTUyY1jh4O1p02YgOQAx1mLnnSkELaiGYfUCWB6FQ0Y5cyPZpefaUiQfWjEAcPCPwDhGPAp/Y5E4Z12FtBlxWId+jJTyPnXBj8GUvDWfVDiXPQavsscKMvQsvHbrgKBAVO8zCsDR378JL+AQ7hh+Hcmjfw1kNjR/3Ljyy0YSBQjqDl2T8+gQKVNvD8DJLEBKkW1uwRl74NCrLoHEPw8vDd5kgZJLDYxM2ufQehkc24XkAgY/cCSrJ5F6GN4qnmAFysWbI3Yi9DI+EcRR6eFuwp+EV2qGz83gtxA3zMuUwn9wWw99n7/fAfg/s98B+D+z3wH4P7PfAfg84PZB36rLaSwpR0ABiht5qRDUkklyJzVJKVmOfMX4elJhtBtn9MYNZShH+WptsOW7RnqzFWt9dxiKqU3tJITIGwAtqw2NETJZSHb8NgBoe7cFzzn1U8lQk43aHPzshGStNp2G3Ks5SgtKZdVgzdDbhJZ0RUoQHT4cp2of+Renn2VN5dl1Ub1BK7FB0H2YX1bvbHlKIhDWUpcT2YNSsj7gspQ0WUZfFg6fD5PrX0sn/LLw6vUaGT/Gq2WrM6FaTc2zJm8+BZ0qWuzuFs5TYZsK20YnNUsrcaWR2I1x4NkzCNn+IzQzXHCYbAh5Ib8uZj3/KQYZeqah6Gfn8QwlV3coGbQqWzFIiZLVsJFbXBelnKeXRljVCEly48GyY7Cvk5JpwMP9L/vUcpbeNoM3GTKpltkc4KUSVgzVhJPyDs5TYnt+Z8+S9SjQ+S2lxGVlLcOHCs2GSE/r7ZXaKw0PpbfNt5IBEkyYtwHl/fV1gP4vRdbKUikdKqa0htXMlIUtplYUDSoILBx4IkzTMZ7oWh4fS2yq4/0j6Tbv1utMErvkEPuII22YnS2moclfm/Ytq6CVkKRWda2e8CwceCDNtLhZs6znvLpDeljXIVaj1r9tdTPNcGJRCNW63MdwQIbOUOm+/qDefrUgzoSylIdd9rAsHHghz0+4bywt4xKa3eR8oP5e3GyS9FCJ3v4eB7mUpkVzHfPpMylJSH0+NIbbZHm8p0S0OPBtmVAXbkhq8J0F624xz1xtbiuzGGz+FiO332NIO4bFBa6YqP2c/PPWFpmQlZiktlo2eImJcYHggzFE7mdgeSgYPpre1lrD5mTlid+/q7+5AJNsI5Wn4WUo3Tn/zJpWvkpilND8BjEsy7ALDA2EO26nHPsQxeDC9zU06/oTJDWW+AilEhOUQPe9F5GUppenWcPMH8pQmZinNHPCMhV1geCDMebpkTWQYPJDeRtS9WAvk2VgFA62yrRvska293rI1SXlZSmPPkNR58lKJNydmKWVCn6dCLhA8GOYiLXMvsqQZPHZatNEs2E7HGzLn2W3R8haFNG8AheXv3QqqjAxmKc3orknMUkq7l05h2XeBv//CMKv2wsl2qrS5vllzFpxd8hdY447dkdma4NJuYdmXbyBeMEvJrDmxkRYeL24Ayq7nAsMDYUbUhquDMultTudFfLmpF4+MxClEWpuw3NmnTYURwSylE1tKBA8BZ7v2kB0q0KLnAsGDYbI0jWWkCSsZ/AF2vM0aN+3+43pg4gv1l+lpYGaALKW83/fKMHaB4MEwh2hMB3Ezzl7peo3xVuxcRSlEXN4UsFTgFyM9z0w7IKw5xnS3ayekPSMXCB4Mk8GrAWeYTMHUPkJESmadtrVQcCs1b3xfdXJNCxF2p5yzFY+yg4E14TQHxojtGewCwYNhJp49vFd67BSPbUYu3DjpnFzOEoWlui1rmp+RhA50UglwmgOzgc6ttcnW79AF2jmDwswmDU4Mb1bEnLL3ST9LQwTwGH50GChLqdoGmCzpuEDwUJihK6cxU0cPJG+LbUeP0And7uXYiIZv0INrWoIfB8pSqq5DU5p2XSB4OEwK73taXx0RPDbIZLlCSwXhPeGmoQyUpRSE57mA8JwwO3D25s7r0MWxbp5aWHXkn+zPVhYWbrS5tqHB+RA9WkI22NnTiyDO7zFLKTQ4fRcQnhOmyhGXIQ2ty6P6RXOPrwVYGTfvkkIpRCfpPSUhZn8GylKyl2ljMOACwnPCnIG5JXJRZizNgBtDdJdkq39R4RX/yun8T4vQGChLyb9yhlwAeG6Y4+bdEAsmjQcnvLGJtQATGbPPh7BZIHnF+Z8WwRwoSwnOnHgXAJ4bZs4+frOEvGVhQ//A//ERawHWkLVTCY1d9qDxIlqLaSNkgCwlnGAX78Le1r0wW2BRcdLEJAj2ZyKmPKso86cmbH12wLQygi3j0UratA2QpeTkKMa6sPC8MEdA/vQdJiZBjNvXMCbfJbLvklAKUeh/WqS1AbKUxtCCJ96FgeeHGVXNc0HhFIY3RkuaMdvUlE1G2ZjQPHbcCPxPi2weIEtpFD1wxrsw8Gab0idbzulT84i5PM3XdKM85u3DUse0qD/iYvVO2zDZc4H3DsI09p+lVDQ9z40luNAvIwJh5irTJRHKGH9cRcUkCaV1X/B3SSUlY1p5PVLMwKH/LCWQwpTsQsELhsnuDSWmnfvLshvbYltwcj+p0n/LtuP3U3rrWUF3nUJEFqfmuEbvWUp15z2rjCHwK+CFw2R+6cHfnfta48Oe3rycXSt8sbnNW9WKrsbprlOISN9ZSq1T3FEXRcALh8m0v1OhdCowedR79ixfbJaEl69w8oOC9N7QC27wp98sJfWCPmgTMQW8cJhC7tEHS0heVsadD4hIpOsUIq7VV5ZSREvIY3xFwItvjmnJoQuzI9QqO4z+qglZSoWk3kXe+oNHFpvICqpU1lC130pCllLG/TYc66NPeKvxc7v7FKLYoESD85UXCm+2YY30kaWE9P3KKHodgdq7TyFCan5lo+nzJKdSQy19ZCkh/UDlTIAnWa0t1JSQQoTk/EpmyecJTgG+LGCcBBd9Dk5S347x3UMKUYwFzY7NUlpta5Fdj/3C8xdqylUPKUS7BReXpfRUaTdN094vPLJRMzYQcTGGj4S6q8RkKY3f3Z06l+obXoyTXlKIdo0y3FWv9HDj6RseeTUY3eO1ILs/pvMGSxrJP9ODsUy5B+H/G9H/AZLnhcB+htOjAAAAAElFTkSuQmCC"/>
  <p:tag name="POWERPOINTLATEX_REFCOUNTER#435E2A285429205C6C6571207C547C5C63646F7420325E690D0A0D0A435E2A284129205C67657120435E2A2854290D0A095C676571207C41" val="2"/>
  <p:tag name="POWERPOINTLATEX_CACHECONTENT#435E2A285429205C6C6571207C547C5C63646F7420325E690D0A0D0A435E2A284129205C67657120435E2A2854290D0A095C676571207C417C205C63646F7420" val="iVBORw0KGgoAAAANSUhEUgAAAdUAAAB2BAMAAABsaBQwAAAAMFBMVEX///8AAADu7u6qqqpUVFQiIiIQEBC6urrc3NzMzMwyMjJ2dnaYmJiIiIhERERmZmavx8LSAAAQ+UlEQVR4Ae1cb2hkVxW/8zKTmUkySW53k9rd7u5kaeO6izQxbi2FysRKtR/UHbeuWAtmCtpKW0mwUlqwTFZtVwWbwT+oaMlUaAu1uFNolSo4Qbagfsn4oeCXminUqlRIEJdaLHj/33Puve8l82fLRnI/zDv3nHPPOb/77n3vvvfuGUL2yuXUA8MHL6doLm0syxOX1v7lZH163+UUzV4sez1wmffASii+YyFmDG9sPUbwdgz/HWXfALwd3wQVQ043DbktMbUQVokmw/xLzz1aND7yhw1JotssDaj8IVDZhuwFa7Z+3zbWOxZH7y/TyY+wZtNV9pPbbw1kVi0NqaUmrCXSvWC9sFKfSTTesTA/T5/53U31Vwl5kpB3k+ggifQsbVe5tegcLGcZZ/hKzt9RUViPQRPnisxowhiOpOXc3aQenEM7chxSyrUn/8T4+TPVNDuj7VfJIXL9VVKxcLU4rlFUmox5pigkO/iRWEeQBcrsxmPNX6STN3PL6fWINnfgYucqDWVv6FSLTcOTk4unr6El2Xx5VRzr7LzPzV1P98/Nzf2lQvmwqpWEJPxzfxXwJdYheuA3rHWF3jw3d9NFylZD8Vi3np17gX6amRgsFmgRmOqZPE5flTaiL1F+Oj945JnKc8pqfYUTOfo3fhik4/wwRqvsN30lp8PlRroOBBLr8uEq51WokGy9KwHr6F1MZ0vaGATXDtGyp598xTxJrEkw3zGhDsgrcuGI8FCjG+Iows3Fr8kvUHTxlFhbm7xtnkqLKdZrsef1lirTHObDnJBZNZk43XtZMshISoDJtr9whzKbkScvsyrqLaX5mqi1m+Lg/7xEdXMpk1hvF5UClTer0VPxWLPSaZkWWZM2U+xbyVN50rjBUQ5moP706dbBonCwJD0tr4ham8rjh0VtVsoEDX6il+nPQJWRAmtOnp9RMUvYDCjFYx3aEO1n6SbTsSdCMHv7eYSuGgMFDmb+ELk3X2bziZX2uji8KH4JVTeJf4pqKjhhowZ9SmqbX4F1eFU2ogviOMoMx43h5UWlOk4IuzQVZAyC1+NPXVxppJEBPhP/UCUHyfATnBMp2Wkh1nONyCq/P3klt0X/7jIF1syMYOspz6txWNc+JlSHKOvMoQNkaNE12G19WE0g0T5/QBwiPaoL8kTmxgW7IK8WhMhzLjrGccsWJR91WGoML0t2izYFkarGY23QEtdJc3epq8kPeKUvpaYGlTCWl1dksx4ekqCHN4V0lEqQkYQeidssCiLfpm8ihqiI8/pbyW+rkTLFqnHndUvf2thlLHUV+blvsUtOXXW0aK6ugNGzyhjrVV5GV8QhpboltyqqpCy7QFb4b7ZO9X3ZMtV5VSNbT/lvMYU4rGv0FG+e5iMuve+aDV7pR8lq58LYgDxjxvASurnV5Ngy0nkRkqmSgbJYalqGosR5lXSegkkehzU9scK1h8Taav4eZaX3wyg1CwlmLFrEFlsIu55rWgdLyUh5sqlF6AiwminPFeKwqsYpegUy03NlWd3vwobwmdNzTeviJU2hMtHUEnwEWPWUFwrbYK2BmyE22GWtIedGTOvyBhSg4c4EtX1AeoIemAFVSAKsesoL8TZYt/xrH7TaOV3ni5PYgiYommu8yZRc7snW9YnFODMAK5ryyVgjtXKOs9o5nyZ2Hj0PLKK5xvkpfRvmlTX6Oj+ECsCKpnwy1jF6Z8hY97w8Basmz0wOLUbRXOO6KXBNJcRbBhtzACua8ghrfsXoS6KmFt8Ou/sqe1mQ0BhjRXONtxoEr+BY1X28MYYBVjTlIdaojI0RUg4ut43RzokClavCcMs8XGcQNNd4g0Gn7Un82GpsWqx4ykOswxT54i8EZoyB/hDD8N7umcRY0Vzjui5W8hC9r+gZUesmwcdTHmIdpejawOY/vMgHjHbOKoCHV/bk6nRlHs1XNNe4K2cMM87D9GCRS3Cx5xVPeYiVTaZF2Crb99NKRhDWTBO646+Z1gEDzTXOT7lTjJDv0SNV0ESSFiue8hAradyL2tX6PVvZah2N4VoR+WOPr+ctA881zsfXYan5GN2/YttIymLFUx5hxY1yFc8KVuiihm/Yn3AtwIVGgbozCN1fddPr6GE3TIu1hUZmAtbpL2p7fTzW1WsVbjLvrbUrJetq1FuKL8N1k1E8UTmwaCqCsFjbtAhE8VijM1Wu9wZQ7gO5Bu7Y7nQlpL5qXaS8lfOSe6KlMnsImLHNGGWx0gkoiMc6dLfQ+wzU7p0eBMNUvh6ENrcWbK0GNCV3Tb6msCqKGilPNCHTYIWvLJlCPNbXirx95I0zzu2+jKj3KszC2KpnZg14w3ONqzbGvQaSwR7aV4DIYHWmfCzWsU+K1iMLwEg/yLZZ/Pyj6NmDV34817hqe8NroBjZehOIDFZnysdibfxalFtWgZF+kEP0CWnmKyXf3KC9+kTe7ZVU1v0WihNBicE6RRcgPw6r+aK3CbX7Qc9PznAzj8vXaNhiWq0WoqPfvEDpn88eheJ80iMSVJRYjx77SZke+uHRohHFYZ3VXy/j+9LY6IwYqEz88tx3nz9iY7Dt9SvgZe3ditgreXRRhRKHFlhz2sS4kcZh3dKqi0a1X8RAm9l+thg0pxap2QdkeRAqjdoBDtk+Lc+rMvHAilGIw2oULgXxKAgA298q4TqsTYGLNOR7tMTqsRPuOb7uO8BZtiPO89YqeawwY5dgTYeuWApR2Y7GMEbN3SVYEz6ej+Anuhza5XJW4+THXYKVNJowakhn8AqRX+BAgc12C9bMAsQH6dY6rJHnP4XKIhDuFqx5+A4YxE9yeAhDkUvvFqxkDZ4hgGLoTlBJJncN1mE8LQ2qi1VDbkfsGqwkDKrQwUuS3YO1sBE6bz+uhrhhXqYU5pPbYvh77L0e2OuBvR7Y64G9Htjrgb0e2OuBy7sH8sHwOkmnCxpAzNDLnKiKVJIrsRl75O3khkga/QJVdWW6qak+HIMZexH+zp7sJu7porNXldeWsBfV3Z2k0xkD4JW/4TEiJmOvht97wBYe7WHVoyL0Cjoqeu0l43aHPz0uGUtNR7BdFWfsQe3MKqwZOpvwCtMoKcLDqsP0sQ78m9LPsfcP2VXR9gZratR9Up9XL8A7SKcT1lDGHttxU7U+4jL2GiyiHRYPqw7Tw3qCTvx37pUDK2TwFLdtdsAzutXkHFvy5nPtmaLlbk/hjD22RXXDtInN2MvcaXS2I1ysJkwX64jcunLNIdIQWEFGaM58nFXeMvRKRdVKKIA/FlHVrTRoU7Bkxh4hyyWjsbwqSD9jL4+2OxKS4MLFasJ0sbYnVoS32V/xHREoI3QI7YFnWi2zGcZJpyvvrwoj4R+cscd2n0+dJ+9RqvEZe/OLyFqCCxerCdPBelx/bM5OcqwoI3R2A3kj0YTJcHG+CFwX2Ndk2joZe6OHi6n1AbWDKSFjb5mFA0qCCwerDdPBWjefUVscK8oILeOeJek3bHpAuwniIOQEPewoW7GTsTdQvivzvnk1QhMy9kadK3G8CwerDRNjTZurDUuc4B0JMkKzphtU3LWv2X1us1wZlEIlbhM83P4iM/bab72gNy4uSTOhjL0B132sCwerDRNjXbN7DvMCK7EZod7X5M/m7R5cL53O3epj+sHL2CO5tvlOnZSxp750G0MsVQTvJtISB6sNE2GNKmDjWp33McgInXLuriMLkd2N5afTsa0+69o7PNZp1VTlroSHJz/flKzEjL35kmmniBgXGCsIE2EdthOQ7dllWGFGaGsB+5qaIXYfud5LAVSy9VAykp+xd+OBb9ykMrQSM/Zmx4FxSYZdYKwgTIR10E5X9qGUYYUZoe5fAHzcpGAzx4F0OsLy6Z7zwvMy9tJ0fbD5fXmyEzP2pvZ5xsIuMFYQJsI6SxesvQzDCjJCiVoAaIU8G9JgPJY3tcAe2VLwTVuTlJexN/I0SZ0nLxa5ODFjLxP6SBhygbDCMBHWeVriLmVJM6zshGkPWbAvkwsy59nt1/LmhTYXgMLyX28FVUYGM/amdD8lZuyl3QuxsOy7wF/uYZgIa8VehtmOpQ1uzKyHC06OxwUm3LI7gFvjXNstLK/5dcQLZuyZ9TA20sIjyQ1A2fVcYKwwTIg1ojZ2HaHJCHW6NeJLYb2wZSROp9OtCctXf8pUGBHM2Du+rlTw4HBSCgbsIIIWPRcIKwoTYmW5SIvIDKxk8KfzsQ0mXLPb4muBK4do/hI9Dcz0kLGX90+EMoxdIKwoTIh1gMZ0Hbfp7OevVRlvyc5vlE7H9U0B6xN+NdNz08gBYc0xpptSkPAnBMgFworCdLBWgWdMpmBqLCEi2blGN7RScLs/F763MrGilQi7I8/YikfZYcJEOH2HMWK7CbtAWFGYDlYQlhMJ3s8/coqLp+Q6kpPOaecsUVh26KKm+bmSN1LLgRTOisHpO0wPnXXQDrtAO6hwmBrrj1jjbNIYxlinBYCUvR/7qUgimsfwA09PGXuVDQDQko4LhBWHqbBey0dj6DpsbNbQM9VbYmPaI3Rcy70UMyH4Ot2/ojX4saeMvcoqNKVp1wXCisNUWBvi3yIovL9qY+qIsLKxKMsVWiuI9XE38aqnjL0gVs8FxOqEqbC2xaq/Dad/7rzGIY418+DFqkP/Yn++NDd3o81vD43hh+iRIrLBzqtehnF+hxl7oTHsu4BYnTAV1jXxmkz9l4OMb2BVHtUvmq98NcLKmGglyEA63Ul6T1HI7E9PGXv2om8MBlxArE6YCuvwZJMZmILZVHKNaMxOgXtOdJdkq39V4hX/Ouz8b5No0VPGnn8dDrkAWN0wFVYZ+5h5WcbqaTyG4Q1UrEaYyoh93oViYexl53+bBLOnjD04weJdAKxumAhrzr5oYAmti8Kg/oF//yVWI0yQtdMPDXF2SX8BLQ21EdJDxh6++8a7sGsJN0yElb3xnTFhnTSUINj/CZnyjKLM/xqx5eI+I2UEe/hAS34j6yFjz0n4jXVhsbphYqxD4K8N7jABCmJs0tRNuldkX66hdLrQ/zbJ1j1k7I2gJVe8C4PVCxNjjSrmaaZwymATxAgtasZ0U1M2/aoxrnns2Aj8b5MU95CxN4weoONdGKzTTemTrS7lecJYySPmYjdb1ZrymLfPe20jUf/5x+rtDcNkTzPeqxcj7D5jb9ScBm4swYV+B+OF6WDNlQ8URVwj/FkcFZMwl7ajuWJOtpHyNhFqiCrdZ+yBdL5kFwqrH6aDlS0PDhWZqdxfF1GIrDK/ITi5n1bof6Ts2P2U3npW0DtOpyPzkzO8RecZezXn/bSMIfArsIbCdLGSx+n+35/7av1DnpFZOSOX+EJ4k0vVarPK6R2n05GuM/Zap7ijHRSBNRSmh5V8u0zpZGDCqc8YWb4QLgqXX+bkBwTpfQCJj6nbjD31/SPesJYIrKEwfayEPPpgUbcDxzHnay8QsbWKeeBB7HClq4y9iBbD1jyuwOpxGSOENaTH/0sjzBfcVilBuHNRQsZeIamrkYc+YCXzTWQSVcorqNptJSFjL+N+1Y/10Q+sy/EXh52n08VGKATO93movLYBa6SLjL0OxjAZRm9hkOedp9OhZn6l0fR5klOuIkkXGXudYCVnkDdYaa3DWlI6HdLzK5kFnyc4BfhahHG6yNjrCGttMyaQDtLpYixodmzG3vKGVtn22I/5Svx1o/LbQTrddpHGZew9WdyupZH3BStpVI1BRFyM4SOlnVViMvbG7t5Zc67VH6wxHjtJp9s25HC/vdzBPa0/WMkrwVB/XA2yu2M6r/SkkfzTHRjLlOKUb4sT/F/z/wfUy5D15WtCCgAAAABJRU5ErkJggg=="/>
  <p:tag name="POWERPOINTLATEX_REFCOUNTER#435E2A285429205C6C6571207C547C5C63646F7420325E690D0A0D0A435E2A284129205C67657120435E2A2854290D0A095C676571207C417C205C63646F7420" val="2"/>
  <p:tag name="POWERPOINTLATEX_CACHECONTENT#435E2A285429205C6C6571207C547C5C63646F7420325E690D0A0D0A435E2A284129205C67657120435E2A2854290D0A095C676571207C417C205C63646F7420325E69" val="iVBORw0KGgoAAAANSUhEUgAAAhEAAAB2BAMAAACE3tzqAAAAMFBMVEX///8AAADu7u6qqqpUVFQiIiIQEBC6urrc3NzMzMwyMjJ2dnaYmJiIiIhERERmZmavx8LSAAASVElEQVR4Ae1cfWhsRxWf3Owmu8nuJmNfUs3zvXfzaGNtERNjVSqVXZWqf1Tf2vrEDzBb1NZPElTEgrJb9VkVdBc/UPEjq9AWavWtaBUV3CAtqP9kFQr+oe4W/EQhQSwqCs73nDN35uZzoy9m/th75syZc8793fm6d+cMISfpykFg8vSV4+twPW3MDFf/laN94aorx9cTT08Q+L9FoOm78+t8zABvajNQ8O8A/3+I/Tzgy/VbIGPIha4hdyTmV/wi0ayf/9/mno+NB/mzhiTR7ZYGVP4MyOxAHgSJ8fY7dtB+yMXRs6t09iVM6UKd/eROWfXZdUtDaq0Lc6n0QZB4pNleTFV+yIX5Cn3wxze3HyfkPkKeRqLTJNKjw6DObUX3wnQP40xezfm7SgqJ66CKe2OmNKV3RFJz7i7S9vbOXRneu1BuMPtzVit/sZ5hrWHwODlDnvMUqab4VHHdoCh1GfNiLEp28SORKCANlOkNI5F/gs6+iGvObEa0uwsThyXSUdYmLvRY979xdvW2a2hZKm+si2ubtZnl5efQU8vLy7+pUd5gW2VR4v95dx3wJRITdO6HrHaNvmh5+eYnKFs5hpHYfmj5YfpqpmIsLtIYqBoyeT19XFqI3kl5U3jBuQdr31I2201O5Ogf+GWMTvPLFK2z38zVnPanm+gmKJBINM7WOa9GRcn2k1OQKN3JZLaljjEwZomaQ/zJ18zb3oa81U+YGxmVs0jxnLDfon1xFTeTC78ZPULRgC+R6G3xunkqNY4wTINt4pY6k5zkHYiQJdVNOT3stGbum4yIWx0fvPn1ymhWPvjsusj3lORvRW7QFZfkz6NUV5dlEonXikyRyum3dCGMxLg0WqUxqzJggkeU8lQ+cG6uxG91tP3Abb3TsTC/Jv1oNEVuQOX1xSK3JMsEDX6ix+jXQJaRAomcfLYl0f9Y3yqHkZjoi/pLdIvJ2MckmMP8uUTXjfoiv9XKGfL2fJX1Y5YGm+LyffFLqJr2/iKyI96BIurQ+6W0+RVITK7LSnRFXEtMcah3NFaV6DQhbMAsSh8Eb6g/bTH+SROjfAT4aZ2cJpNf5ZxIld0minUfJzLLZ9xEym3TP7pMgUR2UbD1UMOzISQ2bhWiE5RBPTFHJlZdhcPJT6qOK7Tn58Ql0v2lKBtBblqwi3IMI0S2FwGb4xRbor3UYane0ZDsHu0KYqQeRqJDy1wmw82NPJV8lmeOILVUcxWm8nIWMe8dExKSyS1RWqISgkgCE4llBXIxP6B/RwyREW3iR5I/UK1snmVDbWJbT9ZscB15Cvl6UuNQOG31kIRyNWpHDylT7InwVGqKy4gCLbcusqQqAZIZ/jvepnodYpmqTag+o4eajzGBEBIb9AKvnuGtNXPVNX2eGX4a164JU6PyaRuza2gyb8lWa0orwmGTJaNVsWi3DEWJNiHpPAWDSwiJzEyTS0+IdWjlbUrLsC8lapZVzFS0iu31EDK6j2sZXEoK1dmuLkJXgIQZarhACAlVeYQ+CakZcqah5ne/GfzUdR/Xsnj5V6zNdHUJvgIk9FAjBHZAogWmd6xwKLmO7JMB3dU+LEAdiRW0rgKlN9C5RZCFJEBCDzWieAcktpMjMtR62HSbL+SCCQ0MqI/zKvNy4Sxrt2dWQ2oAEmioSUciUm8oIa2HzaepwNPLwB7q45w/opcdPLNBf88vvgSQQENNOhJT9A6fsmHx8hSsMBNGcmjRj/o4lx0B8wAhidcNow4ggYYahES+aeQl0VIvOQ57WFn2ISlFNUYC9XFeawx8+GVZ9xXUKAZIoKEGIhFVsTJCqt7XGqP0sIkiletrv948XHUR1Md5hTGn7o34s4TRaZHAQw1EYpIiW/xz0KJRcBTEJFzpJAxiJFAf57IuEuRu+o44oUStMQUfDzUQiRJFYxIbd+DE5FF62Kwi+DjBvkw4jyGPxgnUx7kjTu9gnA/Q0zEvwcm2CTzUQCRYN12FtcaPuEmQAkIi24XO8M+Xm4CB+jjnj7hdm5BP03N1UEWSFgk81EAkSOftqF7raEcJ9s6EekcrRt6wzxOXLQP3cc7Hc4eU/CQ91bR1JGWRwEMNQgJXytUSWrDAoefw8uUVrn647CpSt+ei9YSu+kx61r0Ji0QPtfkUJBbeovUd2bWtPshxg/nEG0+tbB0pJV6IGnCNaQRvqM2tmowgLBIDGoOiMBLRxTqX+zMQHjq5AdYv7jBBSHvdOjCSeENZcxuJFGavYou2GqMsEnQGFoSRmLhLyL0GSg+bHgMdQH6yhha3V2yuBSQld0N+wrIiiipUZ7qQaZCAn9GZQBiJ38a8fpRoo5w7rFRQX+SY/qn1hJEN4Avu41y0M52oIBnsk00TFBkknKEmiMTUK0XtwgpQMnxyYBaKf4oT1uBchvs4Fx30ExUUY7zdBUUGCWeoCSLR+YFIt6wDJcMnJ+hXpZH3lJPGxuyYGCWWE6S2mayhOBEsMUjM0xXIDyFh/lXfgtLDpyuzi9zIl+XHW2wvo9ZO0fmPPkLpL+85D4vzaa+xUFAicf66L1bpmc+dj01RCIklvb8gjLTRcZjEaG3mu/d+6jvnrIdWu/5Lo6F9s0Xs7yk0EcAShxZI5LSKaVMaQmJbi64a0aMhRgfM8kOx15h6GRh/r0zvg0Il23UgO0nLNqFUvLdpBEJIGIGjJz4C3MPWt8s4D3PzYGKB/AQtkUiwU2bRpOx/ndOwbTnhS6+cYPkZxwKJjG8cVfdbte3cj4DmHgskUjbOFPA7eQ7trLtHo8CvxwIJ0unCe4J0Fq+1+bALEqx2PJDIrsC7h3RvE+bId16F0iooPB5I5OF/GuDuSA53Dljk0scDCbIBny64x4k7QCadPCZITOLhwNzzE3VD7kQcEySI/5aLe/i8dlyQKPZ9z/wLdR/Xz8uW/Xxye4B/wj5B4ASBEwROEDhB4ASBEwSuNAQ6l680j4fkby7xP+eQDP3Pq41qi7vxMe8V2ktYuVcBYjZRTmaiuocZYgUj18m/Q1X2zI++6a2y0PWy98f0Rq5HeI9NuubQO95hfj6/tox9UI9qL2HlRgH4+8vwGBGIXG9tQqF0OoGEblF7/0sligOmXuvwF6YlY63rFOyUxZHrUDq7DnOGHk/5rG6EFJFAQru5VyRG/0bpG1bZrqt1ofl51lDJ/U5TUX/37CGsXGhDketsl1/d2ghFrneYR7tMCSS0m2lIxEnlN9CZfy3/eq5Jxi7wQhP7xOhel3NsypvtFhdjy92ZwpHrLAygb+oEI9ezdxiZnQgXCeNmGImv1OgbF4Xeu2c3lf6C3C53zRnSEUiAMxdyZnOFks3SqxXVKitCXn4Wo6yb6dCuYMnIdUIaZSPRWBdkMnI9j7aFE5JiwkXCuBlEYmruF8+vifCDwmsmrlLODGaaglr6Hl9hoDMXJlD0E5PqmQ14Tlh59VRdqfNdcOQ6iyyav0yergTDkeuVVaQrxYSLhHEziMTvmO4pERZ5qa7i/sj1eivJ+CxHAp25sNRHvpBoxsRUOv+OPdOzD9PUdSLXS2fjkc1RteMyJXK9wdwBKcWEg4R1M4RERmxpEy31VjKvxua22QbR40igMxeqDDmYMn+2YWODLiwhN9CzjrAtdiLXR6t3Zp9VUW0/JXK95MweYRMOEtbNEBJrwtcs31h5B+nJWSBjxkAWjMeQgGcujBuQ1F21Pmj39C5xYZCKtVD4E9xyJyPXB/98WG/wXpNqGk2hCkWuj7rmgyYcJKybISS+IayNyr3atbLIbdi92XmBBLFnLiT2irwub6MgEmHl7uZDoZ7/JCLXSW5gdqGkRa6rfSxGEQs/nOnanKUcJKybASRyatwX0S2jcktqVAObdNv8+YAzF+ad1URhJbJ7S5Nh5Wzz4ab1zlJtWjcZuV/pA7Nv6kpWauR6pWzqKSJgAiMB3AwgUTglHW1zrEuy6U3ajs9iKhgS8MyF3gr2ZH6R2BghvQcLiIy3faGzycj1m+Y+fLOKNk6NXF+aBsol6TeBkQBuBpDQYS0VPrmrwL4xO0wwHkOiAs5ccI8Nerk5XIW55QkrJyyu/FsJ51t0xfJ45HqGbo51PyMbSmrk+rye6G19vwmMBHAzgMSUeqDiBBg2YP6KGViCbmYZEuDMBaKWQ9qPPOssoKVXt3SBvbJF9d9tTlKJyPXCA2TkMvl+zItTI9ezvj/qfSYQEtDNABIF1ckrfJBkm9PvZ55UaJk7JFOGIcEetrY/Dna384LsZbbcsLyKkOYFILHzJ14Gsoz0Rq7Pbymh1Mj1jDt5iEpJE3jXDnQzgASpyM3xbR5lQbv5Faa4ZqcOtsOyz02Z946iEzf4CCvcthEavWku7SZ2JsnvEc8buW7eO7CSHm6FrgNKb8IERgK6GUJCaaI0Zkg0J7q8s9s7U6XEnLngPJKITz36BYKROKxc1ybsnBre2EzyRq5fv6nKccNyQs3U/GZUacI1gZBAbqYjIdcElWexgYUdqpSYs7U51hvwtpmpPivasAFRLc94Jio/Sm+zShh2F0DOJat9yHH2hueTj0lJYxMICeRmOhJT4i3qmtnLTOsotf0euiRoJ86rVWfcNTuuqNknUY3DpR85KzxA5HrKwUXIBEICuZmOxDztG+8ZEnWTcYkReDQFIeKgkpat7A0D4zqeUZtpWl2e/mcLiW1ijInDSRkjEVyja2ITCAnkZjoS27OxVpjeJhpmSczlC6KRz9u27jQZo5Odv7BqMrz/1W3OpXAcJg4nZbK2AeKK2ATa8YndREh8HithroGPDuNpvQMjsSBub8SuP5KBs8LSJ/FL6YEi12t9x3mZdUwgJLCbEIlrbXOWarJwjPTNHcZ4C70V/1Nswr1Ep3V5IphaFHyInmpqCX49UOR6bR2q0rRrAiGB3YRIdPQhVFrPNhryKRzctIi6IiRYK5fpSVrKi8SX3SBivcTXtfB1h8h1LxIJExAJx02IxAC+YjE3CnhmGsBBKXcZ+dmC48TEX9nhlsvLN9m+5esdd9NzMdLB2oResnL+HiPXfb0jaQIi4bgJkdigfEFk0xpqEmzCu2DLRtctzSg0TvCVG0tTVp0nrPxG+rZYiNmfA0Wuuz2bqfWYgEg4bkIkJme71i2+lFqFWTJPTWvXq21TPg9m0ehOyVanVvJMcu5wzsUUNQ4UuZ6cO3wmABKumxAJeQPm9xKYODhTft9VxRncO+CCQazcmFjBdjZYLBQ85pyLKZgHilyHXTdsAiDhuhlGInpzU2g0Pzn7EYodKIHbCzy4VazcWK1x2+1R52GvMA+jRbaxcIDIdbzaCJuwKyvXzTAS197FPSx1jZ/sH4xFk7nRUIJgJzKa9KCizMmQbOGNRhz2gohevEzNA0SuO8dxBE1YJFw3w0jcV+ceZkHDmACHJb3euC+IqVmTN4HNkf2ki8LKfediytoHiFwvoOVp2IRBIuFmEInSK4V387F0kv9GNfPGWbxg2Zwq0FgzFrqasq+LnWnNY9eO51xMWXyAyPVJ9IEkbMIgsdCVNtk6XT7FIBJ/i4Xko1qeXy+ZAXqpDvlonhmYEnVKNMsP+obJ3jgTH+1M4f4j10vmIXFlKSb017uEmyEkJk+LyPVvv9V4yYhcdS4W+QJeeDCeCRzP2H5SMw3FlPLakVDh/dl/5DoIa083oZBIuhlCYkMtmOGqT0ykMTOU+92qeyOVvuDkvlSj/5Bl172b0pfdI+hdh5WTyuwir7H3yPWW83+L9MHzK5DwuRlAgn2MkAmuormL9NRP7n1/+4UJE0tyJFjjtbZ4qVrV1zm967Bysu/I9d4FbmgXSSDhczOAxBS/I57cbvDxKqWzno6u/vAb5y8csXDoXZx8riATfxWGPd5v5Lr6pzCsWJcIJHxuBpDQ9TzXj7wv9nCnnL0cSGTXYeW81r4i1yMaI4vhjEDCV7x3JHxa+Mlefr7g9sophbsvasge6KtQTHsQqMLQkSCVLjKIMtUmyu43kxK5nnXekcImho9EIzxk7T6sPHwDvMTZmwOFN/owR/YRuX54O1Mn0fc75Nfuw8pRtWSm003yJKdaRyX7iFw/PCTIReQLzPQ2YS4trBzJJTPZlSRPcIrOZL+PyPVDRKK1FXBzD2HlAQ2aHYxcb/S1yI7X4Y8TJLkCV17tIax8p/vYWPVL3Bf7+R7uESBBOnWPYcZ6IsD3S6dyA5HrU+JTSmpNU3gUSAT82UtYufE3RPhRfawZkk/yjwIJ8uukXcb5Qt3L3h9Tbttw6uYfcBhp2Ww5VHp7qOCEH0DgP1O1yEBe5BQyAAAAAElFTkSuQmCC"/>
  <p:tag name="POWERPOINTLATEX_CACHECONTENT#435E2A285429205C6C6571207C547C5C63646F7420325E690D0A0D0A5E2A284129205C67657120435E2A2854290D0A095C676571207C417C205C63646F7420325E69" val="iVBORw0KGgoAAAANSUhEUgAAAe4AAAB2BAMAAAD8e23/AAAAMFBMVEX///8AAADu7u6qqqpUVFQiIiIQEBC6urrc3NzMzMwyMjJ2dnaYmJiIiIhERERmZmavx8LSAAARv0lEQVR4Ae1cX2xkVRk/c9tpZ6adaQ+7W2CX3Z1ZcUE2xi0VQjCQaVDUB3VHYAl/Hjr4B4xg2qBBfCBTEmXxAToRCCHGdDDiJkjYkoAJmjCNWR586vBAog86Q0IQo0nLw8aQYDz/z/edP7ftdopb0vtw73e+853v+3733nPuuXfObwjZ3S7UMzBy4ELNbHvzmt+3vf4vVO9H91yome3mtXsGPgFnYCGE4cqQMqIbW4lUfBTR/9/U14HIV62CghGPto24rlCZCZskE2H9x6s9Ujbx8oeMSJJbrQyk/EFQWEfcCu7h1gPreN9SdfL5Gp34MnNxtMF2ub3WWXbRylCaa8NSqrwV3GcXWsdTnW+pMj9NX/zTDa13CHmBkCtIcoAkulf3GtxzcgpujzLNyMVcv6FN4b4SujhVZk5T7vNEes7dR1rBfrahwOsZ5XoTbzGb/MnGILvSvXfIQXLtpbJR8TJxXKZoazPlybKo2cBO4h5FHijzG8edP0cnbuKeB1cS2t5AiPMzWVK+Cyc6rNteMzF7y+W0Kl3NL4pji90PU1PX0r1TU1N/r1N+6zWroia8+2ED6CXuAt3/R9a6Tm+amrrhHGWzsDjutZemXqO3MxdD5SItA1d9Fa+i70h/yQ8ov8w3Hn6x/oqK0FrgQo7+gx+G6Dg/jNEG2w9ezOXwdj1dARUS9/yhBtfVqahZuyQFd+leZrMmfQyBsUa07NsuXzdvPMsS2BMm7QE5shcPi2hN2hVHkXou/r5wlqJBWOLurPK2eSo9ZtgZjF7vmxvMcoR3BUImVYfjcn+3OYOSZASw4d5371YhsvKiZhdFuaMs3xWlXlsc/N2bVDeXdRL3naJQpPIBWDoRxz0sg9ZomTXpMcNt2fJUXkzuvMSBDbRO39I5UBbB5mTU+QVR6lF5/KIoTco6IYNd8jb9NSgyUeDOyetWEj2J9ZJqHHehK9pP0lVmYy+KUPZv9zO6aJwVObDpg+T+fI31P7b1VsThdbEnVD14/i2KmWAHT5bob6W12QvcI4uyEZ0RxxJzHLvP52eV6TghbFgryhyEro+7lhilpMMB3nP/3CAHyMjzXJOoultEte6bRBb5M8/bcmv0fVcpcGePC7UeIngxhnv5a8K0QNmJLewnhVnXYT/KI6rDCV/5/eKQ6Du/KC9wblyoi3KkIUTeC+IkOSmwCdBXHJW6z+elukPbQsg04riXaJXbDPJwmcvIM7zQ962pbjzhOC9HdjM/L8gTMLIqaktUAk7kaUjEYxwllO/R/yCFKIjr/YbU99QdVGHF2PVe049LNgRmLiW/8z32QdNSF0C4UiNp8pJyzM4230oL4pBRpyi3KIqkJk+HLPD9cIvq575Vquut7n49RPycGcRwL9MTvPkgvxMH91ze5YV+b8M6EeF4QF5JE2QOPTyb8v4ztdMiPVMkAzUx3bUKJYnrLeU8BYNCDPfgvgVuXRBzuunvKy/9PZSombQwx8ks9t5B50H3TW2Da8lobaKtq9AR4DZDBDeI4VaNM/Qi5KavhXn1PA07xVdU901ti6dSxfq+tq7BR4BbDxHCYB3cTfCAxQ77UFqSfSniqdaFFahLsIrmHlB7jO4/DopQBLj1ECGq18G95o+b0OvW5BafFEU31KFR3+RNKnLKKVu39s3G3ADcaIhIx52omXzM69b0NPWk0jPAO+qbXJ/Rj3leWKbv8UNoA7jREJGOe4zeE3LWH12egtma5zKHJseob3LbDBibCfGm5cYdwI2GCIQ7v2DspdBULwOOuj9F9hEkxRHGjfombzUEPj+yovsaZhwD3GiIgLiTGnZGSC04/TdOtyYUqZyZhr3k4ZyGoL7JGww5ba/Br93Gp8WNhwiIe4SiWPzjxnHjoP/CCJxHeO4xbtQ3ua2Lm/yEPlD2nKj5mtDjIQLiLlE0lrDxAj4sAk63piqCl2/25u2c4jzq36hv8rDOfc40j9ADZV6DN3u98RABcbMONwtbDW/r5SajCHe2DUPzz2orQIH6Jtdn3C5JyFP0cAM0kaLFjYcIiJss3Y/aNbezd7M3CXSfN8soNnv9PmMVuG9yPR7PpeWTdO+CbSMlixsPEQg3bpSre16wwRZLeHLwDdcbnNQUqdvj0PNbN/0cPeSmbHF30N2bgvvo97S/bTq21Kcj7j7vvQfUqzZsyXtNmIfzNWN4rL5/1hSEYHH3aBlUxXEnJxvc7l/AuM/iMpgduN2bkNaiDZfxZvJz7g0gjdkLynHbjEkWN90HK+K4C/cJuzugdX/lIXAry8+k0P/ajC01gaXULsvPL9ZESaO1fW2oNLjhp1tmEMf9bpm3T7z7j2v7s42qb0fM29ii53IZRMZ9k5sujXsNpIJ9gFgAVQa3M0REcY99U7QenQFO+i32zKTrn2XPN3ya4L7JTXtdr4FSDLfaoMrgdoaIKO6lP4jt5kXgpN9igT4vXf6o6rsesiNX4j2+SX3Fb6E0CawxuCt0BupjuM0vp6vQut/y9MRx7vJX8hMi9j6oZibJkcfPUvqXR4/A6nzaqxw0lLiPXPnLGj347JGyqYrhntS/GMfPq/Fx/sJAfd/vT/3i1cM2H+tLfyKf15nYKvZTBhqcYY0jC9w57WLc1MZwr2nTWWO6HcJAj8V5qRx0rSbNww/J7WFoVLKdAKp9WV5v5eKhBWMQw20Mtlt4DCSDY61VcRmWKmCwh3pPlrg9dcpzzLf9mDXz9q70Ineqniqs2IG4B0OjnUJXs3dsGK/W7kDcKYsaRvFbaA6tVnpUY+bHHYibLLUhAihn8SyVD45gg812Iu7sDMQK5c4KLJFXb0PbLKjcibjz8Bs5wEJy+DaHVa68E3GTZXjlAKLCPaCQLu5I3CO4GxuE5xpGXE/YkbhJGGBxEx+CdibuYjd0PZ9rhLRhXbYa1pNbI/pd9e4Z2D0Du2dg9wzsnoHdM7B7BvAZ2CVW4/PxSS8FidXBb0dJo5/nIh9ythm+Kfko5IHrokzUWAOtD5NBE7wWQRuf3zF5OdTuaDukDevi359jb0BhP1brkUHVZWjibyu2QYqUHAlXfroa0m+Gb+rj1nfL+eLOLuKckrosD6d8VsUtdOlTX6L02+yTRSJ/ydZqdrwTyECca4NCuujh1mlGv2CG/A00rFaSQW15kJZlYYlB2Mz2FCcH/vVQmRRmeLPrbNuS/I7hkUU3wTf1cJs0U653YlOQUrNrNIoMaspsqV5DFrL3WOUGpCfkQran7yPTVWZueBtM7rTZjq2jQhu/nU6WecVGNg+3STOK2xBOGSfiARljvmpizS8aUQo1vagsj5aiktFXHENcVFQ/Qn5TFCvBAK86J39u98miLt80JYSH26QZxW0Ip0QSqxnBoHKGfEalLcmgFkPRrlaeRjd6NsAass2SFrvBxXaUM+0Qr7ogmRs+WdTlm6aEcHHbNGO4LeFUEatLh8qZlQG1WEyRQS2ASk1cLq6YP2HVbLRao1+FZSw/Y5a9iWW/iFc92RW2nVV+0IS0zDgrOD/NpIRwcds0Y7hvbrAA4i5UxOqB2r3Zq6fVTazIoMxEbV9fNghKeERnrMD3tJV7HAaMNL52HvGqa/K+kYM6JIuyZSNt5CkewsVt04zgBoRTTawe6H342oGyDDiHrim7HJdM0qrKZcD9kT++3BwufOrx38gBr3pYugmQRRnz1wkfXdHu4AZpRnAXugKFIJwSRazOidSEXpFBhcx32TOA2qJHOFN71mH96opcXQ5dotwR3dnyqtVagQBZlC37vFi70MdICAc3SDOCe17eZBk6zjwrNtAjE99pyziaDKqjkjdJhZprIB5IpooLkeXmBbsyjAXhkQCvuiKf3pwdyrYm7YqjLAb4puEQDm6QZgQ3JJwqYvX1+396gyL5KTKoyITvkj1EniGhEQhMnRDCy82XzFjIjJqLmFfdmREtA2RRZhegPgRDYNwwzQjuJdldBeFUEqsH6cpQ+2k5O1FkUJEY3w129R8b8FJlD9/j7VeB5eZ5tN6reQbzqtWfc7wh/egV7Zwsys4zWrQrLUgoBMYN04zghoRTSawePU0yZ8jrZR5FkUFVQHatGoyqaH4dy4Z+GA0sNy9o0rDwMzeLeNWEtoX6fRlEnyJOFmVbbVUe0T4QAuOGaUZwQ8KpIVZXdLQ5OaUwUe/i/H+jG5QjsamVgr/cfI7OAJtJIRte9TBYBcwf33gWiNmJ2osfAuOGaUZwQ8KpIVab+XlnXIcSx9ETnNxi7u5ioPcxu2P00Cxq1jOPfK6+QtSZ+Tl2gtkmbOqOE9BuvRAIN0ozglt5EoRTQ6y+akWpndNdYXjMRJuPOgs6EXT8LF5uzpbn+XaGV41vGsw2MU8Y5J4XnBB4/RdKMx23eCr7xOpaF0X8LyuNWrZwPjTq8AajaLn5CF5ijjyyGQFaJIHZJg7fFLbEITBulGY67jUOIfGI1WZuJkLm+YgG6CfxP9YYBfNSNhKGxj8NAjNSmjgi5pvqJuKIQiDcOM1U3JhTYv2jjkkKK6xGvzhwI2/ZvWrJ/rfkDiWyQ8aOCFZppMwBIzLBJaQF+Sq8AQ6BcOM0U3FHCKeYNEXOioDgrnUuDq/mm/O/JU375JP1aI8ZKfrxrU3w3aC1XgiEG6cJcW+UcIpxJ/eKuPoJywr1rs3ESux/S9CLmfqnI2uAJIwbOBdWPg9PqN0QELeTJsC9YcIpJkWOnRbrD9W/SPH49UWRBd7lpp0X8Q4NmelGTfg26z6+fd6laOaFgLidNAHuDRNOMe6m/v5V1jmHcPv/W6KmwrqRc0S43cd3GLcfAuJ20gS4N0w4xWTQl9lfpbGtZZ/Ggfuc/W/JBw6yDhr+ppzaJlyy7j6+A3xT8dcobgiI20kT4N4w4RT1bz4L4tuafe1W74xSL/aMNvQKKApxGeG+26lG/dt9fIf4pqEQALebJsC9YcIpIoMenZUZL6kXCVbyxnP2vyX8WYe3OWjmERAr8DnmPr4DfNNgCIDbTRPixnmlEE7hleKzIL7ZD2ze8zv8vyUVeFsMrkovZo+e0B4hDdXyNuEQALebZhx3CuG0XjX5iVkQL82Zk4G6Aas5hqanpmUBvo41y0YvBfSngR4hDfUC1iASwuL20oziTiOcthZNloUzSmyay+cQ0dnftcwacyCM2jdXQtzuzf9VzG5gTiSVc3tsJZNiISxuL80o7jTC6dqMCfumlirmcTwqP8qoiid9trOqqdv5+WBVu9HHsQkt8TmwtZRazDeNhzDvoV6aUdzvlnmIMOF0+SIZntWb37vtmDsC37/Z30I0tLFzXLbn50Onir/flY3OIYsy/dK4qeSvwNEQGrefZgx3KuHUkkFLJgH1z6EsnxJ8hSwcboAUkVgyd0jpeVTBC3n7WGTfcsx5Vna9rhL4ISWExu2nGcOdSji1ZNDpGZ3AkEnO1vK6sjbwj639snL4Vr8OUkorcAQUpphvKr0EfJj+7acZwW1+fV0NudNk0MffpocXhEHy2DTd+6xMoGm+MIbaAt0g/RYv5Z2ffaTFdFcefbIovxkasnK9vbzeoTQjuCf1pHsl5Fp9vx7mRnLIaQp7CbhzItQmpLuW3vXjx79Q+yBUNzkutAGy6Cb4pgJ3MM0I7jWBg+1mQzkRpX6QzcuvFgbDfIo+JY3dH5GCHqTyRhZh/1tBA/1bkE8WZSMInLwHWyulvN4PstTcNCO405yxurVq3CCh5XilW5N76GFXpcpjeyMVTF25KF6HavS4hpSicH6408igxZSE/fhRTQ4+DR2rTtVRxIr9xp1GBs2aHxBi2WxMP92O2tUWolW4ot+4nRUHKNhyFxURGfRUGdWlFvC6CWjq8E1JPES/caeQQUmtAXNkHzPgBr8eQbOAPBK1dfimKSH6jjs7E8hUqIp4rB1BXNDbbo81C+hPBnRC1VlBNSkh+o47SgYl812U1BYKzdVw403wTfuOO0oGJS+Uw9luXjvqreaQPjbBN+0/7hgZdMxbZbp5wLrFUkNL6HgurEY2qtB/3BEyKHl7o4+YUJqOLnwON8M33QbcYTJo/rST+5aKfwu1fq4R0kZ0oTc9YZqtRlrsqsUZ+B+MX4x46ecU4gAAAABJRU5ErkJggg=="/>
  <p:tag name="POWERPOINTLATEX_REFCOUNTER#435E2A285429205C6C6571207C547C5C63646F7420325E690D0A0D0A5E2A284129205C67657120435E2A2854290D0A095C676571207C417C205C63646F7420325E69" val="2"/>
  <p:tag name="POWERPOINTLATEX_REFCOUNTER#435E2A285429205C6C6571207C547C5C63646F7420325E690D0A0D0A435E2A284129205C67657120435E2A2854290D0A095C676571207C417C205C63646F7420325E69" val="8"/>
  <p:tag name="POWERPOINTLATEX_CACHECONTENT#435E2A285429205C6C6571207C547C5C63646F7420325E690D0A0D0A20435E2A284129205C67657120435E2A2854290D0A095C676571207C417C205C63646F7420325E69" val="iVBORw0KGgoAAAANSUhEUgAAAhEAAAB2BAMAAACE3tzqAAAAMFBMVEX///8AAADu7u6qqqpUVFQiIiIQEBC6urrc3NzMzMwyMjJ2dnaYmJiIiIhERERmZmavx8LSAAASVElEQVR4Ae1cfWhsRxWf3Owmu8nuJmNfUs3zvXfzaGNtERNjVSqVXZWqf1Tf2vrEDzBb1NZPElTEgrJb9VkVdBc/UPEjq9AWavWtaBUV3CAtqP9kFQr+oe4W/EQhQSwqCs73nDN35uZzoy9m/th75syZc8793fm6d+cMISfpykFg8vSV4+twPW3MDFf/laN94aorx9cTT08Q+L9FoOm78+t8zABvajNQ8O8A/3+I/Tzgy/VbIGPIha4hdyTmV/wi0ayf/9/mno+NB/mzhiTR7ZYGVP4MyOxAHgSJ8fY7dtB+yMXRs6t09iVM6UKd/eROWfXZdUtDaq0Lc6n0QZB4pNleTFV+yIX5Cn3wxze3HyfkPkKeRqLTJNKjw6DObUX3wnQP40xezfm7SgqJ66CKe2OmNKV3RFJz7i7S9vbOXRneu1BuMPtzVit/sZ5hrWHwODlDnvMUqab4VHHdoCh1GfNiLEp28SORKCANlOkNI5F/gs6+iGvObEa0uwsThyXSUdYmLvRY979xdvW2a2hZKm+si2ubtZnl5efQU8vLy7+pUd5gW2VR4v95dx3wJRITdO6HrHaNvmh5+eYnKFs5hpHYfmj5YfpqpmIsLtIYqBoyeT19XFqI3kl5U3jBuQdr31I2201O5Ogf+GWMTvPLFK2z38zVnPanm+gmKJBINM7WOa9GRcn2k1OQKN3JZLaljjEwZomaQ/zJ18zb3oa81U+YGxmVs0jxnLDfon1xFTeTC78ZPULRgC+R6G3xunkqNY4wTINt4pY6k5zkHYiQJdVNOT3stGbum4yIWx0fvPn1ymhWPvjsusj3lORvRW7QFZfkz6NUV5dlEonXikyRyum3dCGMxLg0WqUxqzJggkeU8lQ+cG6uxG91tP3Abb3TsTC/Jv1oNEVuQOX1xSK3JMsEDX6ix+jXQJaRAomcfLYl0f9Y3yqHkZjoi/pLdIvJ2MckmMP8uUTXjfoiv9XKGfL2fJX1Y5YGm+LyffFLqJr2/iKyI96BIurQ+6W0+RVITK7LSnRFXEtMcah3NFaV6DQhbMAsSh8Eb6g/bTH+SROjfAT4aZ2cJpNf5ZxIld0minUfJzLLZ9xEym3TP7pMgUR2UbD1UMOzISQ2bhWiE5RBPTFHJlZdhcPJT6qOK7Tn58Ql0v2lKBtBblqwi3IMI0S2FwGb4xRbor3UYane0ZDsHu0KYqQeRqJDy1wmw82NPJV8lmeOILVUcxWm8nIWMe8dExKSyS1RWqISgkgCE4llBXIxP6B/RwyREW3iR5I/UK1snmVDbWJbT9ZscB15Cvl6UuNQOG31kIRyNWpHDylT7InwVGqKy4gCLbcusqQqAZIZ/jvepnodYpmqTag+o4eajzGBEBIb9AKvnuGtNXPVNX2eGX4a164JU6PyaRuza2gyb8lWa0orwmGTJaNVsWi3DEWJNiHpPAWDSwiJzEyTS0+IdWjlbUrLsC8lapZVzFS0iu31EDK6j2sZXEoK1dmuLkJXgIQZarhACAlVeYQ+CakZcqah5ne/GfzUdR/Xsnj5V6zNdHUJvgIk9FAjBHZAogWmd6xwKLmO7JMB3dU+LEAdiRW0rgKlN9C5RZCFJEBCDzWieAcktpMjMtR62HSbL+SCCQ0MqI/zKvNy4Sxrt2dWQ2oAEmioSUciUm8oIa2HzaepwNPLwB7q45w/opcdPLNBf88vvgSQQENNOhJT9A6fsmHx8hSsMBNGcmjRj/o4lx0B8wAhidcNow4ggYYahES+aeQl0VIvOQ57WFn2ISlFNUYC9XFeawx8+GVZ9xXUKAZIoKEGIhFVsTJCqt7XGqP0sIkiletrv948XHUR1Md5hTGn7o34s4TRaZHAQw1EYpIiW/xz0KJRcBTEJFzpJAxiJFAf57IuEuRu+o44oUStMQUfDzUQiRJFYxIbd+DE5FF62Kwi+DjBvkw4jyGPxgnUx7kjTu9gnA/Q0zEvwcm2CTzUQCRYN12FtcaPuEmQAkIi24XO8M+Xm4CB+jjnj7hdm5BP03N1UEWSFgk81EAkSOftqF7raEcJ9s6EekcrRt6wzxOXLQP3cc7Hc4eU/CQ91bR1JGWRwEMNQgJXytUSWrDAoefw8uUVrn647CpSt+ei9YSu+kx61r0Ji0QPtfkUJBbeovUd2bWtPshxg/nEG0+tbB0pJV6IGnCNaQRvqM2tmowgLBIDGoOiMBLRxTqX+zMQHjq5AdYv7jBBSHvdOjCSeENZcxuJFGavYou2GqMsEnQGFoSRmLhLyL0GSg+bHgMdQH6yhha3V2yuBSQld0N+wrIiiipUZ7qQaZCAn9GZQBiJ38a8fpRoo5w7rFRQX+SY/qn1hJEN4Avu41y0M52oIBnsk00TFBkknKEmiMTUK0XtwgpQMnxyYBaKf4oT1uBchvs4Fx30ExUUY7zdBUUGCWeoCSLR+YFIt6wDJcMnJ+hXpZH3lJPGxuyYGCWWE6S2mayhOBEsMUjM0xXIDyFh/lXfgtLDpyuzi9zIl+XHW2wvo9ZO0fmPPkLpL+85D4vzaa+xUFAicf66L1bpmc+dj01RCIklvb8gjLTRcZjEaG3mu/d+6jvnrIdWu/5Lo6F9s0Xs7yk0EcAShxZI5LSKaVMaQmJbi64a0aMhRgfM8kOx15h6GRh/r0zvg0Il23UgO0nLNqFUvLdpBEJIGIGjJz4C3MPWt8s4D3PzYGKB/AQtkUiwU2bRpOx/ndOwbTnhS6+cYPkZxwKJjG8cVfdbte3cj4DmHgskUjbOFPA7eQ7trLtHo8CvxwIJ0unCe4J0Fq+1+bALEqx2PJDIrsC7h3RvE+bId16F0iooPB5I5OF/GuDuSA53Dljk0scDCbIBny64x4k7QCadPCZITOLhwNzzE3VD7kQcEySI/5aLe/i8dlyQKPZ9z/wLdR/Xz8uW/Xxye4B/wj5B4ASBEwROEDhB4ASBEwSuNAQ6l680j4fkby7xP+eQDP3Pq41qi7vxMe8V2ktYuVcBYjZRTmaiuocZYgUj18m/Q1X2zI++6a2y0PWy98f0Rq5HeI9NuubQO95hfj6/tox9UI9qL2HlRgH4+8vwGBGIXG9tQqF0OoGEblF7/0sligOmXuvwF6YlY63rFOyUxZHrUDq7DnOGHk/5rG6EFJFAQru5VyRG/0bpG1bZrqt1ofl51lDJ/U5TUX/37CGsXGhDketsl1/d2ghFrneYR7tMCSS0m2lIxEnlN9CZfy3/eq5Jxi7wQhP7xOhel3NsypvtFhdjy92ZwpHrLAygb+oEI9ezdxiZnQgXCeNmGImv1OgbF4Xeu2c3lf6C3C53zRnSEUiAMxdyZnOFks3SqxXVKitCXn4Wo6yb6dCuYMnIdUIaZSPRWBdkMnI9j7aFE5JiwkXCuBlEYmruF8+vifCDwmsmrlLODGaaglr6Hl9hoDMXJlD0E5PqmQ14Tlh59VRdqfNdcOQ6iyyav0yergTDkeuVVaQrxYSLhHEziMTvmO4pERZ5qa7i/sj1eivJ+CxHAp25sNRHvpBoxsRUOv+OPdOzD9PUdSLXS2fjkc1RteMyJXK9wdwBKcWEg4R1M4RERmxpEy31VjKvxua22QbR40igMxeqDDmYMn+2YWODLiwhN9CzjrAtdiLXR6t3Zp9VUW0/JXK95MweYRMOEtbNEBJrwtcs31h5B+nJWSBjxkAWjMeQgGcujBuQ1F21Pmj39C5xYZCKtVD4E9xyJyPXB/98WG/wXpNqGk2hCkWuj7rmgyYcJKybISS+IayNyr3atbLIbdi92XmBBLFnLiT2irwub6MgEmHl7uZDoZ7/JCLXSW5gdqGkRa6rfSxGEQs/nOnanKUcJKybASRyatwX0S2jcktqVAObdNv8+YAzF+ad1URhJbJ7S5Nh5Wzz4ab1zlJtWjcZuV/pA7Nv6kpWauR6pWzqKSJgAiMB3AwgUTglHW1zrEuy6U3ajs9iKhgS8MyF3gr2ZH6R2BghvQcLiIy3faGzycj1m+Y+fLOKNk6NXF+aBsol6TeBkQBuBpDQYS0VPrmrwL4xO0wwHkOiAs5ccI8Nerk5XIW55QkrJyyu/FsJ51t0xfJ45HqGbo51PyMbSmrk+rye6G19vwmMBHAzgMSUeqDiBBg2YP6KGViCbmYZEuDMBaKWQ9qPPOssoKVXt3SBvbJF9d9tTlKJyPXCA2TkMvl+zItTI9ezvj/qfSYQEtDNABIF1ckrfJBkm9PvZ55UaJk7JFOGIcEetrY/Dna384LsZbbcsLyKkOYFILHzJ14Gsoz0Rq7Pbymh1Mj1jDt5iEpJE3jXDnQzgASpyM3xbR5lQbv5Faa4ZqcOtsOyz02Z946iEzf4CCvcthEavWku7SZ2JsnvEc8buW7eO7CSHm6FrgNKb8IERgK6GUJCaaI0Zkg0J7q8s9s7U6XEnLngPJKITz36BYKROKxc1ybsnBre2EzyRq5fv6nKccNyQs3U/GZUacI1gZBAbqYjIdcElWexgYUdqpSYs7U51hvwtpmpPivasAFRLc94Jio/Sm+zShh2F0DOJat9yHH2hueTj0lJYxMICeRmOhJT4i3qmtnLTOsotf0euiRoJ86rVWfcNTuuqNknUY3DpR85KzxA5HrKwUXIBEICuZmOxDztG+8ZEnWTcYkReDQFIeKgkpat7A0D4zqeUZtpWl2e/mcLiW1ijInDSRkjEVyja2ITCAnkZjoS27OxVpjeJhpmSczlC6KRz9u27jQZo5Odv7BqMrz/1W3OpXAcJg4nZbK2AeKK2ATa8YndREh8HithroGPDuNpvQMjsSBub8SuP5KBs8LSJ/FL6YEi12t9x3mZdUwgJLCbEIlrbXOWarJwjPTNHcZ4C70V/1Nswr1Ep3V5IphaFHyInmpqCX49UOR6bR2q0rRrAiGB3YRIdPQhVFrPNhryKRzctIi6IiRYK5fpSVrKi8SX3SBivcTXtfB1h8h1LxIJExAJx02IxAC+YjE3CnhmGsBBKXcZ+dmC48TEX9nhlsvLN9m+5esdd9NzMdLB2oResnL+HiPXfb0jaQIi4bgJkdigfEFk0xpqEmzCu2DLRtctzSg0TvCVG0tTVp0nrPxG+rZYiNmfA0Wuuz2bqfWYgEg4bkIkJme71i2+lFqFWTJPTWvXq21TPg9m0ehOyVanVvJMcu5wzsUUNQ4UuZ6cO3wmABKumxAJeQPm9xKYODhTft9VxRncO+CCQazcmFjBdjZYLBQ85pyLKZgHilyHXTdsAiDhuhlGInpzU2g0Pzn7EYodKIHbCzy4VazcWK1x2+1R52GvMA+jRbaxcIDIdbzaCJuwKyvXzTAS197FPSx1jZ/sH4xFk7nRUIJgJzKa9KCizMmQbOGNRhz2gohevEzNA0SuO8dxBE1YJFw3w0jcV+ceZkHDmACHJb3euC+IqVmTN4HNkf2ki8LKfediytoHiFwvoOVp2IRBIuFmEInSK4V387F0kv9GNfPGWbxg2Zwq0FgzFrqasq+LnWnNY9eO51xMWXyAyPVJ9IEkbMIgsdCVNtk6XT7FIBJ/i4Xko1qeXy+ZAXqpDvlonhmYEnVKNMsP+obJ3jgTH+1M4f4j10vmIXFlKSb017uEmyEkJk+LyPVvv9V4yYhcdS4W+QJeeDCeCRzP2H5SMw3FlPLakVDh/dl/5DoIa083oZBIuhlCYkMtmOGqT0ykMTOU+92qeyOVvuDkvlSj/5Bl172b0pfdI+hdh5WTyuwir7H3yPWW83+L9MHzK5DwuRlAgn2MkAmuormL9NRP7n1/+4UJE0tyJFjjtbZ4qVrV1zm967Bysu/I9d4FbmgXSSDhczOAxBS/I57cbvDxKqWzno6u/vAb5y8csXDoXZx8riATfxWGPd5v5Lr6pzCsWJcIJHxuBpDQ9TzXj7wv9nCnnL0cSGTXYeW81r4i1yMaI4vhjEDCV7x3JHxa+Mlefr7g9sophbsvasge6KtQTHsQqMLQkSCVLjKIMtUmyu43kxK5nnXekcImho9EIzxk7T6sPHwDvMTZmwOFN/owR/YRuX54O1Mn0fc75Nfuw8pRtWSm003yJKdaRyX7iFw/PCTIReQLzPQ2YS4trBzJJTPZlSRPcIrOZL+PyPVDRKK1FXBzD2HlAQ2aHYxcb/S1yI7X4Y8TJLkCV17tIax8p/vYWPVL3Bf7+R7uESBBOnWPYcZ6IsD3S6dyA5HrU+JTSmpNU3gUSAT82UtYufE3RPhRfawZkk/yjwIJ8uukXcb5Qt3L3h9Tbttw6uYfcBhp2Ww5VHp7qOCEH0DgP1O1yEBe5BQyAAAAAElFTkSuQmCC"/>
  <p:tag name="POWERPOINTLATEX_REFCOUNTER#435E2A285429205C6C6571207C547C5C63646F7420325E690D0A0D0A20435E2A284129205C67657120435E2A2854290D0A095C676571207C417C205C63646F7420325E69" val="2"/>
  <p:tag name="POWERPOINTLATEX_CACHECONTENT#435E2A285429205C6C6571207C547C5C63646F7420325E690D0A0D0A20435E2A284129205C67657120435E2A285429200D0A095C676571207C417C205C63646F7420325E69" val="iVBORw0KGgoAAAANSUhEUgAAAhEAAAB2BAMAAACE3tzqAAAAMFBMVEX///8AAADu7u6qqqpUVFQiIiIQEBC6urrc3NzMzMwyMjJ2dnaYmJiIiIhERERmZmavx8LSAAASVElEQVR4Ae1cfWhsRxWf3Owmu8nuJmNfUs3zvXfzaGNtERNjVSqVXZWqf1Tf2vrEDzBb1NZPElTEgrJb9VkVdBc/UPEjq9AWavWtaBUV3CAtqP9kFQr+oe4W/EQhQSwqCs73nDN35uZzoy9m/th75syZc8793fm6d+cMISfpykFg8vSV4+twPW3MDFf/laN94aorx9cTT08Q+L9FoOm78+t8zABvajNQ8O8A/3+I/Tzgy/VbIGPIha4hdyTmV/wi0ayf/9/mno+NB/mzhiTR7ZYGVP4MyOxAHgSJ8fY7dtB+yMXRs6t09iVM6UKd/eROWfXZdUtDaq0Lc6n0QZB4pNleTFV+yIX5Cn3wxze3HyfkPkKeRqLTJNKjw6DObUX3wnQP40xezfm7SgqJ66CKe2OmNKV3RFJz7i7S9vbOXRneu1BuMPtzVit/sZ5hrWHwODlDnvMUqab4VHHdoCh1GfNiLEp28SORKCANlOkNI5F/gs6+iGvObEa0uwsThyXSUdYmLvRY979xdvW2a2hZKm+si2ubtZnl5efQU8vLy7+pUd5gW2VR4v95dx3wJRITdO6HrHaNvmh5+eYnKFs5hpHYfmj5YfpqpmIsLtIYqBoyeT19XFqI3kl5U3jBuQdr31I2201O5Ogf+GWMTvPLFK2z38zVnPanm+gmKJBINM7WOa9GRcn2k1OQKN3JZLaljjEwZomaQ/zJ18zb3oa81U+YGxmVs0jxnLDfon1xFTeTC78ZPULRgC+R6G3xunkqNY4wTINt4pY6k5zkHYiQJdVNOT3stGbum4yIWx0fvPn1ymhWPvjsusj3lORvRW7QFZfkz6NUV5dlEonXikyRyum3dCGMxLg0WqUxqzJggkeU8lQ+cG6uxG91tP3Abb3TsTC/Jv1oNEVuQOX1xSK3JMsEDX6ix+jXQJaRAomcfLYl0f9Y3yqHkZjoi/pLdIvJ2MckmMP8uUTXjfoiv9XKGfL2fJX1Y5YGm+LyffFLqJr2/iKyI96BIurQ+6W0+RVITK7LSnRFXEtMcah3NFaV6DQhbMAsSh8Eb6g/bTH+SROjfAT4aZ2cJpNf5ZxIld0minUfJzLLZ9xEym3TP7pMgUR2UbD1UMOzISQ2bhWiE5RBPTFHJlZdhcPJT6qOK7Tn58Ql0v2lKBtBblqwi3IMI0S2FwGb4xRbor3UYane0ZDsHu0KYqQeRqJDy1wmw82NPJV8lmeOILVUcxWm8nIWMe8dExKSyS1RWqISgkgCE4llBXIxP6B/RwyREW3iR5I/UK1snmVDbWJbT9ZscB15Cvl6UuNQOG31kIRyNWpHDylT7InwVGqKy4gCLbcusqQqAZIZ/jvepnodYpmqTag+o4eajzGBEBIb9AKvnuGtNXPVNX2eGX4a164JU6PyaRuza2gyb8lWa0orwmGTJaNVsWi3DEWJNiHpPAWDSwiJzEyTS0+IdWjlbUrLsC8lapZVzFS0iu31EDK6j2sZXEoK1dmuLkJXgIQZarhACAlVeYQ+CakZcqah5ne/GfzUdR/Xsnj5V6zNdHUJvgIk9FAjBHZAogWmd6xwKLmO7JMB3dU+LEAdiRW0rgKlN9C5RZCFJEBCDzWieAcktpMjMtR62HSbL+SCCQ0MqI/zKvNy4Sxrt2dWQ2oAEmioSUciUm8oIa2HzaepwNPLwB7q45w/opcdPLNBf88vvgSQQENNOhJT9A6fsmHx8hSsMBNGcmjRj/o4lx0B8wAhidcNow4ggYYahES+aeQl0VIvOQ57WFn2ISlFNUYC9XFeawx8+GVZ9xXUKAZIoKEGIhFVsTJCqt7XGqP0sIkiletrv948XHUR1Md5hTGn7o34s4TRaZHAQw1EYpIiW/xz0KJRcBTEJFzpJAxiJFAf57IuEuRu+o44oUStMQUfDzUQiRJFYxIbd+DE5FF62Kwi+DjBvkw4jyGPxgnUx7kjTu9gnA/Q0zEvwcm2CTzUQCRYN12FtcaPuEmQAkIi24XO8M+Xm4CB+jjnj7hdm5BP03N1UEWSFgk81EAkSOftqF7raEcJ9s6EekcrRt6wzxOXLQP3cc7Hc4eU/CQ91bR1JGWRwEMNQgJXytUSWrDAoefw8uUVrn647CpSt+ei9YSu+kx61r0Ji0QPtfkUJBbeovUd2bWtPshxg/nEG0+tbB0pJV6IGnCNaQRvqM2tmowgLBIDGoOiMBLRxTqX+zMQHjq5AdYv7jBBSHvdOjCSeENZcxuJFGavYou2GqMsEnQGFoSRmLhLyL0GSg+bHgMdQH6yhha3V2yuBSQld0N+wrIiiipUZ7qQaZCAn9GZQBiJ38a8fpRoo5w7rFRQX+SY/qn1hJEN4Avu41y0M52oIBnsk00TFBkknKEmiMTUK0XtwgpQMnxyYBaKf4oT1uBchvs4Fx30ExUUY7zdBUUGCWeoCSLR+YFIt6wDJcMnJ+hXpZH3lJPGxuyYGCWWE6S2mayhOBEsMUjM0xXIDyFh/lXfgtLDpyuzi9zIl+XHW2wvo9ZO0fmPPkLpL+85D4vzaa+xUFAicf66L1bpmc+dj01RCIklvb8gjLTRcZjEaG3mu/d+6jvnrIdWu/5Lo6F9s0Xs7yk0EcAShxZI5LSKaVMaQmJbi64a0aMhRgfM8kOx15h6GRh/r0zvg0Il23UgO0nLNqFUvLdpBEJIGIGjJz4C3MPWt8s4D3PzYGKB/AQtkUiwU2bRpOx/ndOwbTnhS6+cYPkZxwKJjG8cVfdbte3cj4DmHgskUjbOFPA7eQ7trLtHo8CvxwIJ0unCe4J0Fq+1+bALEqx2PJDIrsC7h3RvE+bId16F0iooPB5I5OF/GuDuSA53Dljk0scDCbIBny64x4k7QCadPCZITOLhwNzzE3VD7kQcEySI/5aLe/i8dlyQKPZ9z/wLdR/Xz8uW/Xxye4B/wj5B4ASBEwROEDhB4ASBEwSuNAQ6l680j4fkby7xP+eQDP3Pq41qi7vxMe8V2ktYuVcBYjZRTmaiuocZYgUj18m/Q1X2zI++6a2y0PWy98f0Rq5HeI9NuubQO95hfj6/tox9UI9qL2HlRgH4+8vwGBGIXG9tQqF0OoGEblF7/0sligOmXuvwF6YlY63rFOyUxZHrUDq7DnOGHk/5rG6EFJFAQru5VyRG/0bpG1bZrqt1ofl51lDJ/U5TUX/37CGsXGhDketsl1/d2ghFrneYR7tMCSS0m2lIxEnlN9CZfy3/eq5Jxi7wQhP7xOhel3NsypvtFhdjy92ZwpHrLAygb+oEI9ezdxiZnQgXCeNmGImv1OgbF4Xeu2c3lf6C3C53zRnSEUiAMxdyZnOFks3SqxXVKitCXn4Wo6yb6dCuYMnIdUIaZSPRWBdkMnI9j7aFE5JiwkXCuBlEYmruF8+vifCDwmsmrlLODGaaglr6Hl9hoDMXJlD0E5PqmQ14Tlh59VRdqfNdcOQ6iyyav0yergTDkeuVVaQrxYSLhHEziMTvmO4pERZ5qa7i/sj1eivJ+CxHAp25sNRHvpBoxsRUOv+OPdOzD9PUdSLXS2fjkc1RteMyJXK9wdwBKcWEg4R1M4RERmxpEy31VjKvxua22QbR40igMxeqDDmYMn+2YWODLiwhN9CzjrAtdiLXR6t3Zp9VUW0/JXK95MweYRMOEtbNEBJrwtcs31h5B+nJWSBjxkAWjMeQgGcujBuQ1F21Pmj39C5xYZCKtVD4E9xyJyPXB/98WG/wXpNqGk2hCkWuj7rmgyYcJKybISS+IayNyr3atbLIbdi92XmBBLFnLiT2irwub6MgEmHl7uZDoZ7/JCLXSW5gdqGkRa6rfSxGEQs/nOnanKUcJKybASRyatwX0S2jcktqVAObdNv8+YAzF+ad1URhJbJ7S5Nh5Wzz4ab1zlJtWjcZuV/pA7Nv6kpWauR6pWzqKSJgAiMB3AwgUTglHW1zrEuy6U3ajs9iKhgS8MyF3gr2ZH6R2BghvQcLiIy3faGzycj1m+Y+fLOKNk6NXF+aBsol6TeBkQBuBpDQYS0VPrmrwL4xO0wwHkOiAs5ccI8Nerk5XIW55QkrJyyu/FsJ51t0xfJ45HqGbo51PyMbSmrk+rye6G19vwmMBHAzgMSUeqDiBBg2YP6KGViCbmYZEuDMBaKWQ9qPPOssoKVXt3SBvbJF9d9tTlKJyPXCA2TkMvl+zItTI9ezvj/qfSYQEtDNABIF1ckrfJBkm9PvZ55UaJk7JFOGIcEetrY/Dna384LsZbbcsLyKkOYFILHzJ14Gsoz0Rq7Pbymh1Mj1jDt5iEpJE3jXDnQzgASpyM3xbR5lQbv5Faa4ZqcOtsOyz02Z946iEzf4CCvcthEavWku7SZ2JsnvEc8buW7eO7CSHm6FrgNKb8IERgK6GUJCaaI0Zkg0J7q8s9s7U6XEnLngPJKITz36BYKROKxc1ybsnBre2EzyRq5fv6nKccNyQs3U/GZUacI1gZBAbqYjIdcElWexgYUdqpSYs7U51hvwtpmpPivasAFRLc94Jio/Sm+zShh2F0DOJat9yHH2hueTj0lJYxMICeRmOhJT4i3qmtnLTOsotf0euiRoJ86rVWfcNTuuqNknUY3DpR85KzxA5HrKwUXIBEICuZmOxDztG+8ZEnWTcYkReDQFIeKgkpat7A0D4zqeUZtpWl2e/mcLiW1ijInDSRkjEVyja2ITCAnkZjoS27OxVpjeJhpmSczlC6KRz9u27jQZo5Odv7BqMrz/1W3OpXAcJg4nZbK2AeKK2ATa8YndREh8HithroGPDuNpvQMjsSBub8SuP5KBs8LSJ/FL6YEi12t9x3mZdUwgJLCbEIlrbXOWarJwjPTNHcZ4C70V/1Nswr1Ep3V5IphaFHyInmpqCX49UOR6bR2q0rRrAiGB3YRIdPQhVFrPNhryKRzctIi6IiRYK5fpSVrKi8SX3SBivcTXtfB1h8h1LxIJExAJx02IxAC+YjE3CnhmGsBBKXcZ+dmC48TEX9nhlsvLN9m+5esdd9NzMdLB2oResnL+HiPXfb0jaQIi4bgJkdigfEFk0xpqEmzCu2DLRtctzSg0TvCVG0tTVp0nrPxG+rZYiNmfA0Wuuz2bqfWYgEg4bkIkJme71i2+lFqFWTJPTWvXq21TPg9m0ehOyVanVvJMcu5wzsUUNQ4UuZ6cO3wmABKumxAJeQPm9xKYODhTft9VxRncO+CCQazcmFjBdjZYLBQ85pyLKZgHilyHXTdsAiDhuhlGInpzU2g0Pzn7EYodKIHbCzy4VazcWK1x2+1R52GvMA+jRbaxcIDIdbzaCJuwKyvXzTAS197FPSx1jZ/sH4xFk7nRUIJgJzKa9KCizMmQbOGNRhz2gohevEzNA0SuO8dxBE1YJFw3w0jcV+ceZkHDmACHJb3euC+IqVmTN4HNkf2ki8LKfediytoHiFwvoOVp2IRBIuFmEInSK4V387F0kv9GNfPGWbxg2Zwq0FgzFrqasq+LnWnNY9eO51xMWXyAyPVJ9IEkbMIgsdCVNtk6XT7FIBJ/i4Xko1qeXy+ZAXqpDvlonhmYEnVKNMsP+obJ3jgTH+1M4f4j10vmIXFlKSb017uEmyEkJk+LyPVvv9V4yYhcdS4W+QJeeDCeCRzP2H5SMw3FlPLakVDh/dl/5DoIa083oZBIuhlCYkMtmOGqT0ykMTOU+92qeyOVvuDkvlSj/5Bl172b0pfdI+hdh5WTyuwir7H3yPWW83+L9MHzK5DwuRlAgn2MkAmuormL9NRP7n1/+4UJE0tyJFjjtbZ4qVrV1zm967Bysu/I9d4FbmgXSSDhczOAxBS/I57cbvDxKqWzno6u/vAb5y8csXDoXZx8riATfxWGPd5v5Lr6pzCsWJcIJHxuBpDQ9TzXj7wv9nCnnL0cSGTXYeW81r4i1yMaI4vhjEDCV7x3JHxa+Mlefr7g9sophbsvasge6KtQTHsQqMLQkSCVLjKIMtUmyu43kxK5nnXekcImho9EIzxk7T6sPHwDvMTZmwOFN/owR/YRuX54O1Mn0fc75Nfuw8pRtWSm003yJKdaRyX7iFw/PCTIReQLzPQ2YS4trBzJJTPZlSRPcIrOZL+PyPVDRKK1FXBzD2HlAQ2aHYxcb/S1yI7X4Y8TJLkCV17tIax8p/vYWPVL3Bf7+R7uESBBOnWPYcZ6IsD3S6dyA5HrU+JTSmpNU3gUSAT82UtYufE3RPhRfawZkk/yjwIJ8uukXcb5Qt3L3h9Tbttw6uYfcBhp2Ww5VHp7qOCEH0DgP1O1yEBe5BQyAAAAAElFTkSuQmCC"/>
  <p:tag name="POWERPOINTLATEX_REFCOUNTER#435E2A285429205C6C6571207C547C5C63646F7420325E690D0A0D0A20435E2A284129205C67657120435E2A285429200D0A095C676571207C417C205C63646F7420325E69" val="2"/>
  <p:tag name="POWERPOINTLATEX_CACHECONTENT#435E2A285429205C6C6571207C547C5C63646F7420325E690D0A0D0A20435E2A284129205C67657120435E2A285429205C5C0D0A095C676571207C417C205C63646F7420325E69" val="iVBORw0KGgoAAAANSUhEUgAAAZMAAACyBAMAAAB1tT91AAAAMFBMVEX///8AAADu7u6qqqpUVFQiIiIQEBC6urrc3NzMzMwyMjJ2dnaYmJiIiIhERERmZmavx8LSAAATZElEQVR4Ae1dbWwjx3keLUnxQySl8d3Jia6+I6+24sYocLJgt3DgVESaIEaT4BgnDhwHqOh8OW2KSkgBt/ejoFzEsVvAEQsncIo2FVPEduGmkYLWP5IAoRCcf+SX6KAHNEBdskDaBkgBKUXd1kCKzve+7+zMalfUSTyDC2jnnXfeeXee2fna3WcoQibHmNXAzvaYFejIxSnQK0fOO2YZg9blMSvRpDiTGvDUQNGlD9ourUf3c49+ds+TcIzqTDt0FnwzlEMp+GwoHyYF8x6L+qonYUR1cCl00BmE8h0roQykTvIaHQnK1fnkF5LF+8V3U/qJNUKCx3h8Y0Vq+fmjoQil/C/AWKw8CpTyw6Uzsc4jic/She8u/+hCjZRWSbBG6tvkl5RN9S1CuPMpeNSYbocBT3YoKAH08NQTLG9cA6tJ30+2SxeTXUVZPUN/h2f90mOksUKqF2pTe5nWpkzr93hYpujgdyT3KE9Icigou8gF7cVB+csW/cRl7vv9pJ789jP7GarMv16heyTT/HTu7sZZ7oiQwoIISvyuLS+36LuWl+9/nfJ7XlQWIt0+5d8LNApKl770/eXle+lZ5uifW5SV1HtXZhd++I7WOX7bHyX9W4Crw8Sgy1qWOBaHlN2MzPCNl88rTemtImHjQpuHLSpiB6LRNfil3EemextIkFAK9N+5bprO8WCWtmOg/CtzPUulj9YKt094fJluK0vWjrhUGJqSLA1EUn+fB0V6QcSmRGk2roiI41RuomFHQqnINt+hA5GDX8h3V7Ji7NnhbZBkeOUmPfIKPreXZf3D+U/2VO7mmhDkMFZRllUBouprxOXWOZ1dZJZQclsi0mdNmB8/Zn8+KOviojnKm1b1HLdOeHTovrEUt+O+hc/fT78ldHnpqCCbWZXKMLvCEzOei/xya+GyyKxPEsrGpoiLJsykX2d/Pih/KywzlN/HumkgQhl7KrRkzxZGfVbWLN2b7n2Jt2VWJ9LRzBaPkCm6KsLqngjomgis0110wdJLKN+WdlRN/f/Boh4ohVuVKW+ErNf/k4wefi5ROXMIy6U5NvC+SKa2ybdrXFGXabnLIlW3cxVlA3f0+CK9sGlpJZQHhVZ3N8KjHijls3vCtsvrqrtFXrD8eaM7qvEKg86WCOr7yry/KoQNGe2LjsjuTlvEOW77eJaebds6AaUgjSt63Od15IEyQ+U43+CXo73iqu3QEy/qOy7SO9syGCjr7r4QviejQ9nqSF1G63x6wcdX6cU21rCYgDIjPVVVGwg4Mg+UWTmOkgNeyXSz1It4dCtKuppEshw7yNuZD3Go2/ATFVPt/I9lNCeHVxkR56v0fA1ElSigVDdFTHe3whaLeqCUqRxQGhxK4+4PKDeHBuuqK0vDJWyfR4N6Ud14bZO1h7B75PpHp+tQ9hUZ69AVrfZCIY2HhU2Xrwhun98OM8RLQzM/cru3YeOKmDG1zrRzpcCphFyj7ocYCEV3N+HCc1f09SitaTFJWKCo4q0suN51O9dG1kR8nX5Mp+AQQtHdTVjEQylSMEtgj87YjGqXzkSSkwsVlajbubYt8gagj2CH/pWWrRBCQYNMPJRZsWq1fMVES2JK9RlModUvaucsSwCH8RL9iM8LgIK7WzyUulqt+dza+qlY6FPnoT1q5zwBrHjYE82FNWgMZAAFd7d4KAfzNeDkcLED5/qI+QZaAKF2zm3haEQq9tLLeANQcHdDUL5i7KVQVAs+S+2P7tI5fyLBUFA757laA5jXXhCbNAAFdzcI5Q67OeXcSzzjNSL06VZEFyo6cB2P2zk3am2FpkzK4McUkwag4O4GoeygqZrlPYiuJYxHp7CDGoltgqDgds5NLSgk351/1XbB4gAK7m4QypCifsn6HhgeHU6jqj7sumTZMujAvoLbObfEDYwp8kP1nIP8ACi4u0Eou/RWlGk97U0huwiKPcehvoLbOb+u3bzZI3OD/g8qEY8AKLi7QSgz8z2YsZi2pxCyDhtY8Rbojcl1eNM70FQYRhTstcABfcByAqBY3Q1CsTI9KZ9XLW1sFM1D2X3LdgquffuR1ovuqMoaHFC1jja+wrtSoajZ+KEEn9o02ZMKJbgw7tSsbNNwth9SK7kAZ3uTM3iZWo99IZSqePNgTP1Q7hDvXKo9Y5pAKMOJyO4qpAQXdJHVWj5ym+QFr9MH0ZVDKFP4u6IfyvNt7iGX7ta0wjYkX6TAUsyqZy2uK0ZWa2X1UAlzCPkaXiOHUODLHWbphVL9oPBTr4kg6Wk3LM8bkTxl0Kasds5sZ9DTDMx8D/0MiIZQrO7mhfJfNZH9FeAkgVg10331axFzOCRa7ZzZVtEjAMp8FS4TQihWd/NBmTn/HX783W8hn4dHugs1YZT/kMO2tWeUdThACO00nECNnRRqIG6gBHha8TYw/c4/bPvAW4yYpR/nqcVhz2HUGEjlpTv/vElve+5SDdp0wAs0qLdlCSW49PQ1Sv/xiUthsueuZPTXi5iqCp1A6V76yO8//Y7mz6BOy+pVF3tslsecTuBh/wqM+WUJZUP7CA09UNjLI3ngpUyYzy+9k2VceNWZPqW8Pa6OTWg1DFsfVEdkCSWvXPxBmO6BEhqklwqPA/8o+yycI1EKfx6uWRpP1PQVO/0GQLEvEcYL3vGWkEoMzNADk8YDCmn0UKlgJJd0xTcmUPyftsjuAAIj6PvvUzWQNiZQZuBcB4rHxGYbxqt62JEhzDYmUMhDsLxQruBRf+bD6PgIMB0XKJ19UCgobgxgLE4eFyhl3zz1fC2u+DBtXKCQnTYslpFnxcORicYJYwPFU+braOKPQzIu8wor42uuchZfdGk9Oteam5vmVjwZJupJDUxqYFIDkxqY1MCkBiY1cKQacK61gvaRfHkyFV36O13KkXRvdz6vpKHkH3p5N+t/sXdoxnQGgb0UVJXV2Uvnh1tD1j/MfccKjGm5iJ9Stfrw8JLHJLeFE4KWjKeg5CsHmPUPvX4URkJ5vRfKyaVfa9Jz/83Mr4osmXaYcwhkrs3SGg/SUPKlPWT9M82vSi0/+1j/M77n1zBrRGKkod/8/v3DvybkkyKtMzAmFfjmhGs7+nNMckq+cIZY/+xlO/ie0e9xCwfr/6EaT0h17IqPukFjb+acyLexYrJvbBlRCk39Edqi5Je/ZRniKGb9sw/J4ZtNP+u/s4KdHB6r0oeFUeb8BoMSoC0fXWsorlDz/RFT8nP0vTFXslj/byPBeRIo137WfzZtCwv0tyKy3mJQ0JaPDGgHoqT1pvkqjN9bsm/cD/ixWKz/4b+Q28i96j3t0kDk6+/zQNOQp+ZYpCAbiUhOdCqZr7YV/g0YbfnI2fXygV1DtbQo+azD/Zvvejbr/575tQdv1/yF5prIJocxzPof9nwe3foGbeuELq8GuOVj/YpOkmHxLUu6BFFK/nUv4xB+GB7y6eKdF19qqc4Vx/pfsi6PCxOJlcE+iY64o2DLh/0xKLfdoVvahR4AdJwxWj9mZChEWP+EPGPaaRzrX3+ogs5i5EW6alJLAkq45SMIb5i0eYXUTXPke6msg/GMLY2IRlj/jKH0KY06jvWfDcc5l19bt2MaPxvbORSw5aMCGAg8X3CGbZbgHVIc6juljvLwqpMzHWH9Z7ovPtg/XxM5+6sicLL+MzEfqkQufGqBmg8YFLjlw978lh3o/U3ch4OST77qYLJHWf+N28hni035fTmO9R+YkR+X2R3LoE/pH8ZbPqasub7TJqCxRCn57BLPRvcXRFn/P2iT82Tma6JEtCeCn4gz0aVRrP/mvlQnOmcRz/7dIo/Z8rFufaJ7hE07Ib0HU8P11b5Iz25qWYYu1n+g2QXxrP9GmiFsGgxg+vWwWYP1Tb8QhSozx4CSbVPyFYC7bMKxi/Vv1mDYiU3PtAqAq8iO1THZTCSbLR9WpdTXwBZKNgF52PxsrxczNIeT9R98Q6XjW2vTM5esZmGcuoSOxb5ENs0Biv4fi5VD4imi5ENDRji+HMZHYf13zoR+DpWWwrYftTUzu0gq8iEnH/YtRMlHmeG0ywYK3S+QjYrEs/7raZ4kl+KI7GDKYVcu7bGTXu/xkriok1wfXFdrbR5hM1Fc1caz/hF3U3iLOcXdFYsbeY27CQDtEN80cxG2sHzBRPjDWhxBCdF/yRBMctwFvmfAqUtcj2lgGErwaZFfj/ws0hq4PDJ6Lloij8L6n7YfMlwX1DrXCKbTimr6kvHZFwVfQu2I5jqbxy7sCg3rwWUU1v/0grx2ovMUmldwFgylo+kSNW3lglIc2vTvHU87lF7iWf+poFTR+PInupQiLJqVOI9+k22TZ0c3nE0cDSzfpT9DPhgBDo0Oy1ZqPOs/VQPTexDlFe5DF0J9hU/1/DgIH1PoQGjAiW37UE9UoXIU1v9Umr4SUFoLL/taKDIpgIPx4ppM2wk7UKTlWPvsZYZ1aJaS9Z9qBGO1zKcLdfyGFmQImwaf6vkRPtxH5pWKtc9eZhiF9Z9qXiEb4WMhIXK8lUVg59aKEcVUz2PrBh9qfyzlLrReMTlHYf3jWce49AiQ1J1R/UGbdre0RErbSuyYHmJR8qP77GWOUVj/62dMAZII3fmaNsv1tCTDg1UTf0VLdfOeAlPyHfvsVZYRWP+7cQsFXaIwXDTVTP4h1App9xatCL+nhHuLECWf7ZFva2Mr3A1XI29YSXylXTM62ECkcmfOJCYRCi39XiNj10HnVu2ganyqHy9hCYiSX7rY1rZ2OALrfziwncXHP0/lUzbZXbMMQ9J9Y1UnTZvdNGEqT6tpg2io3+SmZ/2DLQFRty7NAX2Vq5+xxi/29kXNUE9fpxc3Rc7gCw169rmakJNS8tlLnI/zDOlZ/8WwaYorHn5i66b3PfeFH52t2abqPVSer77k85NciMmG2L9i2/viR2X9V875PHr1hb9nZf3ddjRdLVI+x9Zed4vUPF+GLcuGaL+FjWY3miOy/tVLWOMmkVB4/E9ddgcrLq3UJabkc/Ojsf7rZgT1FyNpysac3zIxJd/vgqfEsf77K/F506RmrdeTMG9iSj7M5JAbPYdSqppyrPGmp0mI++60O0Ce/JR8ZBaN4K9nML2cZokPMzrlnZ5TzZXNNkyKoeRDM4fsZ/3n7CnbkTu5Krfqs01Oyfd50PqHtGCH/T1bM0q86H0dtzEYxS/M29mHsVAuHGv7Yk9aa6FvJD1fQ9ERIj7Wf+nREZw6ss542quH3u7wcLhqp+20ed2tdtomUnocXj/GcdJdLZXPJCpfCqPKwGWcipLvcoB0r6GYivxZ26Wd6CY1MKmBSQ1MauDNWAMz8Kdqbm6AG+nfH4wr4MV073JvKAz/L9T//IZe9wY4r696nHp3lnrsT18dgRK0ZaHeBFAW5940UBrq7VncXQlOvzU5SmA3sKJmb/ihFF+n8+8SrvJdJ9vTcZljU8Xw5G0oOc2l8kM5+Mbyy/IXP69tdi8fWyGTOYrhydtQ+poe5IVS5Z8sxOfkwmNEcTeTFeM4rGJ48haU4Jzmh3ihvKfNiiQ2PGT3gvDb/XGUM4mPwMuTt6Bkf6rJdz4oefktr0lrZLpWYecTP3w8eQtK5480+c4HpTQQZV8SX+3RT+ydGCYPT96C8oj5GWQflI01UWRJ/k7Fzjw+qG6ePIZSXjXkOx+U3feLIpXESDe8cnzlS+PJyZPHUOqXifo9d+9PYihWV5b/KKyf/5mmXEexdfHkMRT28+2afOe7Kwd0jl9b/CcR1usre0cpyeh5HDx5BIVTcbq0LS7kg7IrWT1ZPmizX6Msya4zetnSeojy5BGU3DZhXNLNWCjZcyK9xKdStuvgy2mLcGz2EZ48gsJZtwdqf4XvrqiiTHEuxdRbyd8cW9FSO7J48uhnEgM++2ny3SFQOpx3lD1z+yB1CY4vA+bJIyizvFyafHcIFHHzgsZvH1/BjuAJ8eQRlE6buVunK8JpPJRA/bMiYXpaJ8yTR1DE/gtNvouHMksfPS0A5rpsYfmCiTABdHvJutU76xCUohzVwoydkGQcKk9WsnnyEIpk3WryHYQSNO1vtE25Pj7ZwqOrRXjyEMobggfxpJzN0cJlhlrPJbOpdsShIhxTJMqTB1CKnOzFD/meAt4VxpBgkyc4dk/7paSDJw+glP5TULzuU5s/IBS2m38NAGE7ii7D6MnLLp48gCI22PB1ouwGEArZwf/lpnPKPcXJkw+hqA025p8TIii43gste0DD6Tc65ubJh1DEVM8KoXfWxUBZPHZOQCrwHp58CEVM9cxlXvE8/VCCh9r80j/lp1M4fDz5EMpLqlR6Z50fSukxYfrwKcBgl/Tz5PVsX15VJQvUv2vyQ/lxjZsG6t2yynZSQQxPXkNZ7OnCqJ11XiizHxSWBrvOdzJhDE9eQxmakqiHey+UHfHT9d95z5bJcaJCzXs1BSU7byxaVFj7oJgfv9k3OcZEEFAKf9Gi/ysLdOfvUfrAE0z2QVkSixt22hsTBKYYAso6L56oZbUQa/uhHHBbfqwZH2MiCCiCYF8TJfocX4j9ChN9d2VMyu0ohoDi0E+guCrlpHQ33V3x8+RvNigxPPmbDUrMT9ffbFBiOt4ESkzlnFrS5K6cWtXHXDi34kv8kC9hoj+WGvh/9Rq5IirZ5MUAAAAASUVORK5CYII="/>
  <p:tag name="POWERPOINTLATEX_REFCOUNTER#435E2A285429205C6C6571207C547C5C63646F7420325E690D0A0D0A20435E2A284129205C67657120435E2A285429205C5C0D0A095C676571207C417C205C63646F7420325E69" val="2"/>
  <p:tag name="POWERPOINTLATEX_CACHECONTENT#435E2A285429205C6C6571207C547C5C63646F7420325E690D0A0D0A20435E2A284129205C67657120435E2A285429205C5C0D0A5C676571207C417C205C63646F7420325E69" val="iVBORw0KGgoAAAANSUhEUgAAAZMAAACyBAMAAAB1tT91AAAAMFBMVEX///8AAADu7u6qqqpUVFQiIiIQEBC6urrc3NzMzMwyMjJ2dnaYmJiIiIhERERmZmavx8LSAAATZElEQVR4Ae1dbWwjx3keLUnxQySl8d3Jia6+I6+24sYocLJgt3DgVESaIEaT4BgnDhwHqOh8OW2KSkgBt/ejoFzEsVvAEQsncIo2FVPEduGmkYLWP5IAoRCcf+SX6KAHNEBdskDaBkgBKUXd1kCKzve+7+zMalfUSTyDC2jnnXfeeXee2fna3WcoQibHmNXAzvaYFejIxSnQK0fOO2YZg9blMSvRpDiTGvDUQNGlD9ourUf3c49+ds+TcIzqTDt0FnwzlEMp+GwoHyYF8x6L+qonYUR1cCl00BmE8h0roQykTvIaHQnK1fnkF5LF+8V3U/qJNUKCx3h8Y0Vq+fmjoQil/C/AWKw8CpTyw6Uzsc4jic/She8u/+hCjZRWSbBG6tvkl5RN9S1CuPMpeNSYbocBT3YoKAH08NQTLG9cA6tJ30+2SxeTXUVZPUN/h2f90mOksUKqF2pTe5nWpkzr93hYpujgdyT3KE9Icigou8gF7cVB+csW/cRl7vv9pJ789jP7GarMv16heyTT/HTu7sZZ7oiQwoIISvyuLS+36LuWl+9/nfJ7XlQWIt0+5d8LNApKl770/eXle+lZ5uifW5SV1HtXZhd++I7WOX7bHyX9W4Crw8Sgy1qWOBaHlN2MzPCNl88rTemtImHjQpuHLSpiB6LRNfil3EemextIkFAK9N+5bprO8WCWtmOg/CtzPUulj9YKt094fJluK0vWjrhUGJqSLA1EUn+fB0V6QcSmRGk2roiI41RuomFHQqnINt+hA5GDX8h3V7Ji7NnhbZBkeOUmPfIKPreXZf3D+U/2VO7mmhDkMFZRllUBouprxOXWOZ1dZJZQclsi0mdNmB8/Zn8+KOviojnKm1b1HLdOeHTovrEUt+O+hc/fT78ldHnpqCCbWZXKMLvCEzOei/xya+GyyKxPEsrGpoiLJsykX2d/Pih/KywzlN/HumkgQhl7KrRkzxZGfVbWLN2b7n2Jt2VWJ9LRzBaPkCm6KsLqngjomgis0110wdJLKN+WdlRN/f/Boh4ohVuVKW+ErNf/k4wefi5ROXMIy6U5NvC+SKa2ybdrXFGXabnLIlW3cxVlA3f0+CK9sGlpJZQHhVZ3N8KjHijls3vCtsvrqrtFXrD8eaM7qvEKg86WCOr7yry/KoQNGe2LjsjuTlvEOW77eJaebds6AaUgjSt63Od15IEyQ+U43+CXo73iqu3QEy/qOy7SO9syGCjr7r4QviejQ9nqSF1G63x6wcdX6cU21rCYgDIjPVVVGwg4Mg+UWTmOkgNeyXSz1It4dCtKuppEshw7yNuZD3Go2/ATFVPt/I9lNCeHVxkR56v0fA1ElSigVDdFTHe3whaLeqCUqRxQGhxK4+4PKDeHBuuqK0vDJWyfR4N6Ud14bZO1h7B75PpHp+tQ9hUZ69AVrfZCIY2HhU2Xrwhun98OM8RLQzM/cru3YeOKmDG1zrRzpcCphFyj7ocYCEV3N+HCc1f09SitaTFJWKCo4q0suN51O9dG1kR8nX5Mp+AQQtHdTVjEQylSMEtgj87YjGqXzkSSkwsVlajbubYt8gagj2CH/pWWrRBCQYNMPJRZsWq1fMVES2JK9RlModUvaucsSwCH8RL9iM8LgIK7WzyUulqt+dza+qlY6FPnoT1q5zwBrHjYE82FNWgMZAAFd7d4KAfzNeDkcLED5/qI+QZaAKF2zm3haEQq9tLLeANQcHdDUL5i7KVQVAs+S+2P7tI5fyLBUFA757laA5jXXhCbNAAFdzcI5Q67OeXcSzzjNSL06VZEFyo6cB2P2zk3am2FpkzK4McUkwag4O4GoeygqZrlPYiuJYxHp7CDGoltgqDgds5NLSgk351/1XbB4gAK7m4QypCifsn6HhgeHU6jqj7sumTZMujAvoLbObfEDYwp8kP1nIP8ACi4u0Eou/RWlGk97U0huwiKPcehvoLbOb+u3bzZI3OD/g8qEY8AKLi7QSgz8z2YsZi2pxCyDhtY8Rbojcl1eNM70FQYRhTstcABfcByAqBY3Q1CsTI9KZ9XLW1sFM1D2X3LdgquffuR1ovuqMoaHFC1jja+wrtSoajZ+KEEn9o02ZMKJbgw7tSsbNNwth9SK7kAZ3uTM3iZWo99IZSqePNgTP1Q7hDvXKo9Y5pAKMOJyO4qpAQXdJHVWj5ym+QFr9MH0ZVDKFP4u6IfyvNt7iGX7ta0wjYkX6TAUsyqZy2uK0ZWa2X1UAlzCPkaXiOHUODLHWbphVL9oPBTr4kg6Wk3LM8bkTxl0Kasds5sZ9DTDMx8D/0MiIZQrO7mhfJfNZH9FeAkgVg10331axFzOCRa7ZzZVtEjAMp8FS4TQihWd/NBmTn/HX783W8hn4dHugs1YZT/kMO2tWeUdThACO00nECNnRRqIG6gBHha8TYw/c4/bPvAW4yYpR/nqcVhz2HUGEjlpTv/vElve+5SDdp0wAs0qLdlCSW49PQ1Sv/xiUthsueuZPTXi5iqCp1A6V76yO8//Y7mz6BOy+pVF3tslsecTuBh/wqM+WUJZUP7CA09UNjLI3ngpUyYzy+9k2VceNWZPqW8Pa6OTWg1DFsfVEdkCSWvXPxBmO6BEhqklwqPA/8o+yycI1EKfx6uWRpP1PQVO/0GQLEvEcYL3vGWkEoMzNADk8YDCmn0UKlgJJd0xTcmUPyftsjuAAIj6PvvUzWQNiZQZuBcB4rHxGYbxqt62JEhzDYmUMhDsLxQruBRf+bD6PgIMB0XKJ19UCgobgxgLE4eFyhl3zz1fC2u+DBtXKCQnTYslpFnxcORicYJYwPFU+braOKPQzIu8wor42uuchZfdGk9Oteam5vmVjwZJupJDUxqYFIDkxqY1MCkBiY1cKQacK61gvaRfHkyFV36O13KkXRvdz6vpKHkH3p5N+t/sXdoxnQGgb0UVJXV2Uvnh1tD1j/MfccKjGm5iJ9Stfrw8JLHJLeFE4KWjKeg5CsHmPUPvX4URkJ5vRfKyaVfa9Jz/83Mr4osmXaYcwhkrs3SGg/SUPKlPWT9M82vSi0/+1j/M77n1zBrRGKkod/8/v3DvybkkyKtMzAmFfjmhGs7+nNMckq+cIZY/+xlO/ie0e9xCwfr/6EaT0h17IqPukFjb+acyLexYrJvbBlRCk39Edqi5Je/ZRniKGb9sw/J4ZtNP+u/s4KdHB6r0oeFUeb8BoMSoC0fXWsorlDz/RFT8nP0vTFXslj/byPBeRIo137WfzZtCwv0tyKy3mJQ0JaPDGgHoqT1pvkqjN9bsm/cD/ixWKz/4b+Q28i96j3t0kDk6+/zQNOQp+ZYpCAbiUhOdCqZr7YV/g0YbfnI2fXygV1DtbQo+azD/Zvvejbr/575tQdv1/yF5prIJocxzPof9nwe3foGbeuELq8GuOVj/YpOkmHxLUu6BFFK/nUv4xB+GB7y6eKdF19qqc4Vx/pfsi6PCxOJlcE+iY64o2DLh/0xKLfdoVvahR4AdJwxWj9mZChEWP+EPGPaaRzrX3+ogs5i5EW6alJLAkq45SMIb5i0eYXUTXPke6msg/GMLY2IRlj/jKH0KY06jvWfDcc5l19bt2MaPxvbORSw5aMCGAg8X3CGbZbgHVIc6juljvLwqpMzHWH9Z7ovPtg/XxM5+6sicLL+MzEfqkQufGqBmg8YFLjlw978lh3o/U3ch4OST77qYLJHWf+N28hni035fTmO9R+YkR+X2R3LoE/pH8ZbPqasub7TJqCxRCn57BLPRvcXRFn/P2iT82Tma6JEtCeCn4gz0aVRrP/mvlQnOmcRz/7dIo/Z8rFufaJ7hE07Ib0HU8P11b5Iz25qWYYu1n+g2QXxrP9GmiFsGgxg+vWwWYP1Tb8QhSozx4CSbVPyFYC7bMKxi/Vv1mDYiU3PtAqAq8iO1THZTCSbLR9WpdTXwBZKNgF52PxsrxczNIeT9R98Q6XjW2vTM5esZmGcuoSOxb5ENs0Biv4fi5VD4imi5ENDRji+HMZHYf13zoR+DpWWwrYftTUzu0gq8iEnH/YtRMlHmeG0ywYK3S+QjYrEs/7raZ4kl+KI7GDKYVcu7bGTXu/xkriok1wfXFdrbR5hM1Fc1caz/hF3U3iLOcXdFYsbeY27CQDtEN80cxG2sHzBRPjDWhxBCdF/yRBMctwFvmfAqUtcj2lgGErwaZFfj/ws0hq4PDJ6Lloij8L6n7YfMlwX1DrXCKbTimr6kvHZFwVfQu2I5jqbxy7sCg3rwWUU1v/0grx2ovMUmldwFgylo+kSNW3lglIc2vTvHU87lF7iWf+poFTR+PInupQiLJqVOI9+k22TZ0c3nE0cDSzfpT9DPhgBDo0Oy1ZqPOs/VQPTexDlFe5DF0J9hU/1/DgIH1PoQGjAiW37UE9UoXIU1v9Umr4SUFoLL/taKDIpgIPx4ppM2wk7UKTlWPvsZYZ1aJaS9Z9qBGO1zKcLdfyGFmQImwaf6vkRPtxH5pWKtc9eZhiF9Z9qXiEb4WMhIXK8lUVg59aKEcVUz2PrBh9qfyzlLrReMTlHYf3jWce49AiQ1J1R/UGbdre0RErbSuyYHmJR8qP77GWOUVj/62dMAZII3fmaNsv1tCTDg1UTf0VLdfOeAlPyHfvsVZYRWP+7cQsFXaIwXDTVTP4h1App9xatCL+nhHuLECWf7ZFva2Mr3A1XI29YSXylXTM62ECkcmfOJCYRCi39XiNj10HnVu2ganyqHy9hCYiSX7rY1rZ2OALrfziwncXHP0/lUzbZXbMMQ9J9Y1UnTZvdNGEqT6tpg2io3+SmZ/2DLQFRty7NAX2Vq5+xxi/29kXNUE9fpxc3Rc7gCw169rmakJNS8tlLnI/zDOlZ/8WwaYorHn5i66b3PfeFH52t2abqPVSer77k85NciMmG2L9i2/viR2X9V875PHr1hb9nZf3ddjRdLVI+x9Zed4vUPF+GLcuGaL+FjWY3miOy/tVLWOMmkVB4/E9ddgcrLq3UJabkc/Ojsf7rZgT1FyNpysac3zIxJd/vgqfEsf77K/F506RmrdeTMG9iSj7M5JAbPYdSqppyrPGmp0mI++60O0Ce/JR8ZBaN4K9nML2cZokPMzrlnZ5TzZXNNkyKoeRDM4fsZ/3n7CnbkTu5Krfqs01Oyfd50PqHtGCH/T1bM0q86H0dtzEYxS/M29mHsVAuHGv7Yk9aa6FvJD1fQ9ERIj7Wf+nREZw6ss542quH3u7wcLhqp+20ed2tdtomUnocXj/GcdJdLZXPJCpfCqPKwGWcipLvcoB0r6GYivxZ26Wd6CY1MKmBSQ1MauDNWAMz8Kdqbm6AG+nfH4wr4MV073JvKAz/L9T//IZe9wY4r696nHp3lnrsT18dgRK0ZaHeBFAW5940UBrq7VncXQlOvzU5SmA3sKJmb/ihFF+n8+8SrvJdJ9vTcZljU8Xw5G0oOc2l8kM5+Mbyy/IXP69tdi8fWyGTOYrhydtQ+poe5IVS5Z8sxOfkwmNEcTeTFeM4rGJ48haU4Jzmh3ihvKfNiiQ2PGT3gvDb/XGUM4mPwMuTt6Bkf6rJdz4oefktr0lrZLpWYecTP3w8eQtK5480+c4HpTQQZV8SX+3RT+ydGCYPT96C8oj5GWQflI01UWRJ/k7Fzjw+qG6ePIZSXjXkOx+U3feLIpXESDe8cnzlS+PJyZPHUOqXifo9d+9PYihWV5b/KKyf/5mmXEexdfHkMRT28+2afOe7Kwd0jl9b/CcR1usre0cpyeh5HDx5BIVTcbq0LS7kg7IrWT1ZPmizX6Msya4zetnSeojy5BGU3DZhXNLNWCjZcyK9xKdStuvgy2mLcGz2EZ48gsJZtwdqf4XvrqiiTHEuxdRbyd8cW9FSO7J48uhnEgM++2ny3SFQOpx3lD1z+yB1CY4vA+bJIyizvFyafHcIFHHzgsZvH1/BjuAJ8eQRlE6buVunK8JpPJRA/bMiYXpaJ8yTR1DE/gtNvouHMksfPS0A5rpsYfmCiTABdHvJutU76xCUohzVwoydkGQcKk9WsnnyEIpk3WryHYQSNO1vtE25Pj7ZwqOrRXjyEMobggfxpJzN0cJlhlrPJbOpdsShIhxTJMqTB1CKnOzFD/meAt4VxpBgkyc4dk/7paSDJw+glP5TULzuU5s/IBS2m38NAGE7ii7D6MnLLp48gCI22PB1ouwGEArZwf/lpnPKPcXJkw+hqA025p8TIii43gste0DD6Tc65ubJh1DEVM8KoXfWxUBZPHZOQCrwHp58CEVM9cxlXvE8/VCCh9r80j/lp1M4fDz5EMpLqlR6Z50fSukxYfrwKcBgl/Tz5PVsX15VJQvUv2vyQ/lxjZsG6t2yynZSQQxPXkNZ7OnCqJ11XiizHxSWBrvOdzJhDE9eQxmakqiHey+UHfHT9d95z5bJcaJCzXs1BSU7byxaVFj7oJgfv9k3OcZEEFAKf9Gi/ysLdOfvUfrAE0z2QVkSixt22hsTBKYYAso6L56oZbUQa/uhHHBbfqwZH2MiCCiCYF8TJfocX4j9ChN9d2VMyu0ohoDi0E+guCrlpHQ33V3x8+RvNigxPPmbDUrMT9ffbFBiOt4ESkzlnFrS5K6cWtXHXDi34kv8kC9hoj+WGvh/9Rq5IirZ5MUAAAAASUVORK5CYII="/>
  <p:tag name="POWERPOINTLATEX_REFCOUNTER#435E2A285429205C6C6571207C547C5C63646F7420325E690D0A0D0A20435E2A284129205C67657120435E2A285429205C5C0D0A5C676571207C417C205C63646F7420325E69" val="2"/>
  <p:tag name="POWERPOINTLATEX_CACHECONTENT#435E2A285429205C6C6571207C547C5C63646F7420325E690D0A0D0A20435E2A284129205C67657120435E2A285429205C5C5C676571207C417C205C63646F7420325E69" val="iVBORw0KGgoAAAANSUhEUgAAAZMAAACyBAMAAAB1tT91AAAAMFBMVEX///8AAADu7u6qqqpUVFQiIiIQEBC6urrc3NzMzMwyMjJ2dnaYmJiIiIhERERmZmavx8LSAAATZElEQVR4Ae1dbWwjx3keLUnxQySl8d3Jia6+I6+24sYocLJgt3DgVESaIEaT4BgnDhwHqOh8OW2KSkgBt/ejoFzEsVvAEQsncIo2FVPEduGmkYLWP5IAoRCcf+SX6KAHNEBdskDaBkgBKUXd1kCKzve+7+zMalfUSTyDC2jnnXfeeXee2fna3WcoQibHmNXAzvaYFejIxSnQK0fOO2YZg9blMSvRpDiTGvDUQNGlD9ourUf3c49+ds+TcIzqTDt0FnwzlEMp+GwoHyYF8x6L+qonYUR1cCl00BmE8h0roQykTvIaHQnK1fnkF5LF+8V3U/qJNUKCx3h8Y0Vq+fmjoQil/C/AWKw8CpTyw6Uzsc4jic/She8u/+hCjZRWSbBG6tvkl5RN9S1CuPMpeNSYbocBT3YoKAH08NQTLG9cA6tJ30+2SxeTXUVZPUN/h2f90mOksUKqF2pTe5nWpkzr93hYpujgdyT3KE9Icigou8gF7cVB+csW/cRl7vv9pJ789jP7GarMv16heyTT/HTu7sZZ7oiQwoIISvyuLS+36LuWl+9/nfJ7XlQWIt0+5d8LNApKl770/eXle+lZ5uifW5SV1HtXZhd++I7WOX7bHyX9W4Crw8Sgy1qWOBaHlN2MzPCNl88rTemtImHjQpuHLSpiB6LRNfil3EemextIkFAK9N+5bprO8WCWtmOg/CtzPUulj9YKt094fJluK0vWjrhUGJqSLA1EUn+fB0V6QcSmRGk2roiI41RuomFHQqnINt+hA5GDX8h3V7Ji7NnhbZBkeOUmPfIKPreXZf3D+U/2VO7mmhDkMFZRllUBouprxOXWOZ1dZJZQclsi0mdNmB8/Zn8+KOviojnKm1b1HLdOeHTovrEUt+O+hc/fT78ldHnpqCCbWZXKMLvCEzOei/xya+GyyKxPEsrGpoiLJsykX2d/Pih/KywzlN/HumkgQhl7KrRkzxZGfVbWLN2b7n2Jt2VWJ9LRzBaPkCm6KsLqngjomgis0110wdJLKN+WdlRN/f/Boh4ohVuVKW+ErNf/k4wefi5ROXMIy6U5NvC+SKa2ybdrXFGXabnLIlW3cxVlA3f0+CK9sGlpJZQHhVZ3N8KjHijls3vCtsvrqrtFXrD8eaM7qvEKg86WCOr7yry/KoQNGe2LjsjuTlvEOW77eJaebds6AaUgjSt63Od15IEyQ+U43+CXo73iqu3QEy/qOy7SO9syGCjr7r4QviejQ9nqSF1G63x6wcdX6cU21rCYgDIjPVVVGwg4Mg+UWTmOkgNeyXSz1It4dCtKuppEshw7yNuZD3Go2/ATFVPt/I9lNCeHVxkR56v0fA1ElSigVDdFTHe3whaLeqCUqRxQGhxK4+4PKDeHBuuqK0vDJWyfR4N6Ud14bZO1h7B75PpHp+tQ9hUZ69AVrfZCIY2HhU2Xrwhun98OM8RLQzM/cru3YeOKmDG1zrRzpcCphFyj7ocYCEV3N+HCc1f09SitaTFJWKCo4q0suN51O9dG1kR8nX5Mp+AQQtHdTVjEQylSMEtgj87YjGqXzkSSkwsVlajbubYt8gagj2CH/pWWrRBCQYNMPJRZsWq1fMVES2JK9RlModUvaucsSwCH8RL9iM8LgIK7WzyUulqt+dza+qlY6FPnoT1q5zwBrHjYE82FNWgMZAAFd7d4KAfzNeDkcLED5/qI+QZaAKF2zm3haEQq9tLLeANQcHdDUL5i7KVQVAs+S+2P7tI5fyLBUFA757laA5jXXhCbNAAFdzcI5Q67OeXcSzzjNSL06VZEFyo6cB2P2zk3am2FpkzK4McUkwag4O4GoeygqZrlPYiuJYxHp7CDGoltgqDgds5NLSgk351/1XbB4gAK7m4QypCifsn6HhgeHU6jqj7sumTZMujAvoLbObfEDYwp8kP1nIP8ACi4u0Eou/RWlGk97U0huwiKPcehvoLbOb+u3bzZI3OD/g8qEY8AKLi7QSgz8z2YsZi2pxCyDhtY8Rbojcl1eNM70FQYRhTstcABfcByAqBY3Q1CsTI9KZ9XLW1sFM1D2X3LdgquffuR1ovuqMoaHFC1jja+wrtSoajZ+KEEn9o02ZMKJbgw7tSsbNNwth9SK7kAZ3uTM3iZWo99IZSqePNgTP1Q7hDvXKo9Y5pAKMOJyO4qpAQXdJHVWj5ym+QFr9MH0ZVDKFP4u6IfyvNt7iGX7ta0wjYkX6TAUsyqZy2uK0ZWa2X1UAlzCPkaXiOHUODLHWbphVL9oPBTr4kg6Wk3LM8bkTxl0Kasds5sZ9DTDMx8D/0MiIZQrO7mhfJfNZH9FeAkgVg10331axFzOCRa7ZzZVtEjAMp8FS4TQihWd/NBmTn/HX783W8hn4dHugs1YZT/kMO2tWeUdThACO00nECNnRRqIG6gBHha8TYw/c4/bPvAW4yYpR/nqcVhz2HUGEjlpTv/vElve+5SDdp0wAs0qLdlCSW49PQ1Sv/xiUthsueuZPTXi5iqCp1A6V76yO8//Y7mz6BOy+pVF3tslsecTuBh/wqM+WUJZUP7CA09UNjLI3ngpUyYzy+9k2VceNWZPqW8Pa6OTWg1DFsfVEdkCSWvXPxBmO6BEhqklwqPA/8o+yycI1EKfx6uWRpP1PQVO/0GQLEvEcYL3vGWkEoMzNADk8YDCmn0UKlgJJd0xTcmUPyftsjuAAIj6PvvUzWQNiZQZuBcB4rHxGYbxqt62JEhzDYmUMhDsLxQruBRf+bD6PgIMB0XKJ19UCgobgxgLE4eFyhl3zz1fC2u+DBtXKCQnTYslpFnxcORicYJYwPFU+braOKPQzIu8wor42uuchZfdGk9Oteam5vmVjwZJupJDUxqYFIDkxqY1MCkBiY1cKQacK61gvaRfHkyFV36O13KkXRvdz6vpKHkH3p5N+t/sXdoxnQGgb0UVJXV2Uvnh1tD1j/MfccKjGm5iJ9Stfrw8JLHJLeFE4KWjKeg5CsHmPUPvX4URkJ5vRfKyaVfa9Jz/83Mr4osmXaYcwhkrs3SGg/SUPKlPWT9M82vSi0/+1j/M77n1zBrRGKkod/8/v3DvybkkyKtMzAmFfjmhGs7+nNMckq+cIZY/+xlO/ie0e9xCwfr/6EaT0h17IqPukFjb+acyLexYrJvbBlRCk39Edqi5Je/ZRniKGb9sw/J4ZtNP+u/s4KdHB6r0oeFUeb8BoMSoC0fXWsorlDz/RFT8nP0vTFXslj/byPBeRIo137WfzZtCwv0tyKy3mJQ0JaPDGgHoqT1pvkqjN9bsm/cD/ixWKz/4b+Q28i96j3t0kDk6+/zQNOQp+ZYpCAbiUhOdCqZr7YV/g0YbfnI2fXygV1DtbQo+azD/Zvvejbr/575tQdv1/yF5prIJocxzPof9nwe3foGbeuELq8GuOVj/YpOkmHxLUu6BFFK/nUv4xB+GB7y6eKdF19qqc4Vx/pfsi6PCxOJlcE+iY64o2DLh/0xKLfdoVvahR4AdJwxWj9mZChEWP+EPGPaaRzrX3+ogs5i5EW6alJLAkq45SMIb5i0eYXUTXPke6msg/GMLY2IRlj/jKH0KY06jvWfDcc5l19bt2MaPxvbORSw5aMCGAg8X3CGbZbgHVIc6juljvLwqpMzHWH9Z7ovPtg/XxM5+6sicLL+MzEfqkQufGqBmg8YFLjlw978lh3o/U3ch4OST77qYLJHWf+N28hni035fTmO9R+YkR+X2R3LoE/pH8ZbPqasub7TJqCxRCn57BLPRvcXRFn/P2iT82Tma6JEtCeCn4gz0aVRrP/mvlQnOmcRz/7dIo/Z8rFufaJ7hE07Ib0HU8P11b5Iz25qWYYu1n+g2QXxrP9GmiFsGgxg+vWwWYP1Tb8QhSozx4CSbVPyFYC7bMKxi/Vv1mDYiU3PtAqAq8iO1THZTCSbLR9WpdTXwBZKNgF52PxsrxczNIeT9R98Q6XjW2vTM5esZmGcuoSOxb5ENs0Biv4fi5VD4imi5ENDRji+HMZHYf13zoR+DpWWwrYftTUzu0gq8iEnH/YtRMlHmeG0ywYK3S+QjYrEs/7raZ4kl+KI7GDKYVcu7bGTXu/xkriok1wfXFdrbR5hM1Fc1caz/hF3U3iLOcXdFYsbeY27CQDtEN80cxG2sHzBRPjDWhxBCdF/yRBMctwFvmfAqUtcj2lgGErwaZFfj/ws0hq4PDJ6Lloij8L6n7YfMlwX1DrXCKbTimr6kvHZFwVfQu2I5jqbxy7sCg3rwWUU1v/0grx2ovMUmldwFgylo+kSNW3lglIc2vTvHU87lF7iWf+poFTR+PInupQiLJqVOI9+k22TZ0c3nE0cDSzfpT9DPhgBDo0Oy1ZqPOs/VQPTexDlFe5DF0J9hU/1/DgIH1PoQGjAiW37UE9UoXIU1v9Umr4SUFoLL/taKDIpgIPx4ppM2wk7UKTlWPvsZYZ1aJaS9Z9qBGO1zKcLdfyGFmQImwaf6vkRPtxH5pWKtc9eZhiF9Z9qXiEb4WMhIXK8lUVg59aKEcVUz2PrBh9qfyzlLrReMTlHYf3jWce49AiQ1J1R/UGbdre0RErbSuyYHmJR8qP77GWOUVj/62dMAZII3fmaNsv1tCTDg1UTf0VLdfOeAlPyHfvsVZYRWP+7cQsFXaIwXDTVTP4h1App9xatCL+nhHuLECWf7ZFva2Mr3A1XI29YSXylXTM62ECkcmfOJCYRCi39XiNj10HnVu2ganyqHy9hCYiSX7rY1rZ2OALrfziwncXHP0/lUzbZXbMMQ9J9Y1UnTZvdNGEqT6tpg2io3+SmZ/2DLQFRty7NAX2Vq5+xxi/29kXNUE9fpxc3Rc7gCw169rmakJNS8tlLnI/zDOlZ/8WwaYorHn5i66b3PfeFH52t2abqPVSer77k85NciMmG2L9i2/viR2X9V875PHr1hb9nZf3ddjRdLVI+x9Zed4vUPF+GLcuGaL+FjWY3miOy/tVLWOMmkVB4/E9ddgcrLq3UJabkc/Ojsf7rZgT1FyNpysac3zIxJd/vgqfEsf77K/F506RmrdeTMG9iSj7M5JAbPYdSqppyrPGmp0mI++60O0Ce/JR8ZBaN4K9nML2cZokPMzrlnZ5TzZXNNkyKoeRDM4fsZ/3n7CnbkTu5Krfqs01Oyfd50PqHtGCH/T1bM0q86H0dtzEYxS/M29mHsVAuHGv7Yk9aa6FvJD1fQ9ERIj7Wf+nREZw6ss542quH3u7wcLhqp+20ed2tdtomUnocXj/GcdJdLZXPJCpfCqPKwGWcipLvcoB0r6GYivxZ26Wd6CY1MKmBSQ1MauDNWAMz8Kdqbm6AG+nfH4wr4MV073JvKAz/L9T//IZe9wY4r696nHp3lnrsT18dgRK0ZaHeBFAW5940UBrq7VncXQlOvzU5SmA3sKJmb/ihFF+n8+8SrvJdJ9vTcZljU8Xw5G0oOc2l8kM5+Mbyy/IXP69tdi8fWyGTOYrhydtQ+poe5IVS5Z8sxOfkwmNEcTeTFeM4rGJ48haU4Jzmh3ihvKfNiiQ2PGT3gvDb/XGUM4mPwMuTt6Bkf6rJdz4oefktr0lrZLpWYecTP3w8eQtK5480+c4HpTQQZV8SX+3RT+ydGCYPT96C8oj5GWQflI01UWRJ/k7Fzjw+qG6ePIZSXjXkOx+U3feLIpXESDe8cnzlS+PJyZPHUOqXifo9d+9PYihWV5b/KKyf/5mmXEexdfHkMRT28+2afOe7Kwd0jl9b/CcR1usre0cpyeh5HDx5BIVTcbq0LS7kg7IrWT1ZPmizX6Msya4zetnSeojy5BGU3DZhXNLNWCjZcyK9xKdStuvgy2mLcGz2EZ48gsJZtwdqf4XvrqiiTHEuxdRbyd8cW9FSO7J48uhnEgM++2ny3SFQOpx3lD1z+yB1CY4vA+bJIyizvFyafHcIFHHzgsZvH1/BjuAJ8eQRlE6buVunK8JpPJRA/bMiYXpaJ8yTR1DE/gtNvouHMksfPS0A5rpsYfmCiTABdHvJutU76xCUohzVwoydkGQcKk9WsnnyEIpk3WryHYQSNO1vtE25Pj7ZwqOrRXjyEMobggfxpJzN0cJlhlrPJbOpdsShIhxTJMqTB1CKnOzFD/meAt4VxpBgkyc4dk/7paSDJw+glP5TULzuU5s/IBS2m38NAGE7ii7D6MnLLp48gCI22PB1ouwGEArZwf/lpnPKPcXJkw+hqA025p8TIii43gste0DD6Tc65ubJh1DEVM8KoXfWxUBZPHZOQCrwHp58CEVM9cxlXvE8/VCCh9r80j/lp1M4fDz5EMpLqlR6Z50fSukxYfrwKcBgl/Tz5PVsX15VJQvUv2vyQ/lxjZsG6t2yynZSQQxPXkNZ7OnCqJ11XiizHxSWBrvOdzJhDE9eQxmakqiHey+UHfHT9d95z5bJcaJCzXs1BSU7byxaVFj7oJgfv9k3OcZEEFAKf9Gi/ysLdOfvUfrAE0z2QVkSixt22hsTBKYYAso6L56oZbUQa/uhHHBbfqwZH2MiCCiCYF8TJfocX4j9ChN9d2VMyu0ohoDi0E+guCrlpHQ33V3x8+RvNigxPPmbDUrMT9ffbFBiOt4ESkzlnFrS5K6cWtXHXDi34kv8kC9hoj+WGvh/9Rq5IirZ5MUAAAAASUVORK5CYII="/>
  <p:tag name="POWERPOINTLATEX_REFCOUNTER#435E2A285429205C6C6571207C547C5C63646F7420325E690D0A0D0A20435E2A284129205C67657120435E2A285429205C5C5C676571207C417C205C63646F7420325E69" val="2"/>
  <p:tag name="POWERPOINTLATEX_CACHECONTENT#435E2A285429205C6C6571207C547C5C63646F7420325E690D0A0D0A20435E2A284129205C67657120435E2A285429205C5C205C676571207C417C205C63646F7420325E69" val="iVBORw0KGgoAAAANSUhEUgAAAZMAAACyBAMAAAB1tT91AAAAMFBMVEX///8AAADu7u6qqqpUVFQiIiIQEBC6urrc3NzMzMwyMjJ2dnaYmJiIiIhERERmZmavx8LSAAATZElEQVR4Ae1dbWwjx3keLUnxQySl8d3Jia6+I6+24sYocLJgt3DgVESaIEaT4BgnDhwHqOh8OW2KSkgBt/ejoFzEsVvAEQsncIo2FVPEduGmkYLWP5IAoRCcf+SX6KAHNEBdskDaBkgBKUXd1kCKzve+7+zMalfUSTyDC2jnnXfeeXee2fna3WcoQibHmNXAzvaYFejIxSnQK0fOO2YZg9blMSvRpDiTGvDUQNGlD9ourUf3c49+ds+TcIzqTDt0FnwzlEMp+GwoHyYF8x6L+qonYUR1cCl00BmE8h0roQykTvIaHQnK1fnkF5LF+8V3U/qJNUKCx3h8Y0Vq+fmjoQil/C/AWKw8CpTyw6Uzsc4jic/She8u/+hCjZRWSbBG6tvkl5RN9S1CuPMpeNSYbocBT3YoKAH08NQTLG9cA6tJ30+2SxeTXUVZPUN/h2f90mOksUKqF2pTe5nWpkzr93hYpujgdyT3KE9Icigou8gF7cVB+csW/cRl7vv9pJ789jP7GarMv16heyTT/HTu7sZZ7oiQwoIISvyuLS+36LuWl+9/nfJ7XlQWIt0+5d8LNApKl770/eXle+lZ5uifW5SV1HtXZhd++I7WOX7bHyX9W4Crw8Sgy1qWOBaHlN2MzPCNl88rTemtImHjQpuHLSpiB6LRNfil3EemextIkFAK9N+5bprO8WCWtmOg/CtzPUulj9YKt094fJluK0vWjrhUGJqSLA1EUn+fB0V6QcSmRGk2roiI41RuomFHQqnINt+hA5GDX8h3V7Ji7NnhbZBkeOUmPfIKPreXZf3D+U/2VO7mmhDkMFZRllUBouprxOXWOZ1dZJZQclsi0mdNmB8/Zn8+KOviojnKm1b1HLdOeHTovrEUt+O+hc/fT78ldHnpqCCbWZXKMLvCEzOei/xya+GyyKxPEsrGpoiLJsykX2d/Pih/KywzlN/HumkgQhl7KrRkzxZGfVbWLN2b7n2Jt2VWJ9LRzBaPkCm6KsLqngjomgis0110wdJLKN+WdlRN/f/Boh4ohVuVKW+ErNf/k4wefi5ROXMIy6U5NvC+SKa2ybdrXFGXabnLIlW3cxVlA3f0+CK9sGlpJZQHhVZ3N8KjHijls3vCtsvrqrtFXrD8eaM7qvEKg86WCOr7yry/KoQNGe2LjsjuTlvEOW77eJaebds6AaUgjSt63Od15IEyQ+U43+CXo73iqu3QEy/qOy7SO9syGCjr7r4QviejQ9nqSF1G63x6wcdX6cU21rCYgDIjPVVVGwg4Mg+UWTmOkgNeyXSz1It4dCtKuppEshw7yNuZD3Go2/ATFVPt/I9lNCeHVxkR56v0fA1ElSigVDdFTHe3whaLeqCUqRxQGhxK4+4PKDeHBuuqK0vDJWyfR4N6Ud14bZO1h7B75PpHp+tQ9hUZ69AVrfZCIY2HhU2Xrwhun98OM8RLQzM/cru3YeOKmDG1zrRzpcCphFyj7ocYCEV3N+HCc1f09SitaTFJWKCo4q0suN51O9dG1kR8nX5Mp+AQQtHdTVjEQylSMEtgj87YjGqXzkSSkwsVlajbubYt8gagj2CH/pWWrRBCQYNMPJRZsWq1fMVES2JK9RlModUvaucsSwCH8RL9iM8LgIK7WzyUulqt+dza+qlY6FPnoT1q5zwBrHjYE82FNWgMZAAFd7d4KAfzNeDkcLED5/qI+QZaAKF2zm3haEQq9tLLeANQcHdDUL5i7KVQVAs+S+2P7tI5fyLBUFA757laA5jXXhCbNAAFdzcI5Q67OeXcSzzjNSL06VZEFyo6cB2P2zk3am2FpkzK4McUkwag4O4GoeygqZrlPYiuJYxHp7CDGoltgqDgds5NLSgk351/1XbB4gAK7m4QypCifsn6HhgeHU6jqj7sumTZMujAvoLbObfEDYwp8kP1nIP8ACi4u0Eou/RWlGk97U0huwiKPcehvoLbOb+u3bzZI3OD/g8qEY8AKLi7QSgz8z2YsZi2pxCyDhtY8Rbojcl1eNM70FQYRhTstcABfcByAqBY3Q1CsTI9KZ9XLW1sFM1D2X3LdgquffuR1ovuqMoaHFC1jja+wrtSoajZ+KEEn9o02ZMKJbgw7tSsbNNwth9SK7kAZ3uTM3iZWo99IZSqePNgTP1Q7hDvXKo9Y5pAKMOJyO4qpAQXdJHVWj5ym+QFr9MH0ZVDKFP4u6IfyvNt7iGX7ta0wjYkX6TAUsyqZy2uK0ZWa2X1UAlzCPkaXiOHUODLHWbphVL9oPBTr4kg6Wk3LM8bkTxl0Kasds5sZ9DTDMx8D/0MiIZQrO7mhfJfNZH9FeAkgVg10331axFzOCRa7ZzZVtEjAMp8FS4TQihWd/NBmTn/HX783W8hn4dHugs1YZT/kMO2tWeUdThACO00nECNnRRqIG6gBHha8TYw/c4/bPvAW4yYpR/nqcVhz2HUGEjlpTv/vElve+5SDdp0wAs0qLdlCSW49PQ1Sv/xiUthsueuZPTXi5iqCp1A6V76yO8//Y7mz6BOy+pVF3tslsecTuBh/wqM+WUJZUP7CA09UNjLI3ngpUyYzy+9k2VceNWZPqW8Pa6OTWg1DFsfVEdkCSWvXPxBmO6BEhqklwqPA/8o+yycI1EKfx6uWRpP1PQVO/0GQLEvEcYL3vGWkEoMzNADk8YDCmn0UKlgJJd0xTcmUPyftsjuAAIj6PvvUzWQNiZQZuBcB4rHxGYbxqt62JEhzDYmUMhDsLxQruBRf+bD6PgIMB0XKJ19UCgobgxgLE4eFyhl3zz1fC2u+DBtXKCQnTYslpFnxcORicYJYwPFU+braOKPQzIu8wor42uuchZfdGk9Oteam5vmVjwZJupJDUxqYFIDkxqY1MCkBiY1cKQacK61gvaRfHkyFV36O13KkXRvdz6vpKHkH3p5N+t/sXdoxnQGgb0UVJXV2Uvnh1tD1j/MfccKjGm5iJ9Stfrw8JLHJLeFE4KWjKeg5CsHmPUPvX4URkJ5vRfKyaVfa9Jz/83Mr4osmXaYcwhkrs3SGg/SUPKlPWT9M82vSi0/+1j/M77n1zBrRGKkod/8/v3DvybkkyKtMzAmFfjmhGs7+nNMckq+cIZY/+xlO/ie0e9xCwfr/6EaT0h17IqPukFjb+acyLexYrJvbBlRCk39Edqi5Je/ZRniKGb9sw/J4ZtNP+u/s4KdHB6r0oeFUeb8BoMSoC0fXWsorlDz/RFT8nP0vTFXslj/byPBeRIo137WfzZtCwv0tyKy3mJQ0JaPDGgHoqT1pvkqjN9bsm/cD/ixWKz/4b+Q28i96j3t0kDk6+/zQNOQp+ZYpCAbiUhOdCqZr7YV/g0YbfnI2fXygV1DtbQo+azD/Zvvejbr/575tQdv1/yF5prIJocxzPof9nwe3foGbeuELq8GuOVj/YpOkmHxLUu6BFFK/nUv4xB+GB7y6eKdF19qqc4Vx/pfsi6PCxOJlcE+iY64o2DLh/0xKLfdoVvahR4AdJwxWj9mZChEWP+EPGPaaRzrX3+ogs5i5EW6alJLAkq45SMIb5i0eYXUTXPke6msg/GMLY2IRlj/jKH0KY06jvWfDcc5l19bt2MaPxvbORSw5aMCGAg8X3CGbZbgHVIc6juljvLwqpMzHWH9Z7ovPtg/XxM5+6sicLL+MzEfqkQufGqBmg8YFLjlw978lh3o/U3ch4OST77qYLJHWf+N28hni035fTmO9R+YkR+X2R3LoE/pH8ZbPqasub7TJqCxRCn57BLPRvcXRFn/P2iT82Tma6JEtCeCn4gz0aVRrP/mvlQnOmcRz/7dIo/Z8rFufaJ7hE07Ib0HU8P11b5Iz25qWYYu1n+g2QXxrP9GmiFsGgxg+vWwWYP1Tb8QhSozx4CSbVPyFYC7bMKxi/Vv1mDYiU3PtAqAq8iO1THZTCSbLR9WpdTXwBZKNgF52PxsrxczNIeT9R98Q6XjW2vTM5esZmGcuoSOxb5ENs0Biv4fi5VD4imi5ENDRji+HMZHYf13zoR+DpWWwrYftTUzu0gq8iEnH/YtRMlHmeG0ywYK3S+QjYrEs/7raZ4kl+KI7GDKYVcu7bGTXu/xkriok1wfXFdrbR5hM1Fc1caz/hF3U3iLOcXdFYsbeY27CQDtEN80cxG2sHzBRPjDWhxBCdF/yRBMctwFvmfAqUtcj2lgGErwaZFfj/ws0hq4PDJ6Lloij8L6n7YfMlwX1DrXCKbTimr6kvHZFwVfQu2I5jqbxy7sCg3rwWUU1v/0grx2ovMUmldwFgylo+kSNW3lglIc2vTvHU87lF7iWf+poFTR+PInupQiLJqVOI9+k22TZ0c3nE0cDSzfpT9DPhgBDo0Oy1ZqPOs/VQPTexDlFe5DF0J9hU/1/DgIH1PoQGjAiW37UE9UoXIU1v9Umr4SUFoLL/taKDIpgIPx4ppM2wk7UKTlWPvsZYZ1aJaS9Z9qBGO1zKcLdfyGFmQImwaf6vkRPtxH5pWKtc9eZhiF9Z9qXiEb4WMhIXK8lUVg59aKEcVUz2PrBh9qfyzlLrReMTlHYf3jWce49AiQ1J1R/UGbdre0RErbSuyYHmJR8qP77GWOUVj/62dMAZII3fmaNsv1tCTDg1UTf0VLdfOeAlPyHfvsVZYRWP+7cQsFXaIwXDTVTP4h1App9xatCL+nhHuLECWf7ZFva2Mr3A1XI29YSXylXTM62ECkcmfOJCYRCi39XiNj10HnVu2ganyqHy9hCYiSX7rY1rZ2OALrfziwncXHP0/lUzbZXbMMQ9J9Y1UnTZvdNGEqT6tpg2io3+SmZ/2DLQFRty7NAX2Vq5+xxi/29kXNUE9fpxc3Rc7gCw169rmakJNS8tlLnI/zDOlZ/8WwaYorHn5i66b3PfeFH52t2abqPVSer77k85NciMmG2L9i2/viR2X9V875PHr1hb9nZf3ddjRdLVI+x9Zed4vUPF+GLcuGaL+FjWY3miOy/tVLWOMmkVB4/E9ddgcrLq3UJabkc/Ojsf7rZgT1FyNpysac3zIxJd/vgqfEsf77K/F506RmrdeTMG9iSj7M5JAbPYdSqppyrPGmp0mI++60O0Ce/JR8ZBaN4K9nML2cZokPMzrlnZ5TzZXNNkyKoeRDM4fsZ/3n7CnbkTu5Krfqs01Oyfd50PqHtGCH/T1bM0q86H0dtzEYxS/M29mHsVAuHGv7Yk9aa6FvJD1fQ9ERIj7Wf+nREZw6ss542quH3u7wcLhqp+20ed2tdtomUnocXj/GcdJdLZXPJCpfCqPKwGWcipLvcoB0r6GYivxZ26Wd6CY1MKmBSQ1MauDNWAMz8Kdqbm6AG+nfH4wr4MV073JvKAz/L9T//IZe9wY4r696nHp3lnrsT18dgRK0ZaHeBFAW5940UBrq7VncXQlOvzU5SmA3sKJmb/ihFF+n8+8SrvJdJ9vTcZljU8Xw5G0oOc2l8kM5+Mbyy/IXP69tdi8fWyGTOYrhydtQ+poe5IVS5Z8sxOfkwmNEcTeTFeM4rGJ48haU4Jzmh3ihvKfNiiQ2PGT3gvDb/XGUM4mPwMuTt6Bkf6rJdz4oefktr0lrZLpWYecTP3w8eQtK5480+c4HpTQQZV8SX+3RT+ydGCYPT96C8oj5GWQflI01UWRJ/k7Fzjw+qG6ePIZSXjXkOx+U3feLIpXESDe8cnzlS+PJyZPHUOqXifo9d+9PYihWV5b/KKyf/5mmXEexdfHkMRT28+2afOe7Kwd0jl9b/CcR1usre0cpyeh5HDx5BIVTcbq0LS7kg7IrWT1ZPmizX6Msya4zetnSeojy5BGU3DZhXNLNWCjZcyK9xKdStuvgy2mLcGz2EZ48gsJZtwdqf4XvrqiiTHEuxdRbyd8cW9FSO7J48uhnEgM++2ny3SFQOpx3lD1z+yB1CY4vA+bJIyizvFyafHcIFHHzgsZvH1/BjuAJ8eQRlE6buVunK8JpPJRA/bMiYXpaJ8yTR1DE/gtNvouHMksfPS0A5rpsYfmCiTABdHvJutU76xCUohzVwoydkGQcKk9WsnnyEIpk3WryHYQSNO1vtE25Pj7ZwqOrRXjyEMobggfxpJzN0cJlhlrPJbOpdsShIhxTJMqTB1CKnOzFD/meAt4VxpBgkyc4dk/7paSDJw+glP5TULzuU5s/IBS2m38NAGE7ii7D6MnLLp48gCI22PB1ouwGEArZwf/lpnPKPcXJkw+hqA025p8TIii43gste0DD6Tc65ubJh1DEVM8KoXfWxUBZPHZOQCrwHp58CEVM9cxlXvE8/VCCh9r80j/lp1M4fDz5EMpLqlR6Z50fSukxYfrwKcBgl/Tz5PVsX15VJQvUv2vyQ/lxjZsG6t2yynZSQQxPXkNZ7OnCqJ11XiizHxSWBrvOdzJhDE9eQxmakqiHey+UHfHT9d95z5bJcaJCzXs1BSU7byxaVFj7oJgfv9k3OcZEEFAKf9Gi/ysLdOfvUfrAE0z2QVkSixt22hsTBKYYAso6L56oZbUQa/uhHHBbfqwZH2MiCCiCYF8TJfocX4j9ChN9d2VMyu0ohoDi0E+guCrlpHQ33V3x8+RvNigxPPmbDUrMT9ffbFBiOt4ESkzlnFrS5K6cWtXHXDi34kv8kC9hoj+WGvh/9Rq5IirZ5MUAAAAASUVORK5CYII="/>
  <p:tag name="POWERPOINTLATEX_REFCOUNTER#435E2A285429205C6C6571207C547C5C63646F7420325E690D0A0D0A20435E2A284129205C67657120435E2A285429205C5C205C676571207C417C205C63646F7420325E69" val="2"/>
  <p:tag name="POWERPOINTLATEX_CACHECONTENT#435E2A285429205C6C6571207C547C5C63646F7420325E690D0A0D0A20435E2A284129205C67657120435E2A285429205C676571207C417C205C63646F7420325E69" val="iVBORw0KGgoAAAANSUhEUgAAAhEAAAB2BAMAAACE3tzqAAAAMFBMVEX///8AAADu7u6qqqpUVFQiIiIQEBC6urrc3NzMzMwyMjJ2dnaYmJiIiIhERERmZmavx8LSAAASVElEQVR4Ae1cfWhsRxWf3Owmu8nuJmNfUs3zvXfzaGNtERNjVSqVXZWqf1Tf2vrEDzBb1NZPElTEgrJb9VkVdBc/UPEjq9AWavWtaBUV3CAtqP9kFQr+oe4W/EQhQSwqCs73nDN35uZzoy9m/th75syZc8793fm6d+cMISfpykFg8vSV4+twPW3MDFf/laN94aorx9cTT08Q+L9FoOm78+t8zABvajNQ8O8A/3+I/Tzgy/VbIGPIha4hdyTmV/wi0ayf/9/mno+NB/mzhiTR7ZYGVP4MyOxAHgSJ8fY7dtB+yMXRs6t09iVM6UKd/eROWfXZdUtDaq0Lc6n0QZB4pNleTFV+yIX5Cn3wxze3HyfkPkKeRqLTJNKjw6DObUX3wnQP40xezfm7SgqJ66CKe2OmNKV3RFJz7i7S9vbOXRneu1BuMPtzVit/sZ5hrWHwODlDnvMUqab4VHHdoCh1GfNiLEp28SORKCANlOkNI5F/gs6+iGvObEa0uwsThyXSUdYmLvRY979xdvW2a2hZKm+si2ubtZnl5efQU8vLy7+pUd5gW2VR4v95dx3wJRITdO6HrHaNvmh5+eYnKFs5hpHYfmj5YfpqpmIsLtIYqBoyeT19XFqI3kl5U3jBuQdr31I2201O5Ogf+GWMTvPLFK2z38zVnPanm+gmKJBINM7WOa9GRcn2k1OQKN3JZLaljjEwZomaQ/zJ18zb3oa81U+YGxmVs0jxnLDfon1xFTeTC78ZPULRgC+R6G3xunkqNY4wTINt4pY6k5zkHYiQJdVNOT3stGbum4yIWx0fvPn1ymhWPvjsusj3lORvRW7QFZfkz6NUV5dlEonXikyRyum3dCGMxLg0WqUxqzJggkeU8lQ+cG6uxG91tP3Abb3TsTC/Jv1oNEVuQOX1xSK3JMsEDX6ix+jXQJaRAomcfLYl0f9Y3yqHkZjoi/pLdIvJ2MckmMP8uUTXjfoiv9XKGfL2fJX1Y5YGm+LyffFLqJr2/iKyI96BIurQ+6W0+RVITK7LSnRFXEtMcah3NFaV6DQhbMAsSh8Eb6g/bTH+SROjfAT4aZ2cJpNf5ZxIld0minUfJzLLZ9xEym3TP7pMgUR2UbD1UMOzISQ2bhWiE5RBPTFHJlZdhcPJT6qOK7Tn58Ql0v2lKBtBblqwi3IMI0S2FwGb4xRbor3UYane0ZDsHu0KYqQeRqJDy1wmw82NPJV8lmeOILVUcxWm8nIWMe8dExKSyS1RWqISgkgCE4llBXIxP6B/RwyREW3iR5I/UK1snmVDbWJbT9ZscB15Cvl6UuNQOG31kIRyNWpHDylT7InwVGqKy4gCLbcusqQqAZIZ/jvepnodYpmqTag+o4eajzGBEBIb9AKvnuGtNXPVNX2eGX4a164JU6PyaRuza2gyb8lWa0orwmGTJaNVsWi3DEWJNiHpPAWDSwiJzEyTS0+IdWjlbUrLsC8lapZVzFS0iu31EDK6j2sZXEoK1dmuLkJXgIQZarhACAlVeYQ+CakZcqah5ne/GfzUdR/Xsnj5V6zNdHUJvgIk9FAjBHZAogWmd6xwKLmO7JMB3dU+LEAdiRW0rgKlN9C5RZCFJEBCDzWieAcktpMjMtR62HSbL+SCCQ0MqI/zKvNy4Sxrt2dWQ2oAEmioSUciUm8oIa2HzaepwNPLwB7q45w/opcdPLNBf88vvgSQQENNOhJT9A6fsmHx8hSsMBNGcmjRj/o4lx0B8wAhidcNow4ggYYahES+aeQl0VIvOQ57WFn2ISlFNUYC9XFeawx8+GVZ9xXUKAZIoKEGIhFVsTJCqt7XGqP0sIkiletrv948XHUR1Md5hTGn7o34s4TRaZHAQw1EYpIiW/xz0KJRcBTEJFzpJAxiJFAf57IuEuRu+o44oUStMQUfDzUQiRJFYxIbd+DE5FF62Kwi+DjBvkw4jyGPxgnUx7kjTu9gnA/Q0zEvwcm2CTzUQCRYN12FtcaPuEmQAkIi24XO8M+Xm4CB+jjnj7hdm5BP03N1UEWSFgk81EAkSOftqF7raEcJ9s6EekcrRt6wzxOXLQP3cc7Hc4eU/CQ91bR1JGWRwEMNQgJXytUSWrDAoefw8uUVrn647CpSt+ei9YSu+kx61r0Ji0QPtfkUJBbeovUd2bWtPshxg/nEG0+tbB0pJV6IGnCNaQRvqM2tmowgLBIDGoOiMBLRxTqX+zMQHjq5AdYv7jBBSHvdOjCSeENZcxuJFGavYou2GqMsEnQGFoSRmLhLyL0GSg+bHgMdQH6yhha3V2yuBSQld0N+wrIiiipUZ7qQaZCAn9GZQBiJ38a8fpRoo5w7rFRQX+SY/qn1hJEN4Avu41y0M52oIBnsk00TFBkknKEmiMTUK0XtwgpQMnxyYBaKf4oT1uBchvs4Fx30ExUUY7zdBUUGCWeoCSLR+YFIt6wDJcMnJ+hXpZH3lJPGxuyYGCWWE6S2mayhOBEsMUjM0xXIDyFh/lXfgtLDpyuzi9zIl+XHW2wvo9ZO0fmPPkLpL+85D4vzaa+xUFAicf66L1bpmc+dj01RCIklvb8gjLTRcZjEaG3mu/d+6jvnrIdWu/5Lo6F9s0Xs7yk0EcAShxZI5LSKaVMaQmJbi64a0aMhRgfM8kOx15h6GRh/r0zvg0Il23UgO0nLNqFUvLdpBEJIGIGjJz4C3MPWt8s4D3PzYGKB/AQtkUiwU2bRpOx/ndOwbTnhS6+cYPkZxwKJjG8cVfdbte3cj4DmHgskUjbOFPA7eQ7trLtHo8CvxwIJ0unCe4J0Fq+1+bALEqx2PJDIrsC7h3RvE+bId16F0iooPB5I5OF/GuDuSA53Dljk0scDCbIBny64x4k7QCadPCZITOLhwNzzE3VD7kQcEySI/5aLe/i8dlyQKPZ9z/wLdR/Xz8uW/Xxye4B/wj5B4ASBEwROEDhB4ASBEwSuNAQ6l680j4fkby7xP+eQDP3Pq41qi7vxMe8V2ktYuVcBYjZRTmaiuocZYgUj18m/Q1X2zI++6a2y0PWy98f0Rq5HeI9NuubQO95hfj6/tox9UI9qL2HlRgH4+8vwGBGIXG9tQqF0OoGEblF7/0sligOmXuvwF6YlY63rFOyUxZHrUDq7DnOGHk/5rG6EFJFAQru5VyRG/0bpG1bZrqt1ofl51lDJ/U5TUX/37CGsXGhDketsl1/d2ghFrneYR7tMCSS0m2lIxEnlN9CZfy3/eq5Jxi7wQhP7xOhel3NsypvtFhdjy92ZwpHrLAygb+oEI9ezdxiZnQgXCeNmGImv1OgbF4Xeu2c3lf6C3C53zRnSEUiAMxdyZnOFks3SqxXVKitCXn4Wo6yb6dCuYMnIdUIaZSPRWBdkMnI9j7aFE5JiwkXCuBlEYmruF8+vifCDwmsmrlLODGaaglr6Hl9hoDMXJlD0E5PqmQ14Tlh59VRdqfNdcOQ6iyyav0yergTDkeuVVaQrxYSLhHEziMTvmO4pERZ5qa7i/sj1eivJ+CxHAp25sNRHvpBoxsRUOv+OPdOzD9PUdSLXS2fjkc1RteMyJXK9wdwBKcWEg4R1M4RERmxpEy31VjKvxua22QbR40igMxeqDDmYMn+2YWODLiwhN9CzjrAtdiLXR6t3Zp9VUW0/JXK95MweYRMOEtbNEBJrwtcs31h5B+nJWSBjxkAWjMeQgGcujBuQ1F21Pmj39C5xYZCKtVD4E9xyJyPXB/98WG/wXpNqGk2hCkWuj7rmgyYcJKybISS+IayNyr3atbLIbdi92XmBBLFnLiT2irwub6MgEmHl7uZDoZ7/JCLXSW5gdqGkRa6rfSxGEQs/nOnanKUcJKybASRyatwX0S2jcktqVAObdNv8+YAzF+ad1URhJbJ7S5Nh5Wzz4ab1zlJtWjcZuV/pA7Nv6kpWauR6pWzqKSJgAiMB3AwgUTglHW1zrEuy6U3ajs9iKhgS8MyF3gr2ZH6R2BghvQcLiIy3faGzycj1m+Y+fLOKNk6NXF+aBsol6TeBkQBuBpDQYS0VPrmrwL4xO0wwHkOiAs5ccI8Nerk5XIW55QkrJyyu/FsJ51t0xfJ45HqGbo51PyMbSmrk+rye6G19vwmMBHAzgMSUeqDiBBg2YP6KGViCbmYZEuDMBaKWQ9qPPOssoKVXt3SBvbJF9d9tTlKJyPXCA2TkMvl+zItTI9ezvj/qfSYQEtDNABIF1ckrfJBkm9PvZ55UaJk7JFOGIcEetrY/Dna384LsZbbcsLyKkOYFILHzJ14Gsoz0Rq7Pbymh1Mj1jDt5iEpJE3jXDnQzgASpyM3xbR5lQbv5Faa4ZqcOtsOyz02Z946iEzf4CCvcthEavWku7SZ2JsnvEc8buW7eO7CSHm6FrgNKb8IERgK6GUJCaaI0Zkg0J7q8s9s7U6XEnLngPJKITz36BYKROKxc1ybsnBre2EzyRq5fv6nKccNyQs3U/GZUacI1gZBAbqYjIdcElWexgYUdqpSYs7U51hvwtpmpPivasAFRLc94Jio/Sm+zShh2F0DOJat9yHH2hueTj0lJYxMICeRmOhJT4i3qmtnLTOsotf0euiRoJ86rVWfcNTuuqNknUY3DpR85KzxA5HrKwUXIBEICuZmOxDztG+8ZEnWTcYkReDQFIeKgkpat7A0D4zqeUZtpWl2e/mcLiW1ijInDSRkjEVyja2ITCAnkZjoS27OxVpjeJhpmSczlC6KRz9u27jQZo5Odv7BqMrz/1W3OpXAcJg4nZbK2AeKK2ATa8YndREh8HithroGPDuNpvQMjsSBub8SuP5KBs8LSJ/FL6YEi12t9x3mZdUwgJLCbEIlrbXOWarJwjPTNHcZ4C70V/1Nswr1Ep3V5IphaFHyInmpqCX49UOR6bR2q0rRrAiGB3YRIdPQhVFrPNhryKRzctIi6IiRYK5fpSVrKi8SX3SBivcTXtfB1h8h1LxIJExAJx02IxAC+YjE3CnhmGsBBKXcZ+dmC48TEX9nhlsvLN9m+5esdd9NzMdLB2oResnL+HiPXfb0jaQIi4bgJkdigfEFk0xpqEmzCu2DLRtctzSg0TvCVG0tTVp0nrPxG+rZYiNmfA0Wuuz2bqfWYgEg4bkIkJme71i2+lFqFWTJPTWvXq21TPg9m0ehOyVanVvJMcu5wzsUUNQ4UuZ6cO3wmABKumxAJeQPm9xKYODhTft9VxRncO+CCQazcmFjBdjZYLBQ85pyLKZgHilyHXTdsAiDhuhlGInpzU2g0Pzn7EYodKIHbCzy4VazcWK1x2+1R52GvMA+jRbaxcIDIdbzaCJuwKyvXzTAS197FPSx1jZ/sH4xFk7nRUIJgJzKa9KCizMmQbOGNRhz2gohevEzNA0SuO8dxBE1YJFw3w0jcV+ceZkHDmACHJb3euC+IqVmTN4HNkf2ki8LKfediytoHiFwvoOVp2IRBIuFmEInSK4V387F0kv9GNfPGWbxg2Zwq0FgzFrqasq+LnWnNY9eO51xMWXyAyPVJ9IEkbMIgsdCVNtk6XT7FIBJ/i4Xko1qeXy+ZAXqpDvlonhmYEnVKNMsP+obJ3jgTH+1M4f4j10vmIXFlKSb017uEmyEkJk+LyPVvv9V4yYhcdS4W+QJeeDCeCRzP2H5SMw3FlPLakVDh/dl/5DoIa083oZBIuhlCYkMtmOGqT0ykMTOU+92qeyOVvuDkvlSj/5Bl172b0pfdI+hdh5WTyuwir7H3yPWW83+L9MHzK5DwuRlAgn2MkAmuormL9NRP7n1/+4UJE0tyJFjjtbZ4qVrV1zm967Bysu/I9d4FbmgXSSDhczOAxBS/I57cbvDxKqWzno6u/vAb5y8csXDoXZx8riATfxWGPd5v5Lr6pzCsWJcIJHxuBpDQ9TzXj7wv9nCnnL0cSGTXYeW81r4i1yMaI4vhjEDCV7x3JHxa+Mlefr7g9sophbsvasge6KtQTHsQqMLQkSCVLjKIMtUmyu43kxK5nnXekcImho9EIzxk7T6sPHwDvMTZmwOFN/owR/YRuX54O1Mn0fc75Nfuw8pRtWSm003yJKdaRyX7iFw/PCTIReQLzPQ2YS4trBzJJTPZlSRPcIrOZL+PyPVDRKK1FXBzD2HlAQ2aHYxcb/S1yI7X4Y8TJLkCV17tIax8p/vYWPVL3Bf7+R7uESBBOnWPYcZ6IsD3S6dyA5HrU+JTSmpNU3gUSAT82UtYufE3RPhRfawZkk/yjwIJ8uukXcb5Qt3L3h9Tbttw6uYfcBhp2Ww5VHp7qOCEH0DgP1O1yEBe5BQyAAAAAElFTkSuQmCC"/>
  <p:tag name="POWERPOINTLATEX_REFCOUNTER#435E2A285429205C6C6571207C547C5C63646F7420325E690D0A0D0A20435E2A284129205C67657120435E2A285429205C676571207C417C205C63646F7420325E69" val="2"/>
  <p:tag name="POWERPOINTLATEX_CACHECONTENT#435E2A285429205C6C6571207C547C5C63646F7420325E690D0A0D0A205E2A284129205C67657120435E2A285429205C676571207C417C205C63646F7420325E69" val="iVBORw0KGgoAAAANSUhEUgAAAe4AAAB2BAMAAAD8e23/AAAAMFBMVEX///8AAADu7u6qqqpUVFQiIiIQEBC6urrc3NzMzMwyMjJ2dnaYmJiIiIhERERmZmavx8LSAAARv0lEQVR4Ae1cX2xkVRk/c9tpZ6adaQ+7W2CX3Z1ZcUE2xi0VQjCQaVDUB3VHYAl/Hjr4B4xg2qBBfCBTEmXxAToRCCHGdDDiJkjYkoAJmjCNWR586vBAog86Q0IQo0nLw8aQYDz/z/edP7ftdopb0vtw73e+853v+3733nPuuXfObwjZ3S7UMzBy4ELNbHvzmt+3vf4vVO9H91yome3mtXsGPgFnYCGE4cqQMqIbW4lUfBTR/9/U14HIV62CghGPto24rlCZCZskE2H9x6s9Ujbx8oeMSJJbrQyk/EFQWEfcCu7h1gPreN9SdfL5Gp34MnNxtMF2ub3WWXbRylCaa8NSqrwV3GcXWsdTnW+pMj9NX/zTDa13CHmBkCtIcoAkulf3GtxzcgpujzLNyMVcv6FN4b4SujhVZk5T7vNEes7dR1rBfrahwOsZ5XoTbzGb/MnGILvSvXfIQXLtpbJR8TJxXKZoazPlybKo2cBO4h5FHijzG8edP0cnbuKeB1cS2t5AiPMzWVK+Cyc6rNteMzF7y+W0Kl3NL4pji90PU1PX0r1TU1N/r1N+6zWroia8+2ED6CXuAt3/R9a6Tm+amrrhHGWzsDjutZemXqO3MxdD5SItA1d9Fa+i70h/yQ8ov8w3Hn6x/oqK0FrgQo7+gx+G6Dg/jNEG2w9ezOXwdj1dARUS9/yhBtfVqahZuyQFd+leZrMmfQyBsUa07NsuXzdvPMsS2BMm7QE5shcPi2hN2hVHkXou/r5wlqJBWOLurPK2eSo9ZtgZjF7vmxvMcoR3BUImVYfjcn+3OYOSZASw4d5371YhsvKiZhdFuaMs3xWlXlsc/N2bVDeXdRL3naJQpPIBWDoRxz0sg9ZomTXpMcNt2fJUXkzuvMSBDbRO39I5UBbB5mTU+QVR6lF5/KIoTco6IYNd8jb9NSgyUeDOyetWEj2J9ZJqHHehK9pP0lVmYy+KUPZv9zO6aJwVObDpg+T+fI31P7b1VsThdbEnVD14/i2KmWAHT5bob6W12QvcI4uyEZ0RxxJzHLvP52eV6TghbFgryhyEro+7lhilpMMB3nP/3CAHyMjzXJOoultEte6bRBb5M8/bcmv0fVcpcGePC7UeIngxhnv5a8K0QNmJLewnhVnXYT/KI6rDCV/5/eKQ6Du/KC9wblyoi3KkIUTeC+IkOSmwCdBXHJW6z+elukPbQsg04riXaJXbDPJwmcvIM7zQ962pbjzhOC9HdjM/L8gTMLIqaktUAk7kaUjEYxwllO/R/yCFKIjr/YbU99QdVGHF2PVe049LNgRmLiW/8z32QdNSF0C4UiNp8pJyzM4230oL4pBRpyi3KIqkJk+HLPD9cIvq575Vquut7n49RPycGcRwL9MTvPkgvxMH91ze5YV+b8M6EeF4QF5JE2QOPTyb8v4ztdMiPVMkAzUx3bUKJYnrLeU8BYNCDPfgvgVuXRBzuunvKy/9PZSombQwx8ks9t5B50H3TW2Da8lobaKtq9AR4DZDBDeI4VaNM/Qi5KavhXn1PA07xVdU901ti6dSxfq+tq7BR4BbDxHCYB3cTfCAxQ77UFqSfSniqdaFFahLsIrmHlB7jO4/DopQBLj1ECGq18G95o+b0OvW5BafFEU31KFR3+RNKnLKKVu39s3G3ADcaIhIx52omXzM69b0NPWk0jPAO+qbXJ/Rj3leWKbv8UNoA7jREJGOe4zeE3LWH12egtma5zKHJseob3LbDBibCfGm5cYdwI2GCIQ7v2DspdBULwOOuj9F9hEkxRHGjfombzUEPj+yovsaZhwD3GiIgLiTGnZGSC04/TdOtyYUqZyZhr3k4ZyGoL7JGww5ba/Br93Gp8WNhwiIe4SiWPzjxnHjoP/CCJxHeO4xbtQ3ua2Lm/yEPlD2nKj5mtDjIQLiLlE0lrDxAj4sAk63piqCl2/25u2c4jzq36hv8rDOfc40j9ADZV6DN3u98RABcbMONwtbDW/r5SajCHe2DUPzz2orQIH6Jtdn3C5JyFP0cAM0kaLFjYcIiJss3Y/aNbezd7M3CXSfN8soNnv9PmMVuG9yPR7PpeWTdO+CbSMlixsPEQg3bpSre16wwRZLeHLwDdcbnNQUqdvj0PNbN/0cPeSmbHF30N2bgvvo97S/bTq21Kcj7j7vvQfUqzZsyXtNmIfzNWN4rL5/1hSEYHH3aBlUxXEnJxvc7l/AuM/iMpgduN2bkNaiDZfxZvJz7g0gjdkLynHbjEkWN90HK+K4C/cJuzugdX/lIXAry8+k0P/ajC01gaXULsvPL9ZESaO1fW2oNLjhp1tmEMf9bpm3T7z7j2v7s42qb0fM29ii53IZRMZ9k5sujXsNpIJ9gFgAVQa3M0REcY99U7QenQFO+i32zKTrn2XPN3ya4L7JTXtdr4FSDLfaoMrgdoaIKO6lP4jt5kXgpN9igT4vXf6o6rsesiNX4j2+SX3Fb6E0CawxuCt0BupjuM0vp6vQut/y9MRx7vJX8hMi9j6oZibJkcfPUvqXR4/A6nzaqxw0lLiPXPnLGj347JGyqYrhntS/GMfPq/Fx/sJAfd/vT/3i1cM2H+tLfyKf15nYKvZTBhqcYY0jC9w57WLc1MZwr2nTWWO6HcJAj8V5qRx0rSbNww/J7WFoVLKdAKp9WV5v5eKhBWMQw20Mtlt4DCSDY61VcRmWKmCwh3pPlrg9dcpzzLf9mDXz9q70Ineqniqs2IG4B0OjnUJXs3dsGK/W7kDcKYsaRvFbaA6tVnpUY+bHHYibLLUhAihn8SyVD45gg812Iu7sDMQK5c4KLJFXb0PbLKjcibjz8Bs5wEJy+DaHVa68E3GTZXjlAKLCPaCQLu5I3CO4GxuE5xpGXE/YkbhJGGBxEx+CdibuYjd0PZ9rhLRhXbYa1pNbI/pd9e4Z2D0Du2dg9wzsnoHdM7B7BvAZ2CVW4/PxSS8FidXBb0dJo5/nIh9ythm+Kfko5IHrokzUWAOtD5NBE7wWQRuf3zF5OdTuaDukDevi359jb0BhP1brkUHVZWjibyu2QYqUHAlXfroa0m+Gb+rj1nfL+eLOLuKckrosD6d8VsUtdOlTX6L02+yTRSJ/ydZqdrwTyECca4NCuujh1mlGv2CG/A00rFaSQW15kJZlYYlB2Mz2FCcH/vVQmRRmeLPrbNuS/I7hkUU3wTf1cJs0U653YlOQUrNrNIoMaspsqV5DFrL3WOUGpCfkQran7yPTVWZueBtM7rTZjq2jQhu/nU6WecVGNg+3STOK2xBOGSfiARljvmpizS8aUQo1vagsj5aiktFXHENcVFQ/Qn5TFCvBAK86J39u98miLt80JYSH26QZxW0Ip0QSqxnBoHKGfEalLcmgFkPRrlaeRjd6NsAass2SFrvBxXaUM+0Qr7ogmRs+WdTlm6aEcHHbNGO4LeFUEatLh8qZlQG1WEyRQS2ASk1cLq6YP2HVbLRao1+FZSw/Y5a9iWW/iFc92RW2nVV+0IS0zDgrOD/NpIRwcds0Y7hvbrAA4i5UxOqB2r3Zq6fVTazIoMxEbV9fNghKeERnrMD3tJV7HAaMNL52HvGqa/K+kYM6JIuyZSNt5CkewsVt04zgBoRTTawe6H342oGyDDiHrim7HJdM0qrKZcD9kT++3BwufOrx38gBr3pYugmQRRnz1wkfXdHu4AZpRnAXugKFIJwSRazOidSEXpFBhcx32TOA2qJHOFN71mH96opcXQ5dotwR3dnyqtVagQBZlC37vFi70MdICAc3SDOCe17eZBk6zjwrNtAjE99pyziaDKqjkjdJhZprIB5IpooLkeXmBbsyjAXhkQCvuiKf3pwdyrYm7YqjLAb4puEQDm6QZgQ3JJwqYvX1+396gyL5KTKoyITvkj1EniGhEQhMnRDCy82XzFjIjJqLmFfdmREtA2RRZhegPgRDYNwwzQjuJdldBeFUEqsH6cpQ+2k5O1FkUJEY3w129R8b8FJlD9/j7VeB5eZ5tN6reQbzqtWfc7wh/egV7Zwsys4zWrQrLUgoBMYN04zghoRTSawePU0yZ8jrZR5FkUFVQHatGoyqaH4dy4Z+GA0sNy9o0rDwMzeLeNWEtoX6fRlEnyJOFmVbbVUe0T4QAuOGaUZwQ8KpIVZXdLQ5OaUwUe/i/H+jG5QjsamVgr/cfI7OAJtJIRte9TBYBcwf33gWiNmJ2osfAuOGaUZwQ8KpIVab+XlnXIcSx9ETnNxi7u5ioPcxu2P00Cxq1jOPfK6+QtSZ+Tl2gtkmbOqOE9BuvRAIN0ozglt5EoRTQ6y+akWpndNdYXjMRJuPOgs6EXT8LF5uzpbn+XaGV41vGsw2MU8Y5J4XnBB4/RdKMx23eCr7xOpaF0X8LyuNWrZwPjTq8AajaLn5CF5ijjyyGQFaJIHZJg7fFLbEITBulGY67jUOIfGI1WZuJkLm+YgG6CfxP9YYBfNSNhKGxj8NAjNSmjgi5pvqJuKIQiDcOM1U3JhTYv2jjkkKK6xGvzhwI2/ZvWrJ/rfkDiWyQ8aOCFZppMwBIzLBJaQF+Sq8AQ6BcOM0U3FHCKeYNEXOioDgrnUuDq/mm/O/JU375JP1aI8ZKfrxrU3w3aC1XgiEG6cJcW+UcIpxJ/eKuPoJywr1rs3ESux/S9CLmfqnI2uAJIwbOBdWPg9PqN0QELeTJsC9YcIpJkWOnRbrD9W/SPH49UWRBd7lpp0X8Q4NmelGTfg26z6+fd6laOaFgLidNAHuDRNOMe6m/v5V1jmHcPv/W6KmwrqRc0S43cd3GLcfAuJ20gS4N0w4xWTQl9lfpbGtZZ/Ggfuc/W/JBw6yDhr+ppzaJlyy7j6+A3xT8dcobgiI20kT4N4w4RT1bz4L4tuafe1W74xSL/aMNvQKKApxGeG+26lG/dt9fIf4pqEQALebJsC9YcIpIoMenZUZL6kXCVbyxnP2vyX8WYe3OWjmERAr8DnmPr4DfNNgCIDbTRPixnmlEE7hleKzIL7ZD2ze8zv8vyUVeFsMrkovZo+e0B4hDdXyNuEQALebZhx3CuG0XjX5iVkQL82Zk4G6Aas5hqanpmUBvo41y0YvBfSngR4hDfUC1iASwuL20oziTiOcthZNloUzSmyay+cQ0dnftcwacyCM2jdXQtzuzf9VzG5gTiSVc3tsJZNiISxuL80o7jTC6dqMCfumlirmcTwqP8qoiid9trOqqdv5+WBVu9HHsQkt8TmwtZRazDeNhzDvoV6aUdzvlnmIMOF0+SIZntWb37vtmDsC37/Z30I0tLFzXLbn50Onir/flY3OIYsy/dK4qeSvwNEQGrefZgx3KuHUkkFLJgH1z6EsnxJ8hSwcboAUkVgyd0jpeVTBC3n7WGTfcsx5Vna9rhL4ISWExu2nGcOdSji1ZNDpGZ3AkEnO1vK6sjbwj639snL4Vr8OUkorcAQUpphvKr0EfJj+7acZwW1+fV0NudNk0MffpocXhEHy2DTd+6xMoGm+MIbaAt0g/RYv5Z2ffaTFdFcefbIovxkasnK9vbzeoTQjuCf1pHsl5Fp9vx7mRnLIaQp7CbhzItQmpLuW3vXjx79Q+yBUNzkutAGy6Cb4pgJ3MM0I7jWBg+1mQzkRpX6QzcuvFgbDfIo+JY3dH5GCHqTyRhZh/1tBA/1bkE8WZSMInLwHWyulvN4PstTcNCO405yxurVq3CCh5XilW5N76GFXpcpjeyMVTF25KF6HavS4hpSicH6408igxZSE/fhRTQ4+DR2rTtVRxIr9xp1GBs2aHxBi2WxMP92O2tUWolW4ot+4nRUHKNhyFxURGfRUGdWlFvC6CWjq8E1JPES/caeQQUmtAXNkHzPgBr8eQbOAPBK1dfimKSH6jjs7E8hUqIp4rB1BXNDbbo81C+hPBnRC1VlBNSkh+o47SgYl812U1BYKzdVw403wTfuOO0oGJS+Uw9luXjvqreaQPjbBN+0/7hgZdMxbZbp5wLrFUkNL6HgurEY2qtB/3BEyKHl7o4+YUJqOLnwON8M33QbcYTJo/rST+5aKfwu1fq4R0kZ0oTc9YZqtRlrsqsUZ+B+MX4x46ecU4gAAAABJRU5ErkJggg=="/>
  <p:tag name="POWERPOINTLATEX_REFCOUNTER#435E2A285429205C6C6571207C547C5C63646F7420325E690D0A0D0A205E2A284129205C67657120435E2A285429205C676571207C417C205C63646F7420325E69" val="2"/>
  <p:tag name="POWERPOINTLATEX_CACHECONTENT#435E2A285429205C6C6571207C547C5C63646F7420325E690D0A0D0A435E2A284129205C67657120435E2A285429205C676571207C417C205C63646F7420325E69" val="iVBORw0KGgoAAAANSUhEUgAAAhEAAAB2BAMAAACE3tzqAAAAMFBMVEX///8AAADu7u6qqqpUVFQiIiIQEBC6urrc3NzMzMwyMjJ2dnaYmJiIiIhERERmZmavx8LSAAASVElEQVR4Ae1cfWhsRxWf3Owmu8nuJmNfUs3zvXfzaGNtERNjVSqVXZWqf1Tf2vrEDzBb1NZPElTEgrJb9VkVdBc/UPEjq9AWavWtaBUV3CAtqP9kFQr+oe4W/EQhQSwqCs73nDN35uZzoy9m/th75syZc8793fm6d+cMISfpykFg8vSV4+twPW3MDFf/laN94aorx9cTT08Q+L9FoOm78+t8zABvajNQ8O8A/3+I/Tzgy/VbIGPIha4hdyTmV/wi0ayf/9/mno+NB/mzhiTR7ZYGVP4MyOxAHgSJ8fY7dtB+yMXRs6t09iVM6UKd/eROWfXZdUtDaq0Lc6n0QZB4pNleTFV+yIX5Cn3wxze3HyfkPkKeRqLTJNKjw6DObUX3wnQP40xezfm7SgqJ66CKe2OmNKV3RFJz7i7S9vbOXRneu1BuMPtzVit/sZ5hrWHwODlDnvMUqab4VHHdoCh1GfNiLEp28SORKCANlOkNI5F/gs6+iGvObEa0uwsThyXSUdYmLvRY979xdvW2a2hZKm+si2ubtZnl5efQU8vLy7+pUd5gW2VR4v95dx3wJRITdO6HrHaNvmh5+eYnKFs5hpHYfmj5YfpqpmIsLtIYqBoyeT19XFqI3kl5U3jBuQdr31I2201O5Ogf+GWMTvPLFK2z38zVnPanm+gmKJBINM7WOa9GRcn2k1OQKN3JZLaljjEwZomaQ/zJ18zb3oa81U+YGxmVs0jxnLDfon1xFTeTC78ZPULRgC+R6G3xunkqNY4wTINt4pY6k5zkHYiQJdVNOT3stGbum4yIWx0fvPn1ymhWPvjsusj3lORvRW7QFZfkz6NUV5dlEonXikyRyum3dCGMxLg0WqUxqzJggkeU8lQ+cG6uxG91tP3Abb3TsTC/Jv1oNEVuQOX1xSK3JMsEDX6ix+jXQJaRAomcfLYl0f9Y3yqHkZjoi/pLdIvJ2MckmMP8uUTXjfoiv9XKGfL2fJX1Y5YGm+LyffFLqJr2/iKyI96BIurQ+6W0+RVITK7LSnRFXEtMcah3NFaV6DQhbMAsSh8Eb6g/bTH+SROjfAT4aZ2cJpNf5ZxIld0minUfJzLLZ9xEym3TP7pMgUR2UbD1UMOzISQ2bhWiE5RBPTFHJlZdhcPJT6qOK7Tn58Ql0v2lKBtBblqwi3IMI0S2FwGb4xRbor3UYane0ZDsHu0KYqQeRqJDy1wmw82NPJV8lmeOILVUcxWm8nIWMe8dExKSyS1RWqISgkgCE4llBXIxP6B/RwyREW3iR5I/UK1snmVDbWJbT9ZscB15Cvl6UuNQOG31kIRyNWpHDylT7InwVGqKy4gCLbcusqQqAZIZ/jvepnodYpmqTag+o4eajzGBEBIb9AKvnuGtNXPVNX2eGX4a164JU6PyaRuza2gyb8lWa0orwmGTJaNVsWi3DEWJNiHpPAWDSwiJzEyTS0+IdWjlbUrLsC8lapZVzFS0iu31EDK6j2sZXEoK1dmuLkJXgIQZarhACAlVeYQ+CakZcqah5ne/GfzUdR/Xsnj5V6zNdHUJvgIk9FAjBHZAogWmd6xwKLmO7JMB3dU+LEAdiRW0rgKlN9C5RZCFJEBCDzWieAcktpMjMtR62HSbL+SCCQ0MqI/zKvNy4Sxrt2dWQ2oAEmioSUciUm8oIa2HzaepwNPLwB7q45w/opcdPLNBf88vvgSQQENNOhJT9A6fsmHx8hSsMBNGcmjRj/o4lx0B8wAhidcNow4ggYYahES+aeQl0VIvOQ57WFn2ISlFNUYC9XFeawx8+GVZ9xXUKAZIoKEGIhFVsTJCqt7XGqP0sIkiletrv948XHUR1Md5hTGn7o34s4TRaZHAQw1EYpIiW/xz0KJRcBTEJFzpJAxiJFAf57IuEuRu+o44oUStMQUfDzUQiRJFYxIbd+DE5FF62Kwi+DjBvkw4jyGPxgnUx7kjTu9gnA/Q0zEvwcm2CTzUQCRYN12FtcaPuEmQAkIi24XO8M+Xm4CB+jjnj7hdm5BP03N1UEWSFgk81EAkSOftqF7raEcJ9s6EekcrRt6wzxOXLQP3cc7Hc4eU/CQ91bR1JGWRwEMNQgJXytUSWrDAoefw8uUVrn647CpSt+ei9YSu+kx61r0Ji0QPtfkUJBbeovUd2bWtPshxg/nEG0+tbB0pJV6IGnCNaQRvqM2tmowgLBIDGoOiMBLRxTqX+zMQHjq5AdYv7jBBSHvdOjCSeENZcxuJFGavYou2GqMsEnQGFoSRmLhLyL0GSg+bHgMdQH6yhha3V2yuBSQld0N+wrIiiipUZ7qQaZCAn9GZQBiJ38a8fpRoo5w7rFRQX+SY/qn1hJEN4Avu41y0M52oIBnsk00TFBkknKEmiMTUK0XtwgpQMnxyYBaKf4oT1uBchvs4Fx30ExUUY7zdBUUGCWeoCSLR+YFIt6wDJcMnJ+hXpZH3lJPGxuyYGCWWE6S2mayhOBEsMUjM0xXIDyFh/lXfgtLDpyuzi9zIl+XHW2wvo9ZO0fmPPkLpL+85D4vzaa+xUFAicf66L1bpmc+dj01RCIklvb8gjLTRcZjEaG3mu/d+6jvnrIdWu/5Lo6F9s0Xs7yk0EcAShxZI5LSKaVMaQmJbi64a0aMhRgfM8kOx15h6GRh/r0zvg0Il23UgO0nLNqFUvLdpBEJIGIGjJz4C3MPWt8s4D3PzYGKB/AQtkUiwU2bRpOx/ndOwbTnhS6+cYPkZxwKJjG8cVfdbte3cj4DmHgskUjbOFPA7eQ7trLtHo8CvxwIJ0unCe4J0Fq+1+bALEqx2PJDIrsC7h3RvE+bId16F0iooPB5I5OF/GuDuSA53Dljk0scDCbIBny64x4k7QCadPCZITOLhwNzzE3VD7kQcEySI/5aLe/i8dlyQKPZ9z/wLdR/Xz8uW/Xxye4B/wj5B4ASBEwROEDhB4ASBEwSuNAQ6l680j4fkby7xP+eQDP3Pq41qi7vxMe8V2ktYuVcBYjZRTmaiuocZYgUj18m/Q1X2zI++6a2y0PWy98f0Rq5HeI9NuubQO95hfj6/tox9UI9qL2HlRgH4+8vwGBGIXG9tQqF0OoGEblF7/0sligOmXuvwF6YlY63rFOyUxZHrUDq7DnOGHk/5rG6EFJFAQru5VyRG/0bpG1bZrqt1ofl51lDJ/U5TUX/37CGsXGhDketsl1/d2ghFrneYR7tMCSS0m2lIxEnlN9CZfy3/eq5Jxi7wQhP7xOhel3NsypvtFhdjy92ZwpHrLAygb+oEI9ezdxiZnQgXCeNmGImv1OgbF4Xeu2c3lf6C3C53zRnSEUiAMxdyZnOFks3SqxXVKitCXn4Wo6yb6dCuYMnIdUIaZSPRWBdkMnI9j7aFE5JiwkXCuBlEYmruF8+vifCDwmsmrlLODGaaglr6Hl9hoDMXJlD0E5PqmQ14Tlh59VRdqfNdcOQ6iyyav0yergTDkeuVVaQrxYSLhHEziMTvmO4pERZ5qa7i/sj1eivJ+CxHAp25sNRHvpBoxsRUOv+OPdOzD9PUdSLXS2fjkc1RteMyJXK9wdwBKcWEg4R1M4RERmxpEy31VjKvxua22QbR40igMxeqDDmYMn+2YWODLiwhN9CzjrAtdiLXR6t3Zp9VUW0/JXK95MweYRMOEtbNEBJrwtcs31h5B+nJWSBjxkAWjMeQgGcujBuQ1F21Pmj39C5xYZCKtVD4E9xyJyPXB/98WG/wXpNqGk2hCkWuj7rmgyYcJKybISS+IayNyr3atbLIbdi92XmBBLFnLiT2irwub6MgEmHl7uZDoZ7/JCLXSW5gdqGkRa6rfSxGEQs/nOnanKUcJKybASRyatwX0S2jcktqVAObdNv8+YAzF+ad1URhJbJ7S5Nh5Wzz4ab1zlJtWjcZuV/pA7Nv6kpWauR6pWzqKSJgAiMB3AwgUTglHW1zrEuy6U3ajs9iKhgS8MyF3gr2ZH6R2BghvQcLiIy3faGzycj1m+Y+fLOKNk6NXF+aBsol6TeBkQBuBpDQYS0VPrmrwL4xO0wwHkOiAs5ccI8Nerk5XIW55QkrJyyu/FsJ51t0xfJ45HqGbo51PyMbSmrk+rye6G19vwmMBHAzgMSUeqDiBBg2YP6KGViCbmYZEuDMBaKWQ9qPPOssoKVXt3SBvbJF9d9tTlKJyPXCA2TkMvl+zItTI9ezvj/qfSYQEtDNABIF1ckrfJBkm9PvZ55UaJk7JFOGIcEetrY/Dna384LsZbbcsLyKkOYFILHzJ14Gsoz0Rq7Pbymh1Mj1jDt5iEpJE3jXDnQzgASpyM3xbR5lQbv5Faa4ZqcOtsOyz02Z946iEzf4CCvcthEavWku7SZ2JsnvEc8buW7eO7CSHm6FrgNKb8IERgK6GUJCaaI0Zkg0J7q8s9s7U6XEnLngPJKITz36BYKROKxc1ybsnBre2EzyRq5fv6nKccNyQs3U/GZUacI1gZBAbqYjIdcElWexgYUdqpSYs7U51hvwtpmpPivasAFRLc94Jio/Sm+zShh2F0DOJat9yHH2hueTj0lJYxMICeRmOhJT4i3qmtnLTOsotf0euiRoJ86rVWfcNTuuqNknUY3DpR85KzxA5HrKwUXIBEICuZmOxDztG+8ZEnWTcYkReDQFIeKgkpat7A0D4zqeUZtpWl2e/mcLiW1ijInDSRkjEVyja2ITCAnkZjoS27OxVpjeJhpmSczlC6KRz9u27jQZo5Odv7BqMrz/1W3OpXAcJg4nZbK2AeKK2ATa8YndREh8HithroGPDuNpvQMjsSBub8SuP5KBs8LSJ/FL6YEi12t9x3mZdUwgJLCbEIlrbXOWarJwjPTNHcZ4C70V/1Nswr1Ep3V5IphaFHyInmpqCX49UOR6bR2q0rRrAiGB3YRIdPQhVFrPNhryKRzctIi6IiRYK5fpSVrKi8SX3SBivcTXtfB1h8h1LxIJExAJx02IxAC+YjE3CnhmGsBBKXcZ+dmC48TEX9nhlsvLN9m+5esdd9NzMdLB2oResnL+HiPXfb0jaQIi4bgJkdigfEFk0xpqEmzCu2DLRtctzSg0TvCVG0tTVp0nrPxG+rZYiNmfA0Wuuz2bqfWYgEg4bkIkJme71i2+lFqFWTJPTWvXq21TPg9m0ehOyVanVvJMcu5wzsUUNQ4UuZ6cO3wmABKumxAJeQPm9xKYODhTft9VxRncO+CCQazcmFjBdjZYLBQ85pyLKZgHilyHXTdsAiDhuhlGInpzU2g0Pzn7EYodKIHbCzy4VazcWK1x2+1R52GvMA+jRbaxcIDIdbzaCJuwKyvXzTAS197FPSx1jZ/sH4xFk7nRUIJgJzKa9KCizMmQbOGNRhz2gohevEzNA0SuO8dxBE1YJFw3w0jcV+ceZkHDmACHJb3euC+IqVmTN4HNkf2ki8LKfediytoHiFwvoOVp2IRBIuFmEInSK4V387F0kv9GNfPGWbxg2Zwq0FgzFrqasq+LnWnNY9eO51xMWXyAyPVJ9IEkbMIgsdCVNtk6XT7FIBJ/i4Xko1qeXy+ZAXqpDvlonhmYEnVKNMsP+obJ3jgTH+1M4f4j10vmIXFlKSb017uEmyEkJk+LyPVvv9V4yYhcdS4W+QJeeDCeCRzP2H5SMw3FlPLakVDh/dl/5DoIa083oZBIuhlCYkMtmOGqT0ykMTOU+92qeyOVvuDkvlSj/5Bl172b0pfdI+hdh5WTyuwir7H3yPWW83+L9MHzK5DwuRlAgn2MkAmuormL9NRP7n1/+4UJE0tyJFjjtbZ4qVrV1zm967Bysu/I9d4FbmgXSSDhczOAxBS/I57cbvDxKqWzno6u/vAb5y8csXDoXZx8riATfxWGPd5v5Lr6pzCsWJcIJHxuBpDQ9TzXj7wv9nCnnL0cSGTXYeW81r4i1yMaI4vhjEDCV7x3JHxa+Mlefr7g9sophbsvasge6KtQTHsQqMLQkSCVLjKIMtUmyu43kxK5nnXekcImho9EIzxk7T6sPHwDvMTZmwOFN/owR/YRuX54O1Mn0fc75Nfuw8pRtWSm003yJKdaRyX7iFw/PCTIReQLzPQ2YS4trBzJJTPZlSRPcIrOZL+PyPVDRKK1FXBzD2HlAQ2aHYxcb/S1yI7X4Y8TJLkCV17tIax8p/vYWPVL3Bf7+R7uESBBOnWPYcZ6IsD3S6dyA5HrU+JTSmpNU3gUSAT82UtYufE3RPhRfawZkk/yjwIJ8uukXcb5Qt3L3h9Tbttw6uYfcBhp2Ww5VHp7qOCEH0DgP1O1yEBe5BQyAAAAAElFTkSuQmCC"/>
  <p:tag name="POWERPOINTLATEX_REFCOUNTER#435E2A285429205C6C6571207C547C5C63646F7420325E690D0A0D0A435E2A284129205C67657120435E2A285429205C676571207C417C205C63646F7420325E69" val="2"/>
  <p:tag name="POWERPOINTLATEX_CACHECONTENT#435E2A285429205C6C6571207C547C5C63646F7420325E690D0A0D0A5C746578746974435E2A284129205C67657120435E2A285429205C676571207C417C205C63646F7420325E69" val="iVBORw0KGgoAAAANSUhEUgAAAe4AAAB2BAMAAAD8e23/AAAAMFBMVEX///8AAADu7u6qqqpUVFQiIiIQEBC6urrc3NzMzMwyMjJ2dnaYmJiIiIhERERmZmavx8LSAAARv0lEQVR4Ae1cX2xkVRk/c9tpZ6adaQ+7W2CX3Z1ZcUE2xi0VQjCQaVDUB3VHYAl/Hjr4B4xg2qBBfCBTEmXxAToRCCHGdDDiJkjYkoAJmjCNWR586vBAog86Q0IQo0nLw8aQYDz/z/edP7ftdopb0vtw73e+853v+3733nPuuXfObwjZ3S7UMzBy4ELNbHvzmt+3vf4vVO9H91yome3mtXsGPgFnYCGE4cqQMqIbW4lUfBTR/9/U14HIV62CghGPto24rlCZCZskE2H9x6s9Ujbx8oeMSJJbrQyk/EFQWEfcCu7h1gPreN9SdfL5Gp34MnNxtMF2ub3WWXbRylCaa8NSqrwV3GcXWsdTnW+pMj9NX/zTDa13CHmBkCtIcoAkulf3GtxzcgpujzLNyMVcv6FN4b4SujhVZk5T7vNEes7dR1rBfrahwOsZ5XoTbzGb/MnGILvSvXfIQXLtpbJR8TJxXKZoazPlybKo2cBO4h5FHijzG8edP0cnbuKeB1cS2t5AiPMzWVK+Cyc6rNteMzF7y+W0Kl3NL4pji90PU1PX0r1TU1N/r1N+6zWroia8+2ED6CXuAt3/R9a6Tm+amrrhHGWzsDjutZemXqO3MxdD5SItA1d9Fa+i70h/yQ8ov8w3Hn6x/oqK0FrgQo7+gx+G6Dg/jNEG2w9ezOXwdj1dARUS9/yhBtfVqahZuyQFd+leZrMmfQyBsUa07NsuXzdvPMsS2BMm7QE5shcPi2hN2hVHkXou/r5wlqJBWOLurPK2eSo9ZtgZjF7vmxvMcoR3BUImVYfjcn+3OYOSZASw4d5371YhsvKiZhdFuaMs3xWlXlsc/N2bVDeXdRL3naJQpPIBWDoRxz0sg9ZomTXpMcNt2fJUXkzuvMSBDbRO39I5UBbB5mTU+QVR6lF5/KIoTco6IYNd8jb9NSgyUeDOyetWEj2J9ZJqHHehK9pP0lVmYy+KUPZv9zO6aJwVObDpg+T+fI31P7b1VsThdbEnVD14/i2KmWAHT5bob6W12QvcI4uyEZ0RxxJzHLvP52eV6TghbFgryhyEro+7lhilpMMB3nP/3CAHyMjzXJOoultEte6bRBb5M8/bcmv0fVcpcGePC7UeIngxhnv5a8K0QNmJLewnhVnXYT/KI6rDCV/5/eKQ6Du/KC9wblyoi3KkIUTeC+IkOSmwCdBXHJW6z+elukPbQsg04riXaJXbDPJwmcvIM7zQ962pbjzhOC9HdjM/L8gTMLIqaktUAk7kaUjEYxwllO/R/yCFKIjr/YbU99QdVGHF2PVe049LNgRmLiW/8z32QdNSF0C4UiNp8pJyzM4230oL4pBRpyi3KIqkJk+HLPD9cIvq575Vquut7n49RPycGcRwL9MTvPkgvxMH91ze5YV+b8M6EeF4QF5JE2QOPTyb8v4ztdMiPVMkAzUx3bUKJYnrLeU8BYNCDPfgvgVuXRBzuunvKy/9PZSombQwx8ks9t5B50H3TW2Da8lobaKtq9AR4DZDBDeI4VaNM/Qi5KavhXn1PA07xVdU901ti6dSxfq+tq7BR4BbDxHCYB3cTfCAxQ77UFqSfSniqdaFFahLsIrmHlB7jO4/DopQBLj1ECGq18G95o+b0OvW5BafFEU31KFR3+RNKnLKKVu39s3G3ADcaIhIx52omXzM69b0NPWk0jPAO+qbXJ/Rj3leWKbv8UNoA7jREJGOe4zeE3LWH12egtma5zKHJseob3LbDBibCfGm5cYdwI2GCIQ7v2DspdBULwOOuj9F9hEkxRHGjfombzUEPj+yovsaZhwD3GiIgLiTGnZGSC04/TdOtyYUqZyZhr3k4ZyGoL7JGww5ba/Br93Gp8WNhwiIe4SiWPzjxnHjoP/CCJxHeO4xbtQ3ua2Lm/yEPlD2nKj5mtDjIQLiLlE0lrDxAj4sAk63piqCl2/25u2c4jzq36hv8rDOfc40j9ADZV6DN3u98RABcbMONwtbDW/r5SajCHe2DUPzz2orQIH6Jtdn3C5JyFP0cAM0kaLFjYcIiJss3Y/aNbezd7M3CXSfN8soNnv9PmMVuG9yPR7PpeWTdO+CbSMlixsPEQg3bpSre16wwRZLeHLwDdcbnNQUqdvj0PNbN/0cPeSmbHF30N2bgvvo97S/bTq21Kcj7j7vvQfUqzZsyXtNmIfzNWN4rL5/1hSEYHH3aBlUxXEnJxvc7l/AuM/iMpgduN2bkNaiDZfxZvJz7g0gjdkLynHbjEkWN90HK+K4C/cJuzugdX/lIXAry8+k0P/ajC01gaXULsvPL9ZESaO1fW2oNLjhp1tmEMf9bpm3T7z7j2v7s42qb0fM29ii53IZRMZ9k5sujXsNpIJ9gFgAVQa3M0REcY99U7QenQFO+i32zKTrn2XPN3ya4L7JTXtdr4FSDLfaoMrgdoaIKO6lP4jt5kXgpN9igT4vXf6o6rsesiNX4j2+SX3Fb6E0CawxuCt0BupjuM0vp6vQut/y9MRx7vJX8hMi9j6oZibJkcfPUvqXR4/A6nzaqxw0lLiPXPnLGj347JGyqYrhntS/GMfPq/Fx/sJAfd/vT/3i1cM2H+tLfyKf15nYKvZTBhqcYY0jC9w57WLc1MZwr2nTWWO6HcJAj8V5qRx0rSbNww/J7WFoVLKdAKp9WV5v5eKhBWMQw20Mtlt4DCSDY61VcRmWKmCwh3pPlrg9dcpzzLf9mDXz9q70Ineqniqs2IG4B0OjnUJXs3dsGK/W7kDcKYsaRvFbaA6tVnpUY+bHHYibLLUhAihn8SyVD45gg812Iu7sDMQK5c4KLJFXb0PbLKjcibjz8Bs5wEJy+DaHVa68E3GTZXjlAKLCPaCQLu5I3CO4GxuE5xpGXE/YkbhJGGBxEx+CdibuYjd0PZ9rhLRhXbYa1pNbI/pd9e4Z2D0Du2dg9wzsnoHdM7B7BvAZ2CVW4/PxSS8FidXBb0dJo5/nIh9ythm+Kfko5IHrokzUWAOtD5NBE7wWQRuf3zF5OdTuaDukDevi359jb0BhP1brkUHVZWjibyu2QYqUHAlXfroa0m+Gb+rj1nfL+eLOLuKckrosD6d8VsUtdOlTX6L02+yTRSJ/ydZqdrwTyECca4NCuujh1mlGv2CG/A00rFaSQW15kJZlYYlB2Mz2FCcH/vVQmRRmeLPrbNuS/I7hkUU3wTf1cJs0U653YlOQUrNrNIoMaspsqV5DFrL3WOUGpCfkQran7yPTVWZueBtM7rTZjq2jQhu/nU6WecVGNg+3STOK2xBOGSfiARljvmpizS8aUQo1vagsj5aiktFXHENcVFQ/Qn5TFCvBAK86J39u98miLt80JYSH26QZxW0Ip0QSqxnBoHKGfEalLcmgFkPRrlaeRjd6NsAass2SFrvBxXaUM+0Qr7ogmRs+WdTlm6aEcHHbNGO4LeFUEatLh8qZlQG1WEyRQS2ASk1cLq6YP2HVbLRao1+FZSw/Y5a9iWW/iFc92RW2nVV+0IS0zDgrOD/NpIRwcds0Y7hvbrAA4i5UxOqB2r3Zq6fVTazIoMxEbV9fNghKeERnrMD3tJV7HAaMNL52HvGqa/K+kYM6JIuyZSNt5CkewsVt04zgBoRTTawe6H342oGyDDiHrim7HJdM0qrKZcD9kT++3BwufOrx38gBr3pYugmQRRnz1wkfXdHu4AZpRnAXugKFIJwSRazOidSEXpFBhcx32TOA2qJHOFN71mH96opcXQ5dotwR3dnyqtVagQBZlC37vFi70MdICAc3SDOCe17eZBk6zjwrNtAjE99pyziaDKqjkjdJhZprIB5IpooLkeXmBbsyjAXhkQCvuiKf3pwdyrYm7YqjLAb4puEQDm6QZgQ3JJwqYvX1+396gyL5KTKoyITvkj1EniGhEQhMnRDCy82XzFjIjJqLmFfdmREtA2RRZhegPgRDYNwwzQjuJdldBeFUEqsH6cpQ+2k5O1FkUJEY3w129R8b8FJlD9/j7VeB5eZ5tN6reQbzqtWfc7wh/egV7Zwsys4zWrQrLUgoBMYN04zghoRTSawePU0yZ8jrZR5FkUFVQHatGoyqaH4dy4Z+GA0sNy9o0rDwMzeLeNWEtoX6fRlEnyJOFmVbbVUe0T4QAuOGaUZwQ8KpIVZXdLQ5OaUwUe/i/H+jG5QjsamVgr/cfI7OAJtJIRte9TBYBcwf33gWiNmJ2osfAuOGaUZwQ8KpIVab+XlnXIcSx9ETnNxi7u5ioPcxu2P00Cxq1jOPfK6+QtSZ+Tl2gtkmbOqOE9BuvRAIN0ozglt5EoRTQ6y+akWpndNdYXjMRJuPOgs6EXT8LF5uzpbn+XaGV41vGsw2MU8Y5J4XnBB4/RdKMx23eCr7xOpaF0X8LyuNWrZwPjTq8AajaLn5CF5ijjyyGQFaJIHZJg7fFLbEITBulGY67jUOIfGI1WZuJkLm+YgG6CfxP9YYBfNSNhKGxj8NAjNSmjgi5pvqJuKIQiDcOM1U3JhTYv2jjkkKK6xGvzhwI2/ZvWrJ/rfkDiWyQ8aOCFZppMwBIzLBJaQF+Sq8AQ6BcOM0U3FHCKeYNEXOioDgrnUuDq/mm/O/JU375JP1aI8ZKfrxrU3w3aC1XgiEG6cJcW+UcIpxJ/eKuPoJywr1rs3ESux/S9CLmfqnI2uAJIwbOBdWPg9PqN0QELeTJsC9YcIpJkWOnRbrD9W/SPH49UWRBd7lpp0X8Q4NmelGTfg26z6+fd6laOaFgLidNAHuDRNOMe6m/v5V1jmHcPv/W6KmwrqRc0S43cd3GLcfAuJ20gS4N0w4xWTQl9lfpbGtZZ/Ggfuc/W/JBw6yDhr+ppzaJlyy7j6+A3xT8dcobgiI20kT4N4w4RT1bz4L4tuafe1W74xSL/aMNvQKKApxGeG+26lG/dt9fIf4pqEQALebJsC9YcIpIoMenZUZL6kXCVbyxnP2vyX8WYe3OWjmERAr8DnmPr4DfNNgCIDbTRPixnmlEE7hleKzIL7ZD2ze8zv8vyUVeFsMrkovZo+e0B4hDdXyNuEQALebZhx3CuG0XjX5iVkQL82Zk4G6Aas5hqanpmUBvo41y0YvBfSngR4hDfUC1iASwuL20oziTiOcthZNloUzSmyay+cQ0dnftcwacyCM2jdXQtzuzf9VzG5gTiSVc3tsJZNiISxuL80o7jTC6dqMCfumlirmcTwqP8qoiid9trOqqdv5+WBVu9HHsQkt8TmwtZRazDeNhzDvoV6aUdzvlnmIMOF0+SIZntWb37vtmDsC37/Z30I0tLFzXLbn50Onir/flY3OIYsy/dK4qeSvwNEQGrefZgx3KuHUkkFLJgH1z6EsnxJ8hSwcboAUkVgyd0jpeVTBC3n7WGTfcsx5Vna9rhL4ISWExu2nGcOdSji1ZNDpGZ3AkEnO1vK6sjbwj639snL4Vr8OUkorcAQUpphvKr0EfJj+7acZwW1+fV0NudNk0MffpocXhEHy2DTd+6xMoGm+MIbaAt0g/RYv5Z2ffaTFdFcefbIovxkasnK9vbzeoTQjuCf1pHsl5Fp9vx7mRnLIaQp7CbhzItQmpLuW3vXjx79Q+yBUNzkutAGy6Cb4pgJ3MM0I7jWBg+1mQzkRpX6QzcuvFgbDfIo+JY3dH5GCHqTyRhZh/1tBA/1bkE8WZSMInLwHWyulvN4PstTcNCO405yxurVq3CCh5XilW5N76GFXpcpjeyMVTF25KF6HavS4hpSicH6408igxZSE/fhRTQ4+DR2rTtVRxIr9xp1GBs2aHxBi2WxMP92O2tUWolW4ot+4nRUHKNhyFxURGfRUGdWlFvC6CWjq8E1JPES/caeQQUmtAXNkHzPgBr8eQbOAPBK1dfimKSH6jjs7E8hUqIp4rB1BXNDbbo81C+hPBnRC1VlBNSkh+o47SgYl812U1BYKzdVw403wTfuOO0oGJS+Uw9luXjvqreaQPjbBN+0/7hgZdMxbZbp5wLrFUkNL6HgurEY2qtB/3BEyKHl7o4+YUJqOLnwON8M33QbcYTJo/rST+5aKfwu1fq4R0kZ0oTc9YZqtRlrsqsUZ+B+MX4x46ecU4gAAAABJRU5ErkJggg=="/>
  <p:tag name="POWERPOINTLATEX_REFCOUNTER#435E2A285429205C6C6571207C547C5C63646F7420325E690D0A0D0A5C746578746974435E2A284129205C67657120435E2A285429205C676571207C417C205C63646F7420325E69" val="2"/>
  <p:tag name="POWERPOINTLATEX_CACHECONTENT#435E2A285429205C6C6571207C547C5C63646F7420325E690D0A0D0A5C7465787469747B435E2A284129205C67657120435E2A285429205C676571207C417C205C63646F7420325E69" val="R0lGODlhfwAYAPcAAP/Mlf8zJf9VPv+IY//urv/dof8iGf9EMv/nuv9mSv/S0v+7iP+ZcP+qfP/yuv/j4/++uv/4uv+9uv/quv/f3//Nuv/Bwf/T0//iuv/JyfB4X+tuWvN8YPu9qf/8/OpsWf/IyO5zXP/Iuv/n5//X1+xwW+92Xf/Dw/WCY+dnV//i4vN+YeZlVvaJa+JfU/F6X/SAYvOmkehpWOViVf/Hx//xuvi0oPrqq/Kpn/3Xn/jRmfWBYsZXOvGom/GlmeRnXPrZ08ddPeNhVO2flf3sreySf/SsofOvpudsXfKAZeOnd/qOcPGXhOlvX9hwUO6glep2Wv/Y2O2Sic5dTOqHfd19b/GdkPCfjt18b+eQhNRkUveGafSZhP/huu57XuySiPm5ps5kRPWObuVyVt5wUuF0VeyLf/q8qNFhUPGTgvi2oeqNe8JLL/7ur8VPM8xVOvi+jfbOl+rBivONbONmW+/HkMNNMfezoOyYifbmp/i1pfC0hf/o6PSEZ/iiif3XoPGon/fnp+aIePWwo+FdUvihiOmCYeGkdO6DbuyBbPeMbvWEZ+WOg+uvf/3Dkul9aP/9/eBzYN1wXcNUNtFjRf/Juv/ExOnBivijivq/j+uJffezpPqUc/CXg8xiQ//ur+eRhd6hcfSmktVgRNBZP/iGauOEdfblpfHKk+2BY/8RDP93V/+6uv////8AAP//u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H5BAAAAAAALAAAAAB/ABgAAAj/AFsJHMgnCghWCBMqXMiwocOHECNKnEhRIQgSIwZqHPggQ8WPIEOKHAkRhIqNAi8gFNGlxquXMGPKnEmzps2bOHPq3BmzBoZKCC9sVMBKAgKeSJMqXcr0JgIJrBQMpMAKgoOmWLNq3frSAQRWFFp5OMFqwsxPjjhtWSQGDhGucONqncDKEqQHrCrM/LMEkSgbNmI8SqVDruHDPCuwekD0aMwcpZh0wNSihZ8zRcbEkalKVVMCrgS8AuBqlcwAnmOSdsXaVWqmq1wBGF26KYKoFlhFiNlGUacOKFAIXMEBzJoyN2J2/hzaJmqZq1u/Xhp7ttYIrHKzkpkpEfAdMAS+/9BgQo+kRspTox7AegH7Ba8OGHjF3lWAAq9AiyZtOn7o56rVFlMBAbjCnmkCeAaaaQQIwNoBr8TGWgP8vXQAa/3FxoAqBtakkExzxFAIDMQJZEIIJaSBhxPpvVSgKgyUVkCHqiRAwCr4GQChfrSZxt4ABrgGXWuuNOCiARIiqGBtAJhG2gARytbjKwnI1kCHEg6gSgAeJiSTF2r0wcF4ApWwwQdN9EBKi68USGFtBxywgCvw3cjakvvVFsB8BRgwHW2tGTmjj7UlmJ+AADjYXHVTbvmSo7GZ5ihNH8YExR1JkBcCEK18IEMKSPjwBpvPVaglkPn5OcBzPFY4KYAwVf8Ya4cVGrrgK3MGwJ5ojPLHY5ueMTrpTJXCZMgVXKC4gRVHpMDCDJqAEgapnlU4Y42vxDgAAMu1qieffg7Z30uD0leoZwdSKduuUc7mKoSvQCrlsDIV+9IekWxypgwCzSCECzigcQi1U7ZZZLauJMAhnlNGGuSf0d3ZJpIYvpJgkupW2dx7DatSgLbtxsslpdnpFtMNZAgyiLNSfOECIThUwUMeBMuqJUwXJrAKw7JeKACsL0UsJIEG1janKzGaRjQDAezopqyKZjjvyDJhZ0FjMqEyiilGmPEDHVQAggUbciDGlaxm13SbAnjpJVMdlGiRxRNDMDLFJJekvRXaestfpNgDY5U1UyBKeOKGHUGEckrfWvHN+Ct0neBBK1RZ9fjlmHsF1kBEGYX552k/FdVGKrEiAgZXga56Vg5gIEJQKLWigkck1W777bdncFLsAo1AAg24By/88AnRgBFKAQEAOw=="/>
  <p:tag name="POWERPOINTLATEX_REFCOUNTER#435E2A285429205C6C6571207C547C5C63646F7420325E690D0A0D0A5C7465787469747B435E2A284129205C67657120435E2A285429205C676571207C417C205C63646F7420325E69" val="2"/>
  <p:tag name="POWERPOINTLATEX_CACHECONTENT#435E2A285429205C6C6571207C547C5C63646F7420325E690D0A0D0A5C7465787469747B437D5E2A284129205C67657120435E2A285429205C676571207C417C205C63646F7420325E69" val="iVBORw0KGgoAAAANSUhEUgAAAhgAAAB2BAMAAAB4y/cgAAAAMFBMVEX///8AAADu7u6qqqpUVFQiIiIQEBC6urrc3NzMzMwyMjJ2dnaYmJiIiIhERERmZmavx8LSAAATFElEQVR4Ae1dXYxkx1WuvjO9/TPdPVPenXEyG+92L8nG2ELsZIgVBTnqUcDAQ2AbOxvl52Ha/NiIGGYUwBikqNsSZM1DMg2JiSIUTRslWAlWdiwloICUHpH1A0/TeTCCB+i2ZIXwI03nwUKRgjj1f07dqjsz8XZjj6Ye7j11zqk6535dVbeq5p4axs7SmwqBhYtvKnen62x3ebr1v6lqv3r+TeXumbNnCJwhsBOC4N4QM8JbPIgIfhjhv7HY70Hu3HeIMpa8OrDkkURjM6ySrIT5bwDulbp1onTJkix5xNGIKt2DMkeQrweMQv+JI2q/8+Lkp1p85eeg3qsduBQvOAv5XUdjanuAc5n06wHj9k7/Wmbld15Y2uBf/YcH+68w9mXG3smSiywxI8W4I8wlN3F6GjgLdwv+sZIG415cxc06VJrRTRJVc/Fx1g9202MZ/pGUiuOV70DB0o3OPLSJ8SvsHvbAW1VN1bfJ+z4naQDMG3UpOcZFgVEhNXCoNw5G6TW+8n5R8/xBwgfHMHEHVfa0wfL1IQwF717ZevjtvKnq7+7Kex9azvr6A/zC+vr6v7W5aLm9ppSEL7/TQXwFRpmv/j2UbvP3r68/+BqHeWUcjMkL69/gH4IqztWrvI6qmj55H39FGUl+i4sG8b7LX22/qM32dwRR5P8ubuf4krgt8g5c5+8WdDi9lx8ggQKje6kjeG0uJZO3ZIBRewx0JqqOc2j8kiWneym17bpwXz3tp+2zzKn3SvWydKHHR/Iun6cYX0Dd5uQVoMAYHoqyJa5qzAGs0ZbxUAc0F0RPYmxN91dBzyBt20dnOfm0hfGvf0zbzaufP78r80Ot+arMjQfylr68xE1xJVNgfERmqly9k2vX42AUlNEWr0ORMSjOLpW4+tmFxZp42rn+8w8PL9alB9vKle6OzI25uv+MzK0pmaTRJXmZ/yXKAinBKKpfuCY7InSyZhyM8kiWX+OHoON+Kcmc8uWP+a61UBVPu3EP+3ipBX0a0vhA3r4pr4zrd+F/y2wuOGgke/yvlLa9SjAWdlUhvinvNag41k26W1p1iTEYP6vKB8mb9qUvh0NlZU6MBv/YYRfZwnOCk2jZw1Js+jtTWfEaTqXihH/PZ0ow8tck2ww7IhsDY/8DUrXMAe3yKitv+RVOLb+gO7E0UFqVt8R0nKpqCsUlya6qIY0x1Wokcp5fMHv7eY+lu0lXsYd8IIlcJw7GHm8KnXlhLvc29qzIzCb1dLuV1krqvWLXJmWFysKhlNa4QiFR2CRyukG8LI35/xCGzMiW8S3FH+u21oBsrGVMzBscxtrcW9lfp2ucFqevfypZvx7Hkxe0NfhdRKrtyFtO41bclVnWUhipjLgW+tzMTxxTtwzdecyw8yegEANjn18XxedFm50///aRyMwkFYx30tqc+s2t5W3yku+p5mulG9Jnm2VzLTmrdwxNyZah6BJHA00MjPnlHaFdlrPUjd/UtczgVuN2xgXWki1qckjAMf3d6FApq7RWBkZE7ggMO+wIhRgYunCO30WqmX6mq9/7YUv0tzf93ejSyWG1vTwwEnpHYJhhRyocAUYPvfNphdPK7an+Gam+NcIC0qNA0DuPpPfz1Wsoi0kEhhl2pPgIMCbpARrXOgW6L6Z50UQGCdLfRZGGmlmr0v3lrVg1CAwy7GSDkehVTKzWKfB5Jvz8FjJJ+rvg58x0RGT2+XfFLZQQGGTYyQZjkT8aqmyKvBJH88+UnSJZGJD+LnRz6M3AWGpJYqtDYJBhh4BR2rH6iujphZDHnmIWtp8yaqdgkP4uSp1D+8aQ9RertmIEBhl2MBhJi1bGWCu49LGVToGocjUBD1ddwhMyRvq7KHDOK/tuuo1h63Rg0GEHg7HAiS2xg3TNVjAjYgFPglI2KRikvwtdHwz2B/yJeqoSPQOVfDrsYDBqnIxPMAbhV1Wg0imwqmgzA3YyvB+jRMYM0t+FL143Ac4n+cW6kNDkWgYddjAY0F+3cKnC7BsGqxAw8gPsj9j6PEAM0t8FP+d3c8Y+yy93UBFFOjDosIPBYHsfJ+V6Mx8xYGlFukmvThyC7YxbjkH7u+DTt4nS/Ay/sOPKKMqBQYcdAgYtVGynaqEK08jRmc0v+SbwjKzK/V5M5hmm6E/yS/5zODCGpPFngHH1N0x9s7z39U6esFlKLYzaTedLLbVu6uIZqFW8v726ZTOScGCMeR2J4mAkNzpC77+Q8izIfTS18YcMxvq7zodcahWz7TcVpQwrtmuuGFAODL6MBXEwyo9LvQ9j7RnQ51BPUJve2Ohk0+V6SFNx99XGl1PRVKW1PMBMCwbeiAeFOBiv1kX5JNVSBXeKqaK38sDE4m7Kzj5yh/Z3obq3lCqgGLDLs4NEFgxv2ImCsfjLsnRlE1UyE3Jsp5H/UU8ZxC842t+F6niUKqAZhf4AiSwY3rATBWPv72R6aBdVMhOyzJ9Tdn63mbZ3zg2RSWqawdoH6RKak2CJBaPBNzE/Bob9e/0h1p4JvbFyTdj5otr7pSbn9bQqufLMbc7/+ekrWFzKWvBiRQXGlXv/osXv+fyVuhXFwFgzHy/EwbZ13GFirr38Nzf/7OuXnZPOgPnTSNe450Twxy7yasASj5ZgFE0VS1YaA2NiVLes6syIuTEYf6EetKcXDIUnVXoKK9VcH8LsNK1ahq7iyR2rEAPDKvy/EJ9CHlIHJk2ax7kGetVgfopWYKTYGa/WtO4bgdN1jTrlzrCZYoUZpwWM+dCwqh+55Rp8GATDPS1gZHyeU6EL+CL5lu9pA4S4nxYw2N4APxam83QyLkZhlHCxUwNGfhMDgOnhAc6xr3+QpC0kPDVglPDfRtADsiLtJVjk06cGDLaPf2P0mOVHUSabPD1gLNChwT72ax1LHkWcHjBY+KmrJ9iXO0VgVEehX/4LnRA3zMs3w3z2SIR/xj5D4AyBMwTOEDhD4AyBMwROEQJnB1OgH7N73N1tVObUksc/mCK4v5d07iQypVBlJwm4Zz8M1SB40VD8WIFMfjgaPqGf2mTWcKQw+VpI5eogxA3z4n93iK0Tw/UY7hVD0HsqGl7/YD261UULRXJJxMY7mqECJwm4T4Nh2tWPAEby7RZfHUAEZcqt/C4jKWmrbCFj55wUsJkf+1nOfxU2ixL1+YXlM/YRRCNye4Ay2WQKDONmdD86Xh/Elv3n+reXO2xN/t5zHaeqouFdfp7XVWYPnusk6bMi5vlfLtVZeVMUe48rW1M7SKlo+RME3KfAsG5mtIzEuYCoZCLjZu57vKi+5OmNrFBHw9s8fBzbUZn8o455DOrT6ivRzz3ONpqgbmO/gB4O4AKfHpIkGt6NuhAcJ6XAsG5GwbAR9xBC9QSy8Xv6u76vvEN9Pt1tWmF315KKaJkvNkvk23FWedFTpFkdwczYl6pctD50LkVRfSOSjpb3A+4zTKTAsG5GwbAR94wcTFHljynPu23Y9IZ4pMYt9uP6WVQ0vHuwqgtE2CD9JB8IXHTFkj70D5muilhhci5FWUV/paPl/YD7DBM+GM7NGBgu4p4eTDGBwUKmRREkV7tUzx3M6S8xdTS8EotroyV/WEF2r4urScmE/4Kh0/dn7Tel8uN9ci7F2kjqDw/FzUTP5pYg4/1FL8OED4ZzMwbGQx0wINsrOZjChXYURJTWXOux/Ls2dB/Q0fBQTqdf3LePVaPvEwh2/q7R8u8FFD4romrIuRQt1cLUKwVHy8OnUgNSU9yED4ZzMwIGirgnB1PsmSGRMS5+j7nxD75xsa682L5OvGGlt6zxpmbN+RP6eMwJ/lZwLD7sQOdSFFQ1gWh5xtY889GwFg8M5GYEjPJIPoWMuGfuYIo5E8kMUvXlZ1H6K5V1NLykxSV/CwXSmaHUSm97ByQYQbGtxkiZH8ohwp1Lob96CUTLwyfZd5sqzD1iwgMDuRkBo6uaY07+/C72sMtHxhIb3xLkJ1d+baBYJhpe5eD6Emtw+2vJd6QVCSISc1J2X1jCr70EiuhcioaaZeSvyZp62huVDQTch014YCA3I2DgiHt0MEXf9RImXxDvXf2jB3Xsso6Gl26KS3KeKSwlRz6WlUkiHHOyZwddUOrt0nMphpuyZCBaHvQCkVJBExQM7GYEjD3V22XEvTuYYg5HFmyAX/P84NzgcwohHQ0vvRWX+ZE5bEbkGufFlaYvBmJOSuS7yd4tei6FPm/pW6oeE9YiouUBfPLpvdJgIRMUDOxmBAwcce8OpjiHm/BXwF7leZa7xb5ZF6Z1NLwgZep1ICzb/vk1H/obfSDmpIxGJca2t8i5FIwPZNXfUxYMbiJaHlLrUN3JNWCCgoHdjICBI+7dwRT7aMhgH1VGG8aFbTUfsq6A3ByOArz5ZStARDrmZJtvIvmapO25FAX0Lb+YZtB5LQ26NrWkTVAwsJsRMHDEvTuYooVb4p8qc72RNjtcMvblvXJdhNLZzlEN9GjQu59f2iLFxnZqItjvlDK7NqGV0DA2WLZQB0y1KRMEDOJmBAxdk4y4twdTQGirseDu9x1o2vthGvCQdpEhhrcdVwZRP0FjTuCD2LSePZeCNi8axgavHq9pGiueCfodJXEzGww5UbAHUyxmhlm3Rsa6vP8vXCvuYIUSblRYsUJiThZonAlWBDoPE1KXaBibF3Dv1MANYoKCQdzMBmMiHiExB1PkyeCGzQnazjaloCSGThTX5l5JUowuFTT9hiE3NNAabRrq1qMWacC9KSLvxAQBg7qZCQaNS4M5lH05EFsqQzo7Kx8A16ykhEIqIEeVYnA+1Yc1CbecG2Uc01K5i5YEwo+eDQbCiQLUBAGDupkJhluWSSe2+ZK8By80mJPdFkoJavTez2jq8M6n6mXiTUPdzDTDVEXbjeGCF94RWHgApW5iMI6KuB/yXWfCpygYidr1MDMBUG6P/BIiD3uIZPmqT8kLqQKPgoEql/rpSGLJ9k3gluG5icA4MuJ+L9bUhVEaAL74vPwMWJ9VKOTtXXH1UnHD29jIxJv18EaAP81Ix5hLYykTGAzPTQTGkRH3E7xs8B7LA6Nn9ijrRi8ERvp8Kr0MMIW8OwHDn2aEwUibwGB4biIwjoy4n+jZsHCx1PQcpdHwX4PzPCH13awh0E3gfKrve7UMSeNb96Q9HLfiTzMCAffyCCzfBAbDcxOBcWTEvXzRav/mNz1HyZgh5nUiTdw2Bp7JKyFELr6oKHfdJ2B8zAkkRcYMf5oRCrgPmUBg+G4iMI6MuB+iiROsz2gi0fBXt5Rwz7Wl1NsEzqc6oFVAbhurpeKqG/jV6k8zAgH3QRMIDN9NDAZ1LR1xv+0ejQ07VJtOJMS8TiS3CZqaZ4TPp2rgBjR/qGqxVzKTwD+N1CBSwQmbQGD4bsbBSEfcN9C86reth4ZoNw0Fu5+a3LatnvQikN5Pp8imaJlvGhLm13VHS8rtP0I2FT1LOhEoREw4MFJuRsEIRNzX3Dxj8VHPT7MnKtnlW1rasz+0d+QHnNW1laoBGBWOVlv+kCFOuXQJTegUc/u8EwIVM+HASLkZBSMQcT/npodr6UeZbFpfXjJUw8JX4R3DhPtn0qdFaGnbrU3mm6iEJBdXHMeLlgcBDbiPm7Az0JSbUTBerQvDNOK+ZTzVB2AKDZv27zKk+x7DjfgLePUP5/d0jLJ333eg/cATiXZTtzwvWh74e0tWKHYPoiYMGGk3Y2AEI+7tgVjPHiK7muzdbXg165U+cRsENbz6Ll/uGF3/7rpi7TlfBhO7LcvzouWBPx5ZIRwEGTdhwEi7GQMjGHFf4epziQp+xRkPXDT8xqbl2WNFnFTI6kYhfe+vKmHhkbQMx9Q38FArVWnAvaolUIcdM9JuRsCwf/OnTWC4cg2qLwT/Q4KJhn/mZX55RzqRfGqDX/i88qpnXjAh9zBvnv+KyJbGA8zV9MZIEeloebE46mitI26qZYTcjICxZtYWB6TmQmv5n27+Yev7hKkz+u8WBVFSjS09WYlCYXg9VCbEe4B/9Pef+emwjbUlWSIQLX+CgHsJRtDNCBgT+Rxw2aL+imj45b+lPJPTup+ANcm7JK8glifrqgb/b4+mUOD+PjC7+p2AAPZ+9LiUjpaHUQkvXIKlNVO1jE+Aa76bETDilf35U/WIcNKMCICd8Hpc6EuKTz7ls3R+8UJEAOzGXXEZkZgBlDBl5sRgpKswnKxo+GrGU5jyx7gX8Qva0x82PUYsOxMwsqLh82hiGXPyOPyNQVSrtRMVUcFMwPC+nSEe7I9IlkTD36wTWWaGfgGEVb2AexY3MRMwMqLhWauDHYdtJJzwZh5WC9ALUV0v4D7DxGzAyG8G3JesKh3pF0gw/Ac/FCsW4N8I8CRreEAkGSZmA0Y0Gp51R8TT15HpHYYLnyDgfjZgRKPh2Zfr4Uc4ObdiV0C07AkC7mcERiwafjH1BTh9kpPk9jpB7dfC7JDujMCIRMOzl4/71gv57vHCwJ4k4H5WYISj4UvPew/0urL/Gir9hU6IG+GF1sNSNd+MlDhjxxH4P9Z0xvQL4EhvAAAAAElFTkSuQmCC"/>
  <p:tag name="POWERPOINTLATEX_CACHECONTENT#435E2A285429205C6C6571207C547C5C63646F7420325E690D0A0D0A5C7465787469747B437D5E2A284129205C67657120435E2A285429205C676571207C417C205C63646F7420325E" val="iVBORw0KGgoAAAANSUhEUgAAAgsAAAB2BAMAAAC0Us3LAAAAMFBMVEX///8AAADu7u6qqqpUVFQiIiIQEBC6urrc3NzMzMwyMjJ2dnaYmJiIiIhERERmZmavx8LSAAAS3UlEQVR4Ae1cXYxkR3WuvtM9/TPdPVPenTHM4t3uDSyOLcQOEyxEZNQjEid5INmOzSJ+HqadHxsByYxI4jiRULelhHUeYDoBg1CEph0FLIjFjiVIRCLRo7B+yNM0D46Sh6TbkkVIQJrmwUJIoJz6P6du1d0ZeXrJbqYe7j11zqlzzv26qm7d2/cUY6flNkFg4dxtEuhsw+wtz9b+bWL90pnbJNDTME8R+P+GwE7ogu8NMSO8xYOI4CcR/v8V9jtQIPcdooolLw0teVOiuRlWSVbC/J8p92LDui+ftyRLHnE0osr3oMpNyNcCQ3HwsZtYP0lx8gttvvIrYPFSFw6ls852YdfRmNoe4lom/VpguLEzuJxp/CSF5Q3+1X9+cPAyY19i7M0sOccSMyNMusJRcg2Xp4CzcLfgH6loGO7FJq41wGjGoEiU5dLjbBAclEdyfEyl0mTlO9CkfLWbh34weZndwx54vbJRe4M873NShsC82pCSIxwUDFVigYPdOAzlV/nKu4Xl/EHCh0dwcSIqe9pV5coIhvzbV7YefiNvKcu9XXkeQG9ZX3+An11fX//PDhf9tN+SkvDhD7qIr2Co8NV/gtYd/u719Qdf5bA2jMMwfX79G/x9YGK+UeMNZGqW5H38ZWU++T0uOsG7Lny184J2ONgRRIn/lzjN8yVxWuRdOObvFnS4vJMfIIGCoXe+K3gdLiXT12XAUH8MdKbKxjyap2TLWR3KHfsMt6+u81P2KubUPaN2QTrv87E8yyspxR95bnAyvSsYRoeibZkrizkANNobHuqC5oIYN4yt6dEp6JmWbXvRLCevszj53Q9pjwX1kxd2ZX2kNV+RtclQntKHF7lprmQKhg/ISo2rO239ShyGonLa5g1oMgHFW1HKXP3UwlddXOfc4LmHR+ca0ve2CqK3I2sTrs6/JGtrSiZpdEhe4n+DqkBKGErqV63LYQdDqhWHoTKW7df4Iei430gyZ3b4c75rbdfEdW7cwz5absPYhTI5kKdvyiPj+g73A1nNBSeHZI9/WWnbo4RhYVc14pvyXAfDsUHR29KqS4zBDFlTMUje7A4DOeEp+3Ni1P9Ll51jC88KTqJlD0uxGddMVcXNNVVKU/49nylhKFyWbDO9iGoMhv33SNUKB5wrq6yy5RucQX1BD1ZpurwqT4kZJjX185eWJLumJi3GVE+RmHkRwTrsVz2WHhQ9xR7xoSRy3TgMe7wldPLCXe4N7BlRmXXp614q/ZTVPcM+U1QUHguHUlrn6voThUoilw8kvvKE/4gwZEX2hm8p/kT3ryZUY71hau7LMJvmXs/+Lm3x5DkD/fNIy3qOTp7XfuC3EKW+I085jVhpV1ZZW6GjKuJYHHCz3nBM3Rv0UDHTy1+AQgyGfX5FNM+Lfpo/88axqMy4FE1c0s+c+p2tz21y0+6rzmqlGzJaW2VzbbkmdwxNyd6g6DJHE0oMhvzyjtCuyJXmxke0lZme6tyuncBPskWdjQgsZlwbHSpl1fbK0IjIGcFgpxehEINBN87xu4iZWVZ6+j4e9kF/bzOujS5d4NU6y0MjoWcEg5lepMJNYOijOzk1ePK1PTUOI4bbYywg4wcE/TNIej9fvYyqmEQwmOlFim8CwzQ9BWOrJ0oPxFItWshkQMa1aNJU62LVerC8FTODYCDTSzYMiX76iFk9UT7PhJxfR87IuBb8nFleiMo+/644hQqCgUwv2TAs8kdDxmbCK3O0hkx5KJEFPRnXQjeHZn3GUo8S1hyCgUwvBIbyjtVXRF8/wHjsmVThlVCGXQoDGdei1Tx6cwtV/8HSGkYwkOkFw5C0qTHG2sFHFmv0RIkaV8vnsNEyXloxMq5Fg3mv7dvpawZr08FApxcMwwInvsS7ncvWwMyJBbycSXmjMJBxLXR9GNif8I81Ukb0KlLy6fSCYahzMg/BXINvQwGjJ8qqoZcN8KbB+wHKZG4g41pE4Q0K4HyCn2sICS2uN9DpBcMAo3MLtyreys7AqgSGwhBHIl5BHiAGGdeCn/OHM2Of4Re6qIkiHQx0esEwsL2Pknb9WzgzwMMQGRT9BgkFXjdcdww6rgWf3imU5qf52R3XRlEOBjq9EBhoo1InZYUqnGyNrlF+wzeO11Y17o9Wsm4wTd/Kz/tX4GAYka6eAcOlDxt7t+Y80O/VhLdy6lGm03JR1FNPOj28irSK93dWt2xFEg6GCW8gURyG5GpX6H0fKc+W3EeLFH9qYGyw67znUk8f2373UMrwjHXZNQPKwcCXsSAOQ+Vxqfd+rD1Teh71e/XCGbubbrpaH2kq7r56GeVUNFVtLw8x08KAX4KDQhyGVxqifZLqnYI7k1LVL9bA+OJuysM+CoSOa6G6t5RqoBjw/mUHiSwM3vQShWHxN2Xr6iYyMmNyYpeC/91IucK3LTquhepknGqgGcXBEIksDN70EoVh7x9leWgXGZkxWeHPKg9/2Ep7mneTYJJaNrDOQbqF5iRYYmFo8k3Mj8Fg//s+xNozpjdWLgsPX1RvX6mzvF4gJRefvsH5vz11EYvLWQ+nWFHBcPHev27zez5/sWFFMRjWzCcAcZitjRMj5jrLf3/tr75+wYXnTJu/InomMCeCP5TItI8lHi1hKBkTS1Yag2FqVLes6i0g5ibg9vlG0JNe6BefUOVJrFR3Iwaz07TqDdrEEztWIQaDVbjFxCdRbNT1tEXruNZEtxHMT9EKhhQ744aZ1v3ZcnquC6cCGbVSrDDj9ochH5o49cW2XfcOX77h3v4wZHzSUqWP2SXyndtTBgJxvv1hYHtDfEGYLtCltJhnUcHN7gAYCpv40jE9OsA19vX3krKFhHcADGX8XwS6NFaiYwKLfPoOgIHt498VXWDlUVTJJu8EGBboFGAv+NWuJW9G3AkwsPD11o7xluyOgKE2Dv3aX+iGuGFeoRXms0ci/FP2KQKnCJwicIrAKQKnCJwicIrAKQJ3DALBt21J9ySvrxwydpxEcPaTkAXBi6aIxxpE+OEs7YR+nhJpe0R28rWQ4qVhiBvmxd/2x57swnYYuxgWpLK09Y/Up6+fwo09bhLx8aaWpyirx0kET8Ng+tKxYEi+3earQ8j7SwVU2GWkJB1VLWa8tSYNbOXnfpnz34bXOIn6fMHyGfsAohG5PUSVbDIFgwkz+kY4ZA9ypP5n/dvLXbYmf+O5rlNSWdqunucNVdmDKzpO+YzIy/338w1W2RTN3uHa1tW7nVQW9zESwVMw2DAzekPiQpBUMpUZIfc9XlJfv/THVkFnads6fCbaVZXCo455BOpT6qvJzz7ONlqgbjOZgB4N4QCf5ZEiOtvVhhAcpaRgsGFGYbCZ4Nb+H+lv3r7yJvXxcK9lRb1dSyqibb5gLJNvpln1BU+RVnWWLWN/W+Oix6HdEUrqG4t0FrefCJ7hIgWDDTMKg80EN4HW+GOK7HXghTPk2DSvs5/XQpWlbTRFZqT9nG2DjIpCIOnONUsGMBpkuSSyWsnuCBWVy5TO4vYTwTNc+DC4MGMw4ExwFdkUJgVZFkWaV/18I3cwp79M1FnaSiyOzbb8MQXZuyKOpiRT/muGTp+fsd9Yys/Vye4Ia2OpPzoUJ5PtmVuCivevWYYLHwYXZgyGh7rgwPZRoF3qQlHkHM21Hyu8bUP3eJ2lDVq6/Pq+vaA6vVdAQu53jZZ/LqJ0T5EvQnZHaKtepW4XOIsbPiwaEktxFz4MLswIDCQTXDrZM5MeY1z8BnOTH3/jXEP5376izuZYft0ab+nKnP+hRzynAn9HNxEfRqDdEYrKTCCLm7E1z300bcODAYUZgaEyllchM8ElNWeybaGmvoQsyUilUGdpS1ocCtdRKpiZLK30hpesbwSljpoFZX0kpwK3O4L+XiSQxQ0fJN9tTJhzxIUHAwozAkNPdcGc/OGF8R4fGx9scl2Qn1j5naFimSxtVYPji6zJ7S8k73xWJIhITkXFfXcIv/ASKKLdEZpq1VC4LC31dTSqGkgED7vwYEBhRmDAmeDS8cCNCSYn/3eu/tmDOr9WZ2lLPXFIzjCHn7ogK5NEOKdiz06roNTfpbsjjDZly0AWN+gFsn+CLigMOMwIDHtqbMtMcOF/Dn9FvwGMPD+YH35WYaOztGWc4pAfm61NRK15Rhxp+WIgp6JMvibsX6e7I+i9fL6l7Ji0DZHFDbDbu7OSymPIBYUBhxmBAWeCC6vzuMN+BRjV51juOvtmQwh1lrYgZel3IWnY/q1ZCP3fHcipqKDZh7HtLbI7AuNDafp7yoNBTGRxQ2kfqjM5BlxQGHCYERhwJrgwvo+mBvZB5a5pnG+rlY0NAuRmQw7g5ZetABHpnIptvonka5K2uyMU0dfrYtlA16Y0MdhYSbugMOAwIzDgTHBhto373V8qR/2xOrPRkibUqXpFrDLsUKgFRi4o3s/Pb5FmE7vUEOw3S5l9pqBGaDoWPG7QAIzZlAsCAwkzAoO2ZDLBIRXT2Hbn+w407f0YTbg8tPCaIz+ka/4WmlMBn4buOKGm7O4ItEvRdCy4rXjd0djxXNCvC0mY2TCY2/9iZhJwe2z8yvNP4Vh1Sf5l3JGwYpXkVCzQPAqsCHQBFpWu0HQsLxHcqUEYxAWFgYSZDcNUX0KBTF/YkaDtilEKymJyRPlZ8X14qmjxDJNqaCqVFuFAU7b61CNNBDdN5Jm4IDDQMDNhsFlWTTfxEy+qQgY1q4ixYp59hEIq1US1YrDr0fs1Caecm00c01K5c5YEws/2DCZ0iQbUBYGBhpkJg32c2rarSRyNpmkKIrsh/aMu7v10xoK361E/E2masmWWDcYU7SuGCyh4GyvhKZKGiWGIZ4KP+K4z7lMUhkS9lTB3dlDujP0Wog5v9Mij5n4W0ozCgIxL0+mcV8n2XeDe4IWJYMjIBN+LdWzhjqYnLz4nP4XVu9sJeWdXHL1S2vBePGQizfr4cd1fNqQzoKWzlAsMgxcmgiEjE3yKl/veBXkw9M27wobRC8GQ3vVIL99NI+9MYPCXDWEY0i4wDF6YCIaMTPCpXsuK4MotL0Sapf012O8RysCtAgKDAnY9+qFnZUQ63Lon7eO8DH/ZEEgElxsr+S4wDF6YCIaMTHBz4xTB5Te9EMncINZmokzdawa8DldCyLp7QVHuuE9g+JATSIrMDf6yIZQIHnKBYPDDRDBkZIKP0BIInqhoIVnal7aUcM/1n9SdAnY9EjdVWraxWir3t4lvmP6ywVtVCLtBFwgGP0wMA40LZ4Jvu4tioy7VowsDsTYTxb2MTK0bwrseNXGnyR8qK/ZIVgb4R5EaRCo4YRcIBj/MOAw4E7yJVki/b2MzRKdlKCbXZqK2bfs4GTMguZ8ucE3TCt80JKyOG46WFNkmNZXtSYYM6EdcOBhSYUZhIJngdbduWHzUi9C8m5TsynUt7dsf19tsAvZ+2kpZAEZVvO82xZ8axF6IrqClmWJun3FCoGIuHAypMKMwkEzwObfEW0tfxHTTRvGioZoWuCrvGiacP53es0BLO+6ZIt9CLSS5uOI4XhY3CGgieNyFXUWmwozC8EpDODaZ4G0To94mUchs2b/LkO57BjebL+BndNgnpmuUvfO+g+vHnkj0lYbleVncwN9bskLxjB91YWBIhxmDwcsEtxssPXOIPGqyf7fh1W08ep9lENTxM3LlQtfo+mc38OrP+jJYom1ZnpfFDfzJ2Aph08C4CwNDOswYDF4meJWrzw2q+MZlfLss7Y1Ny7MbWjipkDWMQvo8WFXC4iNpGc71buLJVKrSRHBlJWDDzg3pMCMw2P/PzY8/WrkMhovBPe9NlvbTL/ELO9J98skNfvbzKp6+fTkbigzx8vy3RK08GSKmITfGikpncYuHmq5Ryz6r3hAKMwLDmnkyONCGi+3lf732p+0fhvzo/wmKoo2aQ/qyubr+0ZVQmxDvAf7BP376F8M+1pZki0AW9zESwSUMwTAjMEzldcBhy8QrsrSX/8HU6FlrfRyeJd4mJUXxWLGu2vr/7NGmpPYucLj6HcIyFfMHXTqLG2Yf/MBhGoTOqjd8HELzw4zAEDLyuScbITbwpq2IANgJb8SFvqT0xJM+S9cXz0YEwG7eFZcRiZkiCVNWjgFDurHhZGVp1zLiN+2PcC7h266nP2p5jFh1xjBkZWkX0OIwFt5R+BvDqFZ7JyqighnD4H1vQnzvj0mVZGlfaxBZZoV+NYNVvURwFncxYxgysrRZu4tDhlc7uOBXa1gtQC9Edb1E8AwXs4ahsBkIXLJqdBZfIEna731frFmAfzXAk6zRAZFkuJg1DNEsbdYbkxhfQ6V/GG58jETwWcMQzdJmX2qEgz8+t2qfXGjbYySCzxyGWJb2YurLZ3oNx6ntdYPar4bZId2ZwxDJ0mYvHfVeFora44UhPU4i+OxhCGdpl5/zLuU1Vf8j1PoL3RA3wgs9u0rVQivS4pRNEfhfxf63RS6X0AoAAAAASUVORK5CYII="/>
  <p:tag name="POWERPOINTLATEX_REFCOUNTER#435E2A285429205C6C6571207C547C5C63646F7420325E690D0A0D0A5C7465787469747B437D5E2A284129205C67657120435E2A285429205C676571207C417C205C63646F7420325E" val="2"/>
  <p:tag name="POWERPOINTLATEX_REFCOUNTER#435E2A285429205C6C6571207C547C5C63646F7420325E69" val="4"/>
  <p:tag name="POWERPOINTLATEX_REFCOUNTER#54203D20635C63646F742041" val="5"/>
  <p:tag name="POWERPOINTLATEX_CACHECONTENT#54203D20635C63646F74204120" val="iVBORw0KGgoAAAANSUhEUgAAAMMAAAAnBAMAAABAhOENAAAAMFBMVEX///8AAADu7u7c3NyYmJgyMjJ2dnaqqqoQEBBUVFSIiIhmZmZERETMzMwiIiK6urqj44kXAAADHklEQVRIDdVWO28TQRBe7+Xh2OfYgxGxCUR20lBQJKEgTURSkSqKQaJBAqdAogQag4SQLVGCICUSkWLRICGk0FFQxNAgCpQTfyDXQIcMDRWCfY1v1rqzcxwUbHHz3G/2dmdml7H/e8z98+XzFobgZ+hYRHVyOgEVA7IK1lhJjm0QPJg3XA0unW80bkO50Wi8aMGNvxbCh67GcuCdZNJQkCTbiyylRCMDuNzMtALyYE9RSARLJ1d92NHy5IaibSN/pF6J+KerUNcAC/uKdkDTJ4lgyeRc8SY81vI1TaCk6QfilYidrHugN4h9UUA5OKEBtZgIXE9eY1U4UKxTUCQDR7WlqEniL59iKZ2kbGxXobmgsbmOmDgCm9jDOmDuvoJLQVNRZyM5ukLw5tmoWbZB9PD0Dxvhjl/aHuT7mTEXTlKPNqxQcSi/Vv4+t16Pdhs5kJ1iijp04jWO0zNif/mA7Kt2GRvDFNKBsCxo2GjeaV0QxrbJ8zC/N0I5AseIKQdlIik2Z7V4sH56qVRhrFdK/TOFnJP5mbdAe2URuDtXvlrjamBivjzHDBwnKpsd3RGyvQYsC9sxSsqqrsz9XXTIiZOxxrqUOMwQJZYFUQ1gPdMy0YX7fafCHymTdcDxyqJDVyfAxqAv5bMX1XOgRS+fWGXhWJkiQriAN4P5Lw9TpWIUgsQqi4xdtTI78ZY2iJfFM0CMGt1Qa9eCyOGcazpoYN28H/CCk6UtxysSOaQstFPoN22u+VCjVJ4SpS3HJjmijFVY2h5dF6m+ndf+5CtLW47e5S14F44oHf1EV3eKLI7OQF6VthS+Qa9yxP10gPZD0El8H0X4jtaNAR9OUvRIOGMeQCbwL+6GO62huorvA6FoD1kXztE0b85i/KGtNxLvpRftGR2ohHpHKGtNZbje35m0u1vAaeYRK0UeqywYW1L3wL23CGXTrSbKaZNFfHZ5HeDl4iwahlPH32ZnX9PuHsxZfg7T+u/4uS0of6oI0wL2k8BtKDf+Hh48C/XKSzR8iEu+KNzyv/T4GToltvKH6E231Ky8bFONbmyEP5jwGxDZpNP63psDAAAAAElFTkSuQmCC"/>
  <p:tag name="POWERPOINTLATEX_REFCOUNTER#54203D20635C63646F74204120" val="2"/>
  <p:tag name="POWERPOINTLATEX_CACHECONTENT#54203D20635C63646F742041205D" val="iVBORw0KGgoAAAANSUhEUgAAAMwAAAAzBAMAAAApyPoNAAAAMFBMVEX///8AAADu7u7c3NyYmJgyMjJ2dnaqqqoQEBBUVFSIiIhmZmZERETMzMwiIiK6urqj44kXAAADfklEQVRYCe1YvU8UURB/t8vXHXcc4xnhRMkdNBYWgIU0RKikIqCJjQkehYml0pwmxnCJpUYpTSThYmNiTLCzsOC0MRaGjf8A22hH0MbK6Js3b95+sHuXzYKFMsW+mXkz83tfM+9lhfhXCAC2jnQu4yr68p57pDBWQ0/CQRjrgp+mDm9+WahQMAUzJxfPR7OHhuPAhA9mCa5drtfvQrler79qwO1Dg3Fh34Ox4QMKfTCITT+PAIV0lAMeMi5abkRFc2BbtZAuts+76sImiQgzsKj4ptZ99hmmY5/PQY0iIMzkjuJbQO2zdLE970LpDjz1YG4SC8PUfvIM03EDNQcWKQTO5ptiC3CGVCSmQ1De86IKuxRHwtiDis3BSVKVqEn9tYZEhg6vEBKmR05IUh4ovkWoqVFEdptzRMHkd1TIDKyp1l5Mj6AiOBOiWw8dZ6PJ4VPBik7tPXd4o53NV1yhs2ThwTRhtp3Tgb758o/xhdoBtVF07WJFGSLZg2klKzLnR+VaW21OZXVfiB4+Vh4Mp40ZTlvGblyR/U2dA1Gm76SyC05Rl4EpQDlsXPBdDsjqBVBm08MVIUyqhT2lXMBzW+SgBsakjediL+8F6IbXJVzc2xyc9qmCbPemlM04DAynTdA4TupX1dzyrviC3KkALaBkwSgpDQynTcA2VnB0mWUDyw3tkvVEdfGGG5hkadPSo2SYHgilQ/9V9bxo6MvLwCRKG5tPEMPkgW8WrXH4+FSUwsAkSpscZzfDdAHf+lpzXT4rJC3pxTUwvIrs2LbNc+U1VisPDYsMlgCkNxqdYSLShgwjv3362RDZicpzsgQgregtY5hcIPnIJj5vMqGdIHvfF0sAEj8GGCYPJ6jD942vApnQufI5KVaVAOS+w5ZSMEyGr1Ol7fQZ4PdXjGF3TXfwo4xhHA0b4xdSZ3k290MdWpxndVW/ORim2WF87EdtUe9N7+OgXkuWOXZcWximBZVIjxjl0prquBWuZGSeH2Q3/WDmS9pKlDZCTKt75MF7Dhds19dY7tMnC2djjc0sALyeGuPOzq3tboiLb/03g+cz8xJGaJbWpXUof6nILoSZ5PrjmXbkej/CoxeRVkWMxo9/5Esapvib6FekW2LlT1nLVpVXEctafV/DJA6U3IFPWnLPRB7HMImWi4yPF+0/X7Sj/gOll1cWNlk6/wr9Ab+d8ADQZZiyAAAAAElFTkSuQmCC"/>
  <p:tag name="POWERPOINTLATEX_REFCOUNTER#54203D20635C63646F742041205D" val="2"/>
  <p:tag name="POWERPOINTLATEX_CACHECONTENT#5B54203D20635C63646F742041205D" val="iVBORw0KGgoAAAANSUhEUgAAANYAAAAzBAMAAAAZROssAAAAMFBMVEX///8AAACqqqrMzMwQEBAiIiLc3NyIiIju7u6YmJgyMjJ2dnZUVFRmZmZERES6urrg8TCxAAADpUlEQVRYCe2YPWwTMRSAnaRNrn9JX0kLiBSVCCQGhHILcyMmFughZWJJaYW60QjEhpRIqOqEWtTu7VCEhBCpxMRE1RWhIDGjRuJvDLCwge3n5ztfrpceSTrVwz37+b33+Xx+thPGjrHEAaDQfx6nNFg8WyqV+8lakcF3Sg5nne4niDGrqOLbmmXd85al3vFHoYrBXNY6n1BPWesZzIayn7UNL5/l8xchl8/nHxdhpmcsB1o+VhK+Cc0AjAsxRmMRje5KCmjceg5T0zKkDQdSQncAj3fNgWVsatbgllRUVMdX7O7B88M61DGMZs0XpKKp0vp9DygyRGLqArzDYJr1FtuQRfkdRffPwboNWxhGs27LdgLOox6bWO/qucFqMIcRiJUcl+0UnEX9VFcA19maYDFc2owRa6Qh+9OAEAvRrs//1kYPKI1cVrogo8VgVsrklhTdP+wyG1bj1++lotq0Zo5KueJk98Ns7zCWhlNoQXOo7CuwFubZ1reR+7OyWW9Ta8XQnNiDJrDtYzWhrO2OUHk6yafeClmztRZjI7TefCxKryNwuEmy+II/KypNgnw+c+UQnMMuk5WAnN8j4TlnRFXNhzRbzFYZ0ynp9+TthFjVGQpqsnR6uX7JnZJRXrtdzBEfPQWHn+vDy9xAD8ZkUXp54oVUx+SZYDkNskkUqKbkppAWTGLTZFF6KdMOwvZdvyzH9+WsWzICLQKTFS29mmq8NKQR8GXM2HN5hSmqw9BkRUqvJK0vYqWBTiqlsWldVaXCZEVKrxTtB8QaArpZKM0rfnXhZVvNtcmimSXvUJmm/Vtb7d7QVVERm4YoH9UQDFZAeqF14HNALsPALlQ+aaHcVZ/RYKWMTEXDw/Mr5vs6bVSxaYhCFw6DlYYz2Ot5Hr5vxHyrzuMkq3LTELWfgBlosGJ0WvvdAtuDMBOoJ+VwXdXoHmiwbDUAsg6Xo/ReV4PtNkhdU5cbg1XpMFJyRplR3yt+3dSrlqUXJe1GBqtJvygCnduU27NS9abQ1iMU6XFSq3u7cQewIqUXY4vyXLr0g2Kacm+W2gNqyen3slYXNgEeLK2SRWeZdPbZ3U/eQ8b1WXgI0/i+1v09yF2r8i7Nmqe9y7XvWIt/gZuPAq0yIhr9GhF1cWhqVuYvlt+BvpGVv/g+eFl6ZcSWmG95WZGjRXfQ7xXdNbLHCSvylLU5nMxh25REVhz3HPb7fzacAPyfjW9XwcdC5FkKc+CURlh/r/v+AYHjyGVR9eHtAAAAAElFTkSuQmCC"/>
  <p:tag name="POWERPOINTLATEX_REFCOUNTER#5B54203D20635C63646F742041205D" val="2"/>
  <p:tag name="POWERPOINTLATEX_CACHECONTENT#5B2054203D20635C63646F742041205D" val="iVBORw0KGgoAAAANSUhEUgAAANYAAAAzBAMAAAAZROssAAAAMFBMVEX///8AAACqqqrMzMwQEBAiIiLc3NyIiIju7u6YmJgyMjJ2dnZUVFRmZmZERES6urrg8TCxAAADpUlEQVRYCe2YPWwTMRSAnaRNrn9JX0kLiBSVCCQGhHILcyMmFughZWJJaYW60QjEhpRIqOqEWtTu7VCEhBCpxMRE1RWhIDGjRuJvDLCwge3n5ztfrpceSTrVwz37+b33+Xx+thPGjrHEAaDQfx6nNFg8WyqV+8lakcF3Sg5nne4niDGrqOLbmmXd85al3vFHoYrBXNY6n1BPWesZzIayn7UNL5/l8xchl8/nHxdhpmcsB1o+VhK+Cc0AjAsxRmMRje5KCmjceg5T0zKkDQdSQncAj3fNgWVsatbgllRUVMdX7O7B88M61DGMZs0XpKKp0vp9DygyRGLqArzDYJr1FtuQRfkdRffPwboNWxhGs27LdgLOox6bWO/qucFqMIcRiJUcl+0UnEX9VFcA19maYDFc2owRa6Qh+9OAEAvRrs//1kYPKI1cVrogo8VgVsrklhTdP+wyG1bj1++lotq0Zo5KueJk98Ns7zCWhlNoQXOo7CuwFubZ1reR+7OyWW9Ta8XQnNiDJrDtYzWhrO2OUHk6yafeClmztRZjI7TefCxKryNwuEmy+II/KypNgnw+c+UQnMMuk5WAnN8j4TlnRFXNhzRbzFYZ0ynp9+TthFjVGQpqsnR6uX7JnZJRXrtdzBEfPQWHn+vDy9xAD8ZkUXp54oVUx+SZYDkNskkUqKbkppAWTGLTZFF6KdMOwvZdvyzH9+WsWzICLQKTFS29mmq8NKQR8GXM2HN5hSmqw9BkRUqvJK0vYqWBTiqlsWldVaXCZEVKrxTtB8QaArpZKM0rfnXhZVvNtcmimSXvUJmm/Vtb7d7QVVERm4YoH9UQDFZAeqF14HNALsPALlQ+aaHcVZ/RYKWMTEXDw/Mr5vs6bVSxaYhCFw6DlYYz2Ot5Hr5vxHyrzuMkq3LTELWfgBlosGJ0WvvdAtuDMBOoJ+VwXdXoHmiwbDUAsg6Xo/ReV4PtNkhdU5cbg1XpMFJyRplR3yt+3dSrlqUXJe1GBqtJvygCnduU27NS9abQ1iMU6XFSq3u7cQewIqUXY4vyXLr0g2Kacm+W2gNqyen3slYXNgEeLK2SRWeZdPbZ3U/eQ8b1WXgI0/i+1v09yF2r8i7Nmqe9y7XvWIt/gZuPAq0yIhr9GhF1cWhqVuYvlt+BvpGVv/g+eFl6ZcSWmG95WZGjRXfQ7xXdNbLHCSvylLU5nMxh25REVhz3HPb7fzacAPyfjW9XwcdC5FkKc+CURlh/r/v+AYHjyGVR9eHtAAAAAElFTkSuQmCC"/>
  <p:tag name="POWERPOINTLATEX_REFCOUNTER#5B2054203D20635C63646F742041205D" val="3"/>
  <p:tag name="POWERPOINTLATEX_REFCOUNTER#435E2A285429205C6C6571207C547C5C63646F7420325E690D0A0D0A5C7465787469747B437D5E2A284129205C67657120435E2A285429205C676571207C417C205C63646F7420325E69" val="9"/>
  <p:tag name="POWERPOINTLATEX_CACHECONTENT#435E2A285429205C6C6571207C547C5C63646F7420325E0D0A0D0A5C7465787469747B437D5E2A284129205C67657120435E2A285429205C676571207C417C205C63646F7420325E69" val="iVBORw0KGgoAAAANSUhEUgAAAhgAAABwBAMAAACukhQ9AAAAMFBMVEX///8AAADu7u6qqqpUVFQiIiIQEBC6urrc3NzMzMwyMjJ2dnaYmJiIiIhERERmZmavx8LSAAASzElEQVR4Ae1cXYxkR3WuvjM9/TPdPVP2zhhm493uDSyOrYgdJliIyKhHJA48kGzHZhE/D9POjx2BkxmRxHEioW5LCes8wHQCBqEITTsKWBCLHUuQiCDRI1g/5GmaB0fwkHRbsgiQSNM8WAgJlFP/59StujOzeDr2aOrh3lPnnDrn3K+r6tatvucydlaOh8B2SP2uEDPCW9iPCH4W4b+62G9D4dx9gCqWvDyw5KFEYyOskiyH+a8C7qW6DaJ0wZIsedDRiCrdiSqHkK81MJJfa/Hl34KLutyBQ/Gcu7z8jqMxtTXAtUz6NQZGaZ1/+Vv39V9k7AuMvYkl51liZopxR1xoch2XJ4Azf4fgH6loMO7CJq7XwWjGMEmOZPkklIrj5e+A3dK1ziz0ifGL7E527+uVo+ovyfMeJ2UAzGt1KTnCQYFRIRY42I2DUXqZL7/zCJZPQmWXD6TZ8tUhTAVvXd584A28qRx1d+S5Dz1nbe1efm5tbe2/2vwKMHtNKQkf/rSD+AqMMl/5BrRu83eurd33Mr89C4zJs2tf4+9DJqZH3s1fVM6SP+aiQ7zj4pfbz2n3fTlcivy/RX2OL4rTAu/AcTZjnLyd7wtFXRQY3QsdUW9zyZ28LgOM2sOgMyE2ZKMpHErt88bLnrraT9g4ZtR9pXpRavT4SJ7l9RSXTKvU+SZ/FPMUGMMDwStxZTEHsEaHyf0d0JwXI2nqZcteOsvJqy2M//BDOoq8+vnzO7I+1Jovydp4IE/pw/PcNFcyBcYHZKXK1T25djUORkE5bfF62vYJc0pc/ezCTU1c7Uz/mQeG5+vS7RbEDKW7LU9jrs6/IWurSiZpdEhe4P+IqkBKMIpqRq7JgQiDrBkHozyS7Vf5gTxP8/A3fMe6q4qrXb+TfaTUgjENZbwvT1+XR8b1vfB/ZTUXnDSSXf5FpW2PEoz5HdWIb8hzDQzHhkl3U6suyvM0D305HSqPM2I2+PcOO8/mnxacRMsekGIz3pmqittwqhQn/Ac+U4KRvyLZZtoR1RgYe++RqmUeRNu3/krW5/UgljZLK/KUmIFTVV2hqH6iqpnSVK+RyHmhwOrtXR5LD5OuYg/5QBK5ThyMXd4UOrPGnahMp/R0v5XeSuq+Yp9NygqV+QMprXGFQqKwSeRyg0RZGvOfEIasyJ7xTcUf677WgGqsZ0zMHfwYzz9pr7fC6eufSrbV83jyrLaUU3e32ras5zRuxR0lbimMtC6cCn1u1ieOqXuGHjxm2vlbUIiBsceviuazuM9ieydGF0x00sOM+s2tty29KFeMnuq+VrouY7ZVNtOSq3rH0JTsGYoucTTRxMCYXdoW2mWxSp1qqXG74gK/ySZ1PiTgmPFudKiUVVrLAyMiZwSGnXaEQgwM3TjHbyNmTr7S1ff9sCf625vxbnRXSb+ptpcGRkLPCAwz7UiFQ8DooXs+NXhStV01PiPmWyMsICMKBD3cje/hK1ewMqIRGGbakdJDwJikJ2hk9CTIfuYyj0wSZLyLWBp4tu8veUPMRYvAINNONhiJfopxdk6c4pnw8xsoADLeBT9nliOisse/L06hgsAg0042GAv8oZCxE+SVOFp/pvwU3SMcyMh4F7o5dGdgLPVIYs0hMMi0Q8AobVt9RfT0g5DHPsEqbD9lWKdgkPEuWs2hfWOo+g+r1jACg0w7GIykRY0x1pr6YrzK1QLcBk6IEl6QMTLehd6c1/atdBvDmnJg0GkHgzHPiS+xgxSbj63dV5qYx4uglHEKBhnvQtcHg/0lf7SeMqJXoJJPpx0MRo2T+QnmIHyrChg9AVYVbWbATob3Y5TInEHGu4jFGybA+Rg/XxcSWlzPoNMOBgPG6yZuVZh+x2AVAkZ+gOOB/08IGGS8C8WcP8wZ+xS/2KE2oObAoNMOBoPtfoS06019xoBHKzJMenUSEGxn3HAMOt4Fn95NlOYn+blt10ZRDgw67RAwaKNiO2WFKpxEja5sfsd3gVdkVe6PYrLOME3fzC/41+HAGJLOnwHG5T8y9qZ57uudPOGzlHowajddLLXUc1MXr0Ct4j3tlU1bkYQDY8zrSBQHI7nWEXr/g5SnQe6hpY0/ZTDW33Ex5FJPMVt+V1HK8MR2xTUDyoHBl7AgDkb5Ean3fqw9BXoOjQS16Y2dTjZcrYc0FXdPbXw5FU1VWksDzLRg4I14UIiD8VJdtE9SPVVwT7BU9FYeuFjYSfnZQ+HQ8S5UdxdTDRQDdnm2kciC4U07UTAWfle2rmwgI1Mhx3YZ+cN6yiG+wdHxLlTHo1QDzSj0B0hkwfCmnSgYu/8my/07yMhUyDJ/Wvn5s2ba35ybIpPUMoO199MtNCfBEgtGg29gfgwM+3/9AdaeCr2+fEX4+Xzon81ZvaxKLj15k/PvPnEJR1TKeuDFigqMS3f9Q4vf+dlLdSuKgbFqXl6Ig21tvMLETHvpX67//VcvuiCdA/PXSNeE50SMVcmtAUs8WoJRNCYWrTQGxsSoblrVqREzY3D+bD3oTz8wFB5T5XGsVHNjCLPTtOoZ2sRj21YhBoZV+H8hPo4ipAFMmrSOaw10q8H8FK3ASLEzbq1p3VcDp+s6dSqcYTPFCjNOCxizoWlVX3LLdfgwCIZ7WsDIeD2nQh/gi+RdvicMEOJ8WsBguwN8WZjO08W4mIVRwc1ODRj5DQwApof7uMa++l5SNpHw1IBRwv+NoAtkRTpKsMinTw0YbA//xugyyw+hSjZ5esCYp1ODveyXO5Y8jDg9YLDwVVePsS93isCojkK//Oc6IW6Yl2+G+ezBCP+MfYbAGQJnCJwhcIbAGQJnCJwiBObx67Cn6Lpu6VK6R93dviXrr7FGl8P/GweuIri/l3QCmrfMKoVaHifhnv0sZEHwoqn4sQaZ/HA2fEJftcm0cKgw+UpI5fIgxA3z4v87xJ4Tw3YM95Ih6DmVDa9/sB7d6qKNIrUk4uONzVCD4yTcp8Ew/eoWwEi+3eIrA8igTIWV32GkJG1VLWTsnJMGtvLLv8n578NmUaJev7B8xj6AaERuDVAlm0yBYcKM7kfH7UFu2Y/Wvr3UYavy957pOFWVDe/qs7yuKrtwXccpnxI5z9+7UGflDdHsba5tTe0gpbLlj5FwnwLDhpnRMxIXAqKSicybufuRonqTpzeyQp0Nb+vwcmxHVfIPOeYRqE+ot0Q//Qhbb4K6zf0CejiAA7x6SIroeNfqQnCUkgLDhhkFw2XcF/qPIh9/rt/r+9Ib1evT3aYVdncsqYiWeWOzRN4dZ5XnPEVatRnM/1Tloveh71IU1Tsi6Wx5P+E+w0UKDBtmFAyXcX9zu3/FRlvlDyu624ZNb8hHatxgv6KlKhveqrKqS0RYJ+MkH0hcdM2SPowPWS6LXGHyXYqyyuJJZ8v7CfcZLnwwXJgxMFzGffER1j+woU5gspBlQSTJ1S7Uc/sz+k1MnQ1vVVmjJX9YwehedWzAcMLfjeuUfsq+Uypf3iffpVgdSd2hDMhkz+YWgen9o5fhwgfDhRkD4/4OOJD9dXY/4QOoyOJSOwoiS2um9XD+Let6DOhseKPK2G/v2cuq0fsJJDt/3+lRqoBSEUVWDfkuRWtTKqtbCs6Wh1elBsRO3IUPhgszAgbKuJ+rV3nd+Nk1UyJjXPweM+Offu28lm5dNVrqXHrdKm9q1oy/oI/nnOB3BcfixQ70XYqCMhPIlmds1XMfTWvxwEBhRsAoj+RVqIz7OTv9zaDUYvXmZ1HGK5V1NrykxSF/AyXSmanUSm96H0gwgmJbzZGyPpRThPsuhX7rJZAtD69k32FMmHPEhQcGCjMCRndTWszJn9/lHnb5yHhi4xuC/NjyHwwUy2TDqxocn2cNbn8teY+0IkFEck7K7g1L+LUXQRF9l6KhVhn5K9JST0ejqoGE+7ALDwwUZgQMknE/tpfUd6OEyRvE21f++j6du6yz4WWY4pDczhSWkiMvy8okEc452bWTLij1duh3KYYbsmUgWx70AplSQRcUDBxmBIxdNdplxn1iw5vBmQXrENcs358bfFohpLPhZbTiMDsyH5sRtUbgwffzgZyTEnlvsneDfpdC39a+KSzClKl/GpEtD+CTV+8lC95MDLigYOAwI2DgjHuYP6v70vgc7sJfAlblGZa7wb5eF1KdDS9IWXodSMu2f7/mQ//RB3JOymhWYmxrk3yXgunb2g+UB4ObyJaH0jpQZ3IMuKBg4DAjYOCM+/IKK0NQUPbQlME+qJw2TAhbaj2kuHAEufk4CtRml6wAEemcky2+geSrkrbfpSigd/nFR3nsxC7VaNK1sZJ2QcHAYUbAwBn38JM/pUy3cE/8O8XrjbTb4aIm1KlyVaTS2cFRDYxoULyHX1A4m7ZjuzQRnDdJtn02oUZoGhs8ttAAjMWUCwIGCTMChrYkM+5zr2f/rIIKZXPeva91vR+mARdpHzLE9LZtoiPnX6U5J/BCbFrPfpeCdi+axga3Hq9rGj+eC/oeJQkzGwy5UJi9/Q0jaXghM826pZRMCD8HouI+rFDCncroiHOF5JzM0zwTrAh0HhakrtA0Ni/h3qn5LigYJMxsMCbiEpL1DyvTeTK5YXeCtqtNKSiJqRPltblbkhSjQwUtv2HKDU20RpumuvWoR5pwb5rIM3FBwKBhZoJB89JgDWVvDsSXqpDBzsr7wDVPUkIhlZCjWjH4PtX7NQmnnJtlHNNSufOWBMLPng0mwokG1AUBg4aZCYZ7LJNBbPFFeQ4eaDInuymUEtTpvZ/R2PC+T9XLxJumupllhjFF+43hQhTeJ7DwBErDxGAclnE/5DvOhU9RMBK162FWAqDcHvktRB32EMnjq/5KXkgVeBQMZFzqpzOJJdt3gXuGFyYC49CM+91YVxdOaQL4wjPyNWD9rUIhb++Io1eK697GRiberIc3AvxlRjrHXDpLucBgeGEiMA7NuJ/Ydbl3TaJKweiZPcq6UQ2Bkf4+lX4MMI28MwHDX2aEwUi7wGB4YSIwDs24n7hNHlZqeoHSbPivwPc8ofTdqiEwTOD7VD/2rAxJ51vzpD2ct+IvMwIJ9/ITWL4LDIYXJgLj0Ix7eaPV8c1ueIGSOUOs60SZuG0MvJJXQshcfE5R7rhHwPiQE0iKzBn+MiOUcB9ygcDww0RgHJpxP0QLJ3g+o4Vkw1/eVMJd15dSdxP4PtU+NQG1LayWyqtu4Furv8wIJNwHXSAw/DAxGDS0dMb9lrs0NuxQbbqQEOs6UdwmaGqdEf4+VQN3oNkDZcUeyUoC/zRSg0gFJ+wCgeGHGQcjnXHfQOuqP7ERGqLdNBST6zpR27K9nowikNxDVuG2ZZlvWJr16o6WlNt/hGoqe5YMIlCIuHBgpMKMghHIuK+5dcbCQ16cJBu+fENLe/aH9j75Ad/q2kxZAEaFo6ctf8pgsJngClrQKebW7U4IVMyFAyMVZhSMQMb9jFserqYvZbJhY3neUA0LX4V3DBPOn0x/LUJL2+7ZZLaJWkhyYdlxvGx5ENCE+7gLuwJNhRkF46W6cEwz7lsmUv0BTKFhy95thnTvY7gZfx7vZ8D3ezpG2TvvOdB+6olEv6lbnpctD/zdRSsUuwdRFwaMdJgxMIIZ9/aDWE8dIL+a7N1heDUblf7iNghq+Om7fLFjdP2zG4q1p30ZLOw2Lc/Llgf+eGSF8CHIuAsDRjrMGBjBjPsKV69LVPAtzkTgsuHXNyzPflbESYWsbhTS5/6KEhYeTMtwTn0DT7VSlSbcKysBG3bOSIcZAcP+50+7wHD5CpgvoD+inTeTDf/kC/zitmQnH1/n5z5bl3Qv6+nfGREb7r8nqqXxAHM1vT5SRDpbXjwPdLTWISfVM0JhRsBYNc8W+8RyobX0H9f/qvVjwtQV/b9FQbRUc0tPGlEoDK+G2oR49/IP/sWTvx72sbooWwSy5Y+RcC/BCIYZAWMirwMOmzRekQ2/9K+UZ2pa96PwTPIWySuIx5M1ZcH/79E0CpzfAW5XvhMQwN6PnpfS2fIwK+EHl2BrzVQ946MQmh9mBIy4sc88Xo8IJ82IANgJr8eFvqT42OM+S9cXzkUEwG7cFpcRiZlACVNWjg1G2oThZGXDVzOuwrQ/wrmIb9Ce/rDpMWLVqYCRlQ2fRwvLWJBH4a8Polqt7aiICqYChvfuDIlgb0SqJBv+ep3IMivdqzGxl3DP4i6mAkZGNjxrdfBFwDYSLngzD6sF6Pmorpdwn+FiOmDkNwLhS1aVzvTzJBn+ve+LNQvwrwV4kjXcJ5IMF9MBI5oNz7ojEukvUOkdhBsfI+F+OmBEs+HZF+rhSzg+t2KfgGjbYyTcTwmMWDb8QuoNcHolx6ntdoLaL4fZId0pgRHJhmcvHPWuF4rd44WBPU7C/bTACGfDl57xLugXqv5nqPXnOiFuhBd6Hpaq+WakxRk7jsD/AfMxt0X/wBBsAAAAAElFTkSuQmCC"/>
  <p:tag name="POWERPOINTLATEX_REFCOUNTER#435E2A285429205C6C6571207C547C5C63646F7420325E0D0A0D0A5C7465787469747B437D5E2A284129205C67657120435E2A285429205C676571207C417C205C63646F7420325E69" val="2"/>
  <p:tag name="POWERPOINTLATEX_CACHECONTENT#435E2A0D0A0D0A5C7465787469747B437D5E2A284129205C67657120435E2A285429205C676571207C417C205C63646F7420325E69" val="iVBORw0KGgoAAAANSUhEUgAAAhgAAABvBAMAAABcEqRzAAAAMFBMVEX///8AAADu7u6qqqpUVFQiIiIQEBC6urrc3NzMzMwyMjJ2dnaYmJiIiIhERERmZmavx8LSAAAN4UlEQVR4Ae1cXYxkRRWuvt093benu2dqd2eEWXf39goLLjHZYYQYDaQ7+PugTgsuUXiYXn9YI+hMiCKamO4HZfEBphWQGEOmMeIGJGyTiEZN7I7Ag0/TPKyJD6abxBB/HqZ5IIZEY/3cqjqn7q1mZkImwdv1cOvUOafqnPpuVd1z6/4QMk1vicAH3lLj/1zhZKA76B/XZBIJ7/11uvgx1vNTTXbIH0kiBqrPfo0+88ebOq8S8hQh1xDvKPE2lSxpeX60+Arrs3+2mWFjYvQqOUZuvDJpIKj+dmlPkIXVwTFCblhcv/UqWlXChOWnKZsfPHlfo3xA3HzimcbzgpG8g984qjrdp/OcfIhuK07S8g3T9RQdst7nRl++M2kghP316Qnd8zLHJd25eOvgaKCZSSK+T7d0d0uUXVFrx8jdfv0KzUwS0aFN3d00ZeSfmuQomX1SMxNEzFJ2NVXJXxKUZyaOkiQjb9M101FfXlcSe2/SCQMugUjuXSLznjX4JInK0UXQ3bQIMwAjWWSZ6oiLddxbT1bvrd62RABuMZNa7NLVpHY92u8O3Ykyk8qh9ExSux7pt09B/BmRJoxRpDwAnyaBQInKAHwKB0NgliZ6IxyPgRLYzGA7GcleTIsIjGwPQ5WwUg5Nk3aQsO7j7noUPkn8NBYmrtQBN63+ocR1H3e4z3c9w5TwJYOQGXBv8mGFSlLzItXb4HNbSQVB93ukQ9B/BJqZVKJAw4cC36gmFQLQ79qiiDufeDfgJZZMNxZ+feFHvzoRJBYB2PH0iFL67BSLEJMH7jPBBoRpSk8RmCIwRWCKwBSBKQJTBKYITBGYIjBFYIrAFIEpAlMEpghMEZgi8A5DYBa+DvsO8/1td7e18LY3+c5t8NTh3foeu13sNXdbfTd6fpzStXFMF+8/LsHctkuyH/7pnbha3t1x3H3yvOfiKp7qxXHjeR54twJrVNZweXelk/Fq3m0WPzxh7X0g7jlsXF21bIiiD74LipNDXhQMNa72AYb3Yp0u9dj7f1VogtPZLXYAyWvIQm7PDyTf8xFKv7jOPl44D5oT5Odthixv9OL5MdwIGMpNsncw8mP6z5UXF5pkWZzvdNPYGwGaczM04BkhXdavvaRH6NLvV/5yPCCFNV4N/JeiLN+LuPYCTAE7M/JjIK79VikChnZzAhhebKveWHwNf/p8Xr7J0x5qtZI9ANrqDevsOa20G+Ihek/A9B49T2pVlsNvvwY9xiDsdWWYuN2zARfsJkXA0G46wfDfoIu3iLZznXuAjW/SS6L09NXy9elWVQtbW5qURJ2GI8LHL9QWJ38yPktDVH9e4l/Pwv9S5OU7IgU+clZWGvSWlZWb3qD8YteuSpvhcYKJCBjaTScY42dXXqC386Zf2uyc0YZK9C5Jtxrs7T/2PVLlEnlvKO1sajVBlMyHCLUQFamQpR/Hmqjkddj8EOnUiI0+9F+KgvwlQ+t4kys05PkY86mTwfNkggkbDOOmC4wy7/OYn5j8edLZ4aZFGrPFQqQ5/mFn+XiQ2k43JAhp+G4k16nUxYnlZGuVH1XyxvQTio7mj4VjT8wG678Uy0OhPxAO+eHbmKl5xszjwHCCCRsM46YLjI82mQExXjPbHu2xgkhz9FxI5fhXWun6Xdnra+EcyOJzQ8in+rpbZbyceF36WthOJMuBz2d5b9F/KerrQl9eUkqhZlkgPeqhptwmbDCMmw4wwi816zQgM0GJHcPUVUsiIeI3CenRmy8cDaUbwielyda9K5b1vzXS+LwRcpn+zGgiqg3eKhzx8AH8lyInm8nLyVIOv5rLVHkDy5Z5pwkLDOCmA4zCkLdPloVjM3r5S6uljck6W1wjL/zlFBlti0wfspfadEuV1FKqyuQleqemIZFvyDVS8Aai1+a/FGUZW81uCWkq/Oq4LAyn7IHpMmGBAdx0gNFaD83Ns3xZnghGtehQ8PlhdIkfv7v4pR7P2WJqBo1kvEwq5hu/WlUyzfEGCi9Sml8wb1gyy9w8+C9FRUYZ2TNCvR16I4v8vzdWijdhgQHcdIDR/6Rot0A53KNVZQT+GkBcID649L2bqLxQlhaVlsy9wyQl/zjCy6JbWOHbMprATNLViy4TtLfwfykGa0K7JY5kEK5lqSYvi18VSIE+xprAYEA3HWB05WzP8GnhaffS8MuCGjOZodszvUflkChY/wjIDNlLxfzMilThsYCVnqBquTECH31X3b6E/0sRXtb+IPVH4VisiKIX90FhnAkMBnTTAcZYdkNcP9n6WdoW9mbgEH6asYoXSeoS+W3ApSl8wSDtJgFDPmtBxWuQR+iJpiDMoQBWJUI21vF/KcKh8Hepr3D7gSzWd0wzmooxgcGAbjrA6MvZnuEXr8ISKTCnWOqDJYPcIQ1WlAsbemWRAiZXyz1jZBYkFx8fpkc2MWcjXBQld1lk+r8UOfAuP7tawXHKFGuruClZiprAYEA3HWBkFoSTBR7pslP+mGy4DkfiDyWvPZQ5GcyHhMyKzLU5ESiLckkGi0iFFa6jx9cRb6RDE86+Rsj0vQlupIQGEbEdUM1GTCAwkJsOMMKWUvQQA+NK8kvpVNzXnKe3Q13rxFRYJ/VNBl/eNpV3KH9fYwmikacxevq/FHh4leGkZY2aix6yQCwTBIGB3JwMhggUMoevGorm59DHSNgiIXWppNj/ZUTR/FjBh4NK6fC82Fg4Y8qzNHY6hQpZFPCrMEPVbses0UKGTWAwkJuTwRjzLni1r0p7WWtcKi9kLq8/iufziAB812YuSUpD5UUQfrMlN26hVaopFEq0sUVSkRGZUgY5MoHAwG5OBAN/l8ZiKBnzADOARJOdFLaZSN1JcS0QZINKDOrL9HOGkTKrjGFqKnVUk4xQYYbipVw4YhMIDOzmRDDMbZkwuGHCBuWAyfM6GhG8l/jRA4PeOo2qIruf+oWiWd6eiHcLnXsVZqjqeNwoLvMCm0BgYDchGP6maUFQbbyaDcythqXIihgM7y6hoSIBVmgMBcc6sD3E1yAr/EseZAEagwEaFzozaEXR1WwTEAzLTQCGV7dbq+N7n65rqHPDfhgQSSfmLoo9ynD3hfMaW1KCjvmatbExEW/ShnGdHWaQGXCHZ6xETEAwLDcBGLMU9YeHCWCdZ82LvR5jBlMYjLbaogyUVhwY/oj+W8ll3nXMJilFYNhhRjwYURMQDMtNAEaZ4jWQ9A9jT8cALL+KZWxk8CVTpefYDiVLHTPPYqZJrkNfVxXCfIAG34olbcM1ww4zSNw0iTEBwbDcBGCwLed1aD1nDQw2MsxIyaxBVUajNYPHdTyNTYswkpfCdH3xeUmZYx+BYe94oDXDDjNIyp7lfCcuagKAYbsJwCBd/BiwjVcMfi0zYLD7M5w8OKxOrUth14ylyPgv1he3cROstAHVIt9VV+Cl1Q4zSPRqEmsCgGG7CcHAruXDfV7D3TBdI4Om4UsKnlMe1/FkNkEjcUapsdATOuhQgQMos4Nk7MYARhLw1Ag9JOWceBMADNtNNxinvmK5woIuMxy+bgtJo6pZIq7jpQ2NEJpFTHIdisJ1zQJd0zRpB4YWlNl/ZMURtcRoEjEFhwkDRsRNJxje2SZrkPyLH8JUNnHG3DnF1LncExXFggKtrU+0tQBdR9H9mW6kSMFGgL1k8M0Ek0BAJ5kbh42QUS4TBoyIm04wCvKRLwiV2Z2nDseX15FhXhivadbLiqpo+Iq0qZgsf5ge3wRFQDbMTJCb3kBG5hZNCf62VnL72jtedpvQd60RN51g/C3gTXqH+FGluvI0/AGm4ou8r1XN+xhmxZ+F+xns/z1NVNcU+ga0Nw03pIo00LwSxQOBPd2e10K+e+A0ocCIuukCY+4zouXiGjDA7hw2ZfGxHciWtLn4lLVXZhO0DK97hRPNaH3JMVOx/GRExzdXaraLpsEP9UZDUGGCCQVG1E0XGN3fifTRLWCA7U/IuVOElzilMKMjotqa5mmPjZTLAqUQzTtLUpi7LSojjW3NrNA1TUsCCBkjsKSmqMCIuukAQz/zx0NgsHiGNZoDD6KNjUx47h+8TE9sCrb3QI0eeTwQdBtNaFMrQmXoFzjPH/UiIrbNOZTMk9f+tE6PPX4yADq+mWCAG0NKMOLcdICxrO4tzKngzebqC3++8J366zEm2PIquDleU64tbdGIRGGwGlcnjncjveNbD34o3sbyvKjBNgdlkkXZSmkhrrUYngAj1k0HGGNlbh23xr+GX/gN5qlSOKHvZfck1wtejt+erMgW7GePqlJMfjOzvfRKjIBFXWFQfF+YNoFW+OgRcBykHBn3MtdsNx1gONph7B/fHziE46pDwNgeDdxCW5K/736bFZbnjjgEjF055JYhiVozEFMU9gxGtAnFac0rKpqXJvQiqu3k5OEF2tIaVC2Gq3ggYGTg1ovlSRYElpZoT8Vaz6leh3PGqcUEBwKG9e4M8qc/REX4qt6FCwGSTSy0Vl3iIgxkmJLbxIGAQbo9l6ek3oQito0E04QRBWtxetapm8XX7gkmDgaM7JrtuyqXdEAmOLOfRel2pbaL/KxLZ7CNJBNMHAwYvrp1QW7xQmsYYe2T0d6Jr5i3Zkm8luAeDBikv+7w4anAIdgzuxhGGnbFwjmb4ywfEBizeN5qd+Yib4Br0Z6JbjO2yhvx7DjdAwKDOFy6vBnn1P548cCWItty7tYPCozSMM4H/2Icd7+8v8ZV/Ekzjuvgxd0PC9Vs1VFjynYj8D+IV5gDXBVv2AAAAABJRU5ErkJggg=="/>
  <p:tag name="POWERPOINTLATEX_REFCOUNTER#435E2A0D0A0D0A5C7465787469747B437D5E2A284129205C67657120435E2A285429205C676571207C417C205C63646F7420325E69" val="2"/>
  <p:tag name="POWERPOINTLATEX_CACHECONTENT#0D0A0D0A5C7465787469747B437D5E2A284129205C67657120435E2A285429205C676571207C417C205C63646F7420325E69" val="iVBORw0KGgoAAAANSUhEUgAAAhMAAAA3BAMAAABEL9UeAAAAMFBMVEX///8AAADu7u6YmJhUVFQiIiIyMjJ2dnbc3NxmZmZERESqqqqIiIgQEBDMzMy6urpOXAbRAAAL/UlEQVRoBe1aW2xcRxken/Xaa+/6rKf1hYRs2Q1N2koE7IfAA6q0K4EECIqXFlqppPKWhwTUiBi15QFVrCOQCijUeaCqBEW7RSAeuMSFFlS3wssblyJvyiVAS3cRIFEQsiVaIZAI/9z/f86ZEyeAX5p5mPlvM/9/vrn95+wydrVcRYAgsHKKsK9ipsCXXsVPTx496p8jfIiJUxU3pkqvVDhI6Ri1U4Qh0cRmSPOlkOLy5dGHU/scWUgVX5nw8FpKv+i5FGFIVNsKaKJKQJEhjqrpykN1KteTFR+g4l1xB6upZtFtqeLhZqo4VZiAwqypy4fi9W/n/EPg5N6Eow94kiPTSrBzucsi+m6TV94LnY+0vSHzy55AseVrU8WpwgQUJszLhuIzfP8nvtO4gxXVXH/fuZt8jaMl1bhGCcZf5ykuwcYNfvytT7ceY+yksCy2nX1X0tGDuJwG9cq2s7kElYDChJkFRTVl0Jv48yCOTrZXrxPaeL+z6XmTH3ODzTHosvtS6FZ+CNbxsfbojOg17IhalpKa/UVOCvjNnzcml2x9KGyYYSj+3Oc/PycHfqWyaRyU+/OSHLu7OS2IggxWigpzsnFVnpvVMKw7KVBvqRLWZ1a4wnRsqSdX3mrdWqwuS7IFq2Zj4xk+s7Gx8aM+hyhjF4e0yHDhQ2HDDEIxMfeT7/Vnt2Hg3F1jr5XjQ9WrCAlAUOEdxt7EonkWDYSAsTG5TBQt6x433UYNJkrbnGkjM588zGFniBL9hl/Hom1WO8XeqCSsNRBEgX9dNFN8WjQTvA11Q8UlBKJkuPChsGEGofgmjD3BxbScaY/tk+MLwR2aOss3Ges+xg6wZzQE6x2t0k00K3sLrjBLVDfxmQERYCbW6w5ki/Csk/urI5vFvrIvqu1YUuEMxWxA4aJaXRK1LRkuPChcmCEoRi+IYeVafTermQP6bKWqve3wAWNPVLbvvJ7XlahJ54WNfoWrzQTq7oKy0fUNfL9n7NQ7AmNVRuBZi80X8483ZpQgr1aXvkZ62vKrQjlpQlSWLOzCg8KFGYJiR8aa53AJnGc9cxXYg5CNyLl4at/x/seU8zKdeTjtPsf1EzC2vqQj1E2pP3eOSgwXc7MC4fHEsxa7Dz8wX1XqHTXM6kCyXTEbUN4mqqLvPujCg8KFGYLiI2J8VlSB9euSY+v6QANubE6KPmvncFIeccpO1rfHXNkAN0IPCzh/mrMLyNaRZ/iyZUryWQtdO3J3U+ruVxZcZ4ffkCzfVlJbh1x4ULgwA1AUdOxcTH5RhiSOK3d1Ts4Ln+XuC7dq3zVzc2o+txVxO1PqVtQa2RSb7lrC8hZvW7YoV94/K7/QqEVad6e0iE00im3UbT9NBFxQKFCYAShyM5tywJYAe1I/0pjbH0xeCsXWiTt781Vp2duSja1q55jEUQrUQ1mdIMotmT0QGWPj9qgFRTwH1ZNzn36aq01YUsugMC07lbg+HtQcrCspHi/dBYUChRmAYlzv84bYEjW9Qtd53XoaFZ4bB9hzcVOF0lqzOkm8i7G+nFXBReLu90rc1U+I5UO+5dgYVt4o35xa+KNaDvoiG1eeJvXERNOyR83c3K4/S3VBoUBhBqCY0DMq70w4NX8qHPTR4h1bBsGb22yejd8tdMwdI5KNASC02JsqfKkyFeTXjxjatC08TBl2ae4EGznF7q8KgxG1DCYHgoGDW6FWWJZs3h23kpdVmgsCBQ4zAEVO7/OGOBZby+yjMHLObE7hJX9K1CwyAZT1eSKlUAm9OeKBbSwZBWoLZ/ktiAWybI5CKS5Oy6a2po12SBI3RGsUDEb1Lta2ukm6YAQKHGYACta4Sw7WEiubL8RbwOVt9ghMXJV6+w5SsptBytlRaM66bdFTT6V0to5W+LctI4hJl4oAB5mmKPYdhA7SwwuIMT8A2RXG8F1QKHCYISj0SJxXAYrB2IIICZI/v0T3aIk3KZG4gczLBJDrZELtKNGzXKw3W1Yh1U6Uw5taRJdWF21XMDDXnLa1je+CQEHCzIZCpQaNx+FwEZPcsQ4SRN7ds0I30YFqkZ8StCjDlENNKm7m6i6UDIC3pIjUutnBYrKXYJm6JYitgKYuCBQkzGwoJuSeuL4iH6lJVyR1OGIzSykftqHZcbvZXEK0k+AWxWlkSouvGTKldcOBMna5rDSN8Di0M3FBoCBhZkNRQwsh4nRFUncj84SX+2boeo+Y45VYAfOG/uzAyXhwaoWNW2TA2LTC9A6iSF0QKEiY2VC41y9xunsno4lBtqs2OxZsTq7zmlvu3qKxXW/gc9uWgZnOQrtA5t2kFbY3WTNWyuDFDLuALGnLKmmYBIq/WSNFxPgUK7lXCs9MsBSKI/L5zM0P6il6lJgB4OsgQgKu6yy0KRRocDVav2NGJa3ngkBBw8RQHHILWo2Wx+844+idkTiTzPBaLHtYfns8466cKZFDJ8qnvA8X2WjH5Kzy0gpIAJcT44PAd0GgoGFiKFZMVm/GPIvPffUdx6j8lkABC12Va4xZKhQv8X1tYyBbk+4ToWUoFF5aEYAi4QJD4YWJoeiSBEekl+dsHOILFpr4PyCFJIf4rBj7Inx03Nh40u2vtA3yCt9XpcOUyMIrYu9gGJOzwksrAIoOHUxwSRcYCi9MDMWi/S6rBt3BiwKgQOx7fLfkrBA5HJQJN95I8qx4gv+qKs1clSNQ5BecRlD0rPDSCrhfOtQcuBQXGAovTAzFeIU4j/FJIW4vBAW9OsFrDUmiF1VQ424dJW+Qo/z5ROhlkisMq9Qgwpepn1YAFHVqzliaCwSFHyaGwhvqDE2Cy+7BWEm9mKMOOHGQORzocm7DYbXs9Sy/FfXWZIRf+Ng7fQOcOZCJkYZYKwWpLhAUfphhKKIXBiSWyD0Ym1ojKmCmZpxE5nDAlt16J/sHXpIeIPm27drS3+iEILZnrlH364YSL26emm6fsAuXV/hhhqE4dEE4nnR7pusuxEerLihF6W+dkjmulfaTG+TgaHPJ10XyFmYHW0Sv+v5RIT8WWMsRl74pWZmc8eKNNN2Fg8IPMwzFybbwkR+IWpZ1mwoW9ZdPo4F2ws1nbkvLI5eULeIdBR8RvoW6InIKrXL5IRvp4H3QDAzSIbKURjkbnWDDLiwUiTCDUEy+T3qoVWUjqrz1PjxlhYbI8aoh3f8p3Cm/Mm200K7wdyAOkzn9kQ5kE8tYIelFtCd6dBGIr6LYPuzCQpEIMwjFF6py6JudA5uGx792QkOh66ZrZOjjZrdjhbDQH0EMJd0m/FqVaoAbosXYddAru0lyXWe4MO8giTBDUIzPf1yUe3+JAlqstCW3mFwUkOFsastRt1X6Nl6rFUaRtkxpxrj6Usperie1Uy6Ni9yC03ZICZIMFxqKZJghKBZ16oxfrkv8t8LvK+QI1JGwRkdShb/2+ZeV7Ma/c37LaUnHZCMrdXrdqJwTipdQZmsNR/XERwc/f5Tzn50+aDVADPFphBU+LaFICzMARVEjgX+WYOxl/sF/PHTfvqo/uuDXp6V0R3RcE6TO8NuCLs2Kejel2J/95IN/Sfdhfk1ZNcHhAXtLmMugJRRpYQaggI//qqDtCcM/BcLb26l+9G+BZfHyUZUW/xLkDySZ+BUxdQgpLHbBxz3VVAOd/pYvqvJvbKR/RMSidFpCkRZmAIr0UWCqL/4+oJpAOVbCpIbO/oTSFzx0ceCLNH+2HlDA4cCrQR1V6LOCCgV3mVAkBzCSArnMjFS3vbonuDJ2VW3CtM6lrJkgHf7/ULDGAvFImOaAsFfKjKYdpmqwPH1hyvCwB1Cshs+tHLnzWQH/v+5BdcdkxO5U3r93nAI+nHcwl+ViD6AYz5gyetGJgxGVjNVEHg+YlaBts01sM1zsARTsGAkGM71NzLH73k/KNlFmMvmtgLrksi9pkeFiL6AYrgXiLND9EbDajTjGGR/usNrBXCa9F1DkaA7i4hk77+j/kloMLKGT1V0PvBdQsJV2ejyPBuTp1pnScXrqGNuJC4a6dLsnUAQCKv3u0vHt2iId1mcHux7AvqQnevzPUiwx8o8TwwvBn9qp4isTljop/eITKcKQKF8PaW4LKa7KQwj8Bw4VfUHSAEtrAAAAAElFTkSuQmCC"/>
  <p:tag name="POWERPOINTLATEX_REFCOUNTER#0D0A0D0A5C7465787469747B437D5E2A284129205C67657120435E2A285429205C676571207C417C205C63646F7420325E69" val="2"/>
  <p:tag name="POWERPOINTLATEX_CACHECONTENT#0D0A5C7465787469747B437D5E2A284129205C67657120435E2A285429205C676571207C417C205C63646F7420325E69" val="iVBORw0KGgoAAAANSUhEUgAAAgwAAAA6CAMAAADr5PGkAAAAOVBMVEX///8AAADu7u6YmJhUVFQiIiIyMjJ2dnbc3NxmZmZERESqqqqIiIgQEBDMzMy6urqfn582NjZGRkZsuH5UAAANDklEQVR4Ae1c4barKg5WW63Vau+d93/YSVAgIQkge/fMrHXqjy1gEviSEAK623Xf66uBrwa+GiAaePQPUvsW/2YNzH0//s34v9iJBoatX0n1W/xq4KuBrwa+Gvhq4AMa2OtlDnM97Z+mrIbxMRDP12XMDSyX+5AMq2XGYXpKaqtl2G7Woz/T/hswPgVi6LerSmhgudoF0g8D49r7hdVDZRjvoawW+Dza++ver4otNQ4JgIO+HQbt70MgKizLlQlWuu4/FEgov6d+0w0z3O5jD9d0zuIHmHvuDZuPU5CoFmDHwtrf/cdjw7Ae49/u76PrYfNhrRkGw9B9BkTZsqkyf8sZbuPeTdrOcn6CHyyPdb3d+xGV+A9O5sEdTw1iXV16r2eurlC79z2PMY/+NFEg+d3CDj320+O2rq+pX1zfE4bfAbutgjHM9nVi+QiIsjMIZZZZdOVyk8w4WaZeLPcDuML2OmmHCajgZOpfqKNHrFufeMOrNM93sEziLuPGh6IPt7F1Xsj4u31EmHcX1RbnGRUwbjBk+zrj2idAFC0rlVlkUdS4PzeAt93jEdPdzXZhyjfQ0RPqaRpwxdje3bgO4JfJWjH3hUWiQ+4kEuypFDbg2+MnrvKA7tgyNI3dq3d5yjpWwphAhossK1yotzsWINA4JZ4qzIPomlAULSuVWWRhunWVZz+91vUBwEZvGJydoKVE8dACdifX3APTsi79cwJ2YacpjRSE1RVBYC/WonvqHpQLAN+TUEIfZ8sD2PFYGALZsEGoOEdZBwMi4RIHgM4QhHUQNv2jLAicA9dRlCyrKLPEEofuS4s3MGYDJGfc0ikKz12W4BnhfrJg9CWcJ8FqbTG8gKFHZ04Z59wbEVyn+nuyGnl5+fsOlqNhzVG7oO/5amC86NqJgZluo6JnZEF0TSgKltWUWWDxuOP9HnLpjkXR1c8YTwpmEMv5G7Sxd++l37aRxV9kGnNTHAnuC9pCGGjhoRwpyTXgKBcWoMhTu4hDTf0OqFHYyVQFg22PcDJSmUt8sZcH0TWgKFhWU2aBRSjrTS2GE9UvDUsyQdEGPghGKdC4Tv00jysohq8T70RAZDpLez+Dx6XxBxLREuML5vgUExwhWGvASSzyYSAMMa0OxsxWvrjGHF3eY9JUBNFdRZG3rKrMPItU0+TnBT5C25waG7jPu0di7uOOAwwDkwOODndwJeotC5s0sudufHRoIplkiqRSMN+gLxmKBFlsmNF/YjWWwIfdogPpbw2MBxMCo2enggsJE2UQ3TUUecuqysyzRCWcpZkGBhc0z4QIlIRJpEcHeVMIp1TI0v9nQg9wwf4x+bACLeBN1DUo01G+gR6BSAkDx2ZPctAWyP6tUzFK5su4B1CHA/7vaG51MEYakNKUAfZUvj+/Y411tXQFRdayujKzLHJAtx53keFCnR3LMcR+aJ382mwp88yaBx9QgiTYjLBJEx+cpcFtI6A/ko6fj7yBBA9rgDPSeObBnsgKrnEUZ6TYacAowpjZYDFlYNGS+lsdiK4eRc6yhjJzLFEFoYRaigsdHMB4eO6+e3vi+kHIAjswuLJyqK8cWUU2KN3d+gTRm+nXkUC8IFOMcbHKjms2T1TY81DBKeyhhMajsNMEtgjjwdIO7J6Gm4FCqQXR1aLIWdZQZo4l0QNWcadGIJxbRXjgllL/+qFDm1HYQdJ0rKHDJOad96pAyguQ8GCDHnFGGWg4t6+5w+WnOjJPgnfshU3h+JAl0EUYC9vUglTmYjNLKKpBdHUoMpa1lJlhiRqIJdzbxf2QiwyHWe89nCn65BKpfDnyYgnyFv2CnRxTXEp1Mqb5+EEGrz1Seqvu3pUUDh5wV8msRoStZCqQZl/MwcB4o4bLg/kCiK4GRcayljIzLB4gu8OQidFwCh0RGk6Xt2Bo3HLqgXsnKSOTC+spqyeV22ltDEVScoGZyypv2d1qwplCzb2gCjVRyI1EpAycO8fKKbFWRmFb1lSmzSIHIFvANOGgIT7FKZA1bSQNpfy8GPwmBnMWGcAhRSEeGmRahcFt2X2uK6hwJ3RJHpGQg5GmDIQNixdBdAUUsPMyoputTJMlGapaRauzde+gwumrrxKqFNc4ZjmeXpx6BInHDzJc2H3BkxtkNXRjR4nR4aqXHcoI5RwMEGuYxwm5DiKLwnYGW5k/cgY9aLt3i3L6JmpLqtnl9Ex4gAWXc7nuQiYuEtJEvqiiW+lMuPaxXYDgtRu00Z3UOHPk0KOoFhCdjcJ0howyf+IMMHxtPmOzvpeIyEVJeecQaeLeAzXqo0R8DnuZi9ZzMZZmP0zY5UATuDMwCikDbsgugjhWCgOF6QwZZf7EGSAwiFdRoBacvVdTBlin9WmKavYJDxTR0ZQQnp9zKINdLvsKB2TsUeeOvC/78ikjB6OQMqAz5AJHMkqoZlGgqtRFKadMgwX62ks5Gc5SjQangJJJSDSkJafFwb8zR3qQrWDctHBBxLPi8SWemT9i5L3qy15+DoY+cs8J90sgjt1l7m2sbtmsMnUW8CvYHirxmIwdUwNVo5iAXQ144FhmlvGcyEeE6hEk6LHa+2Y8Nc0dNLT4sldLBgZOnfzMvwCiK6KwIkNWmZYzoEVt+yB4WCT0FB7TSjvme73xe0GLOJh4ybOKaj26s9z8ESQiz1uND53WMjCKKcMFj65AYTgDuiS/qDItZ8AVjh7DU8iuDNFU9wV3ZK1O893WMQzS8p/peXw0ePzFVF+uTZURFt/y9E8KX8Byn++ZgW01IHsxGRjFlKF6mahCYThDXpmWM7iVU10FDuCQJVqKMTac8K5JWe1PNdqLLUl4kBaFy2EVlzRkde9/y++pELm1ypW+ibBhGMkOjstfVSBqUejOUFCm5QzwTVvuf9dgCkiTnKgwIKqOkok0sEsIh9leOe7OEh5owSAuw05FYMcvQ4x/82EdGkcZjmZXjlsZswnD7VHswOiEVIBw37dUoVCdoaRM0xkYyLQCHwLJWO2JcGsp7YXxN/O60JqN4bjslI7zVrqNxe2H5L4ZK03rkxh3r0bqfLciRujHHIg5QwJrxTkDHqNXolCdoaTMJmcYts32BXcWIO0FW6ecKsW31YeS4nHZqTT0NCEnE52RbXCf9avB6pTKbpBY6OtZMTDg9tCY/pgy5JOVAoirKJRzhqIyW5xhcP9ZdCpwkUEAgCs7vad2QBWscHwpFaq+MKVehemwmLeZBAZdAVisEybfD71j8FF9vWJSGjDc+YhyWEa7zYK4jkJxhqIyW5wB/00uXMppKH7nRCgO0tVOMpDgqc5G/FSPXxjEhaeB+UR/J9txwqTalgsmNQjGIvjAY/ItMyHmRR3GcaypySTcGRDnCdM1FMKyZWUKFjI8o7iMJN4NWvCDXC1Fzj4XUwSDKojUk0D76QJwBuEhMPcVkdjkDg0sRzF43NsfyfMUPqjwqzCAriJlsEG0oUgtW6HMlEUBmDQ9qS/AW9TkMVYxlnM33rMJw8EityeLYmPtCBL+C1YZBTbBl5XSrAZtbNbWuYV+yh1Jk5K1yyqnDPAfGRaINhSpZSuUmbIk4GQVfuyRXPdNnS8wQehSAnMtXfuF4E2eOsHHU4IMUjQZQxRezyjDjX+Su0MOyW3/Lv2IiJemDwUXNwWLZ3J3nfMgaUGRWLZGmQkLG55WATPzK10PDiYIi1tI3+HILJQ1ma7tzifGvOM+qn+yADPMb3yzAK8WZqoemI4N098cCT6AbuL48YNkmSbr/AkM+MmaYd7xjAOOWGHU6g/AOEm/DoJYtlaZhEVHx1sxN+SXcYr8Bvzj6z3P7wd89ktNxwWGGkgO5fM1uOuIOBuuPuEi5n9pb7WJsJYi/vf8+IDx72slgKMXDgN/jiK5rMH8OohoWdyOH1dBmZHFGiVrx9NgfsmV/mSAf1l31/ggdmPCeIWfab79CwnqR6FxXWm3xX/M4x1V1vz44QcI6BhK3BxG904uFumorF8HQSwb9EaBhMaoTMJCh/Y75f39Nj+HFj08rfMaQZk0wIJMQSZPf1KdwZKm9QzBjTB+H0SDZRtYDC38tBkiapuIV6sXtXVX4GqE8fsgGizbwFLQRvPje3WWxrsYk20sf/rHa20wfh9Eg2UbWD6l3vyvl5i93vg2JKEjH0mJ4mcWlyYYeRCdGDppsFA0WLaBJVH371UfTaFhzO0rzySW57yhVrtfvAaxBUYWBP5CSOYyUDRYtoHlmmquUI+lgxlF2EseVhGqx5i76JaEMP20eB1GHkTXhKLBsg0sP9WVzb+LVxo27flkzi4SRfaPEFyG8REQDZZtYPmIAg+ht/yrTaXnKftiXGH4E01XYXwERINlG1g+qc5HLgFQOn6yVyAKwf+m6RqMz4BosGwDy0f1e00xr9wXVx8dZ0H4FRgfAtFg2QaWgh5++PhlvsiVgnf3K1uy/f+gpR7Gx0DUvmgl2mpgIdzf4lcDGQ38FyrOTDPSNziDAAAAAElFTkSuQmCC"/>
  <p:tag name="POWERPOINTLATEX_REFCOUNTER#0D0A5C7465787469747B437D5E2A284129205C67657120435E2A285429205C676571207C417C205C63646F7420325E69" val="2"/>
  <p:tag name="POWERPOINTLATEX_CACHECONTENT#5C7465787469747B437D5E2A284129205C67657120435E2A285429205C676571207C417C205C63646F7420325E69" val="iVBORw0KGgoAAAANSUhEUgAAAgwAAAA6CAMAAADr5PGkAAAAOVBMVEX///8AAADu7u6YmJhUVFQiIiIyMjJ2dnbc3NxmZmZERESqqqqIiIgQEBDMzMy6urqfn582NjZGRkZsuH5UAAANDklEQVR4Ae1c4barKg5WW63Vau+d93/YSVAgIQkge/fMrHXqjy1gEviSEAK623Xf66uBrwa+GiAaePQPUvsW/2YNzH0//s34v9iJBoatX0n1W/xq4KuBrwa+Gvhq4AMa2OtlDnM97Z+mrIbxMRDP12XMDSyX+5AMq2XGYXpKaqtl2G7Woz/T/hswPgVi6LerSmhgudoF0g8D49r7hdVDZRjvoawW+Dza++ver4otNQ4JgIO+HQbt70MgKizLlQlWuu4/FEgov6d+0w0z3O5jD9d0zuIHmHvuDZuPU5CoFmDHwtrf/cdjw7Ae49/u76PrYfNhrRkGw9B9BkTZsqkyf8sZbuPeTdrOcn6CHyyPdb3d+xGV+A9O5sEdTw1iXV16r2eurlC79z2PMY/+NFEg+d3CDj320+O2rq+pX1zfE4bfAbutgjHM9nVi+QiIsjMIZZZZdOVyk8w4WaZeLPcDuML2OmmHCajgZOpfqKNHrFufeMOrNM93sEziLuPGh6IPt7F1Xsj4u31EmHcX1RbnGRUwbjBk+zrj2idAFC0rlVlkUdS4PzeAt93jEdPdzXZhyjfQ0RPqaRpwxdje3bgO4JfJWjH3hUWiQ+4kEuypFDbg2+MnrvKA7tgyNI3dq3d5yjpWwphAhossK1yotzsWINA4JZ4qzIPomlAULSuVWWRhunWVZz+91vUBwEZvGJydoKVE8dACdifX3APTsi79cwJ2YacpjRSE1RVBYC/WonvqHpQLAN+TUEIfZ8sD2PFYGALZsEGoOEdZBwMi4RIHgM4QhHUQNv2jLAicA9dRlCyrKLPEEofuS4s3MGYDJGfc0ikKz12W4BnhfrJg9CWcJ8FqbTG8gKFHZ04Z59wbEVyn+nuyGnl5+fsOlqNhzVG7oO/5amC86NqJgZluo6JnZEF0TSgKltWUWWDxuOP9HnLpjkXR1c8YTwpmEMv5G7Sxd++l37aRxV9kGnNTHAnuC9pCGGjhoRwpyTXgKBcWoMhTu4hDTf0OqFHYyVQFg22PcDJSmUt8sZcH0TWgKFhWU2aBRSjrTS2GE9UvDUsyQdEGPghGKdC4Tv00jysohq8T70RAZDpLez+Dx6XxBxLREuML5vgUExwhWGvASSzyYSAMMa0OxsxWvrjGHF3eY9JUBNFdRZG3rKrMPItU0+TnBT5C25waG7jPu0di7uOOAwwDkwOODndwJeotC5s0sudufHRoIplkiqRSMN+gLxmKBFlsmNF/YjWWwIfdogPpbw2MBxMCo2enggsJE2UQ3TUUecuqysyzRCWcpZkGBhc0z4QIlIRJpEcHeVMIp1TI0v9nQg9wwf4x+bACLeBN1DUo01G+gR6BSAkDx2ZPctAWyP6tUzFK5su4B1CHA/7vaG51MEYakNKUAfZUvj+/Y411tXQFRdayujKzLHJAtx53keFCnR3LMcR+aJ382mwp88yaBx9QgiTYjLBJEx+cpcFtI6A/ko6fj7yBBA9rgDPSeObBnsgKrnEUZ6TYacAowpjZYDFlYNGS+lsdiK4eRc6yhjJzLFEFoYRaigsdHMB4eO6+e3vi+kHIAjswuLJyqK8cWUU2KN3d+gTRm+nXkUC8IFOMcbHKjms2T1TY81DBKeyhhMajsNMEtgjjwdIO7J6Gm4FCqQXR1aLIWdZQZo4l0QNWcadGIJxbRXjgllL/+qFDm1HYQdJ0rKHDJOad96pAyguQ8GCDHnFGGWg4t6+5w+WnOjJPgnfshU3h+JAl0EUYC9vUglTmYjNLKKpBdHUoMpa1lJlhiRqIJdzbxf2QiwyHWe89nCn65BKpfDnyYgnyFv2CnRxTXEp1Mqb5+EEGrz1Seqvu3pUUDh5wV8msRoStZCqQZl/MwcB4o4bLg/kCiK4GRcayljIzLB4gu8OQidFwCh0RGk6Xt2Bo3HLqgXsnKSOTC+spqyeV22ltDEVScoGZyypv2d1qwplCzb2gCjVRyI1EpAycO8fKKbFWRmFb1lSmzSIHIFvANOGgIT7FKZA1bSQNpfy8GPwmBnMWGcAhRSEeGmRahcFt2X2uK6hwJ3RJHpGQg5GmDIQNixdBdAUUsPMyoputTJMlGapaRauzde+gwumrrxKqFNc4ZjmeXpx6BInHDzJc2H3BkxtkNXRjR4nR4aqXHcoI5RwMEGuYxwm5DiKLwnYGW5k/cgY9aLt3i3L6JmpLqtnl9Ex4gAWXc7nuQiYuEtJEvqiiW+lMuPaxXYDgtRu00Z3UOHPk0KOoFhCdjcJ0howyf+IMMHxtPmOzvpeIyEVJeecQaeLeAzXqo0R8DnuZi9ZzMZZmP0zY5UATuDMwCikDbsgugjhWCgOF6QwZZf7EGSAwiFdRoBacvVdTBlin9WmKavYJDxTR0ZQQnp9zKINdLvsKB2TsUeeOvC/78ikjB6OQMqAz5AJHMkqoZlGgqtRFKadMgwX62ks5Gc5SjQangJJJSDSkJafFwb8zR3qQrWDctHBBxLPi8SWemT9i5L3qy15+DoY+cs8J90sgjt1l7m2sbtmsMnUW8CvYHirxmIwdUwNVo5iAXQ144FhmlvGcyEeE6hEk6LHa+2Y8Nc0dNLT4sldLBgZOnfzMvwCiK6KwIkNWmZYzoEVt+yB4WCT0FB7TSjvme73xe0GLOJh4ybOKaj26s9z8ESQiz1uND53WMjCKKcMFj65AYTgDuiS/qDItZ8AVjh7DU8iuDNFU9wV3ZK1O893WMQzS8p/peXw0ePzFVF+uTZURFt/y9E8KX8Byn++ZgW01IHsxGRjFlKF6mahCYThDXpmWM7iVU10FDuCQJVqKMTac8K5JWe1PNdqLLUl4kBaFy2EVlzRkde9/y++pELm1ypW+ibBhGMkOjstfVSBqUejOUFCm5QzwTVvuf9dgCkiTnKgwIKqOkok0sEsIh9leOe7OEh5owSAuw05FYMcvQ4x/82EdGkcZjmZXjlsZswnD7VHswOiEVIBw37dUoVCdoaRM0xkYyLQCHwLJWO2JcGsp7YXxN/O60JqN4bjslI7zVrqNxe2H5L4ZK03rkxh3r0bqfLciRujHHIg5QwJrxTkDHqNXolCdoaTMJmcYts32BXcWIO0FW6ecKsW31YeS4nHZqTT0NCEnE52RbXCf9avB6pTKbpBY6OtZMTDg9tCY/pgy5JOVAoirKJRzhqIyW5xhcP9ZdCpwkUEAgCs7vad2QBWscHwpFaq+MKVehemwmLeZBAZdAVisEybfD71j8FF9vWJSGjDc+YhyWEa7zYK4jkJxhqIyW5wB/00uXMppKH7nRCgO0tVOMpDgqc5G/FSPXxjEhaeB+UR/J9txwqTalgsmNQjGIvjAY/ItMyHmRR3GcaypySTcGRDnCdM1FMKyZWUKFjI8o7iMJN4NWvCDXC1Fzj4XUwSDKojUk0D76QJwBuEhMPcVkdjkDg0sRzF43NsfyfMUPqjwqzCAriJlsEG0oUgtW6HMlEUBmDQ9qS/AW9TkMVYxlnM33rMJw8EityeLYmPtCBL+C1YZBTbBl5XSrAZtbNbWuYV+yh1Jk5K1yyqnDPAfGRaINhSpZSuUmbIk4GQVfuyRXPdNnS8wQehSAnMtXfuF4E2eOsHHU4IMUjQZQxRezyjDjX+Su0MOyW3/Lv2IiJemDwUXNwWLZ3J3nfMgaUGRWLZGmQkLG55WATPzK10PDiYIi1tI3+HILJQ1ma7tzifGvOM+qn+yADPMb3yzAK8WZqoemI4N098cCT6AbuL48YNkmSbr/AkM+MmaYd7xjAOOWGHU6g/AOEm/DoJYtlaZhEVHx1sxN+SXcYr8Bvzj6z3P7wd89ktNxwWGGkgO5fM1uOuIOBuuPuEi5n9pb7WJsJYi/vf8+IDx72slgKMXDgN/jiK5rMH8OohoWdyOH1dBmZHFGiVrx9NgfsmV/mSAf1l31/ggdmPCeIWfab79CwnqR6FxXWm3xX/M4x1V1vz44QcI6BhK3BxG904uFumorF8HQSwb9EaBhMaoTMJCh/Y75f39Nj+HFj08rfMaQZk0wIJMQSZPf1KdwZKm9QzBjTB+H0SDZRtYDC38tBkiapuIV6sXtXVX4GqE8fsgGizbwFLQRvPje3WWxrsYk20sf/rHa20wfh9Eg2UbWD6l3vyvl5i93vg2JKEjH0mJ4mcWlyYYeRCdGDppsFA0WLaBJVH371UfTaFhzO0rzySW57yhVrtfvAaxBUYWBP5CSOYyUDRYtoHlmmquUI+lgxlF2EseVhGqx5i76JaEMP20eB1GHkTXhKLBsg0sP9WVzb+LVxo27flkzi4SRfaPEFyG8REQDZZtYPmIAg+ht/yrTaXnKftiXGH4E01XYXwERINlG1g+qc5HLgFQOn6yVyAKwf+m6RqMz4BosGwDy0f1e00xr9wXVx8dZ0H4FRgfAtFg2QaWgh5++PhlvsiVgnf3K1uy/f+gpR7Gx0DUvmgl2mpgIdzf4lcDGQ38FyrOTDPSNziDAAAAAElFTkSuQmCC"/>
  <p:tag name="POWERPOINTLATEX_REFCOUNTER#5C7465787469747B437D5E2A284129205C67657120435E2A285429205C676571207C417C205C63646F7420325E69" val="2"/>
  <p:tag name="POWERPOINTLATEX_CACHECONTENT#5E2A284129205C67657120435E2A285429205C676571207C417C205C63646F7420325E69" val="iVBORw0KGgoAAAANSUhEUgAAAe4AAAA6BAMAAACE4afoAAAAMFBMVEX///8AAACqqqrc3NzMzMxERERUVFTu7u66urp2dnaIiIgQEBAiIiJmZmYyMjKYmJiAFdFrAAAK0klEQVRoBe1aT4xbRxkf289+ttdr7yTZhWSTze6iqqKtkK20EgeKbFX00gpsCQkOlVgXuFAONkFNw6LKW0DqCa1PFaoA+4A4REJrUpEQkLKuKqBKBWuhqhKRqjU5AIWK9bkRYv68mfm+eTNeZ1lOyRzefP9mvu83/2dsQh6k+6YFcqfvG6gIaOUsYu8bZvPEfQP1AdAHLYBboIpZyYVll/SossBV8KJL6JP9xaeY7/k0cXkSgnp5L25ASHjTJb0H2SeAbfghYDS5eaDJQ4lw2WfS3vFp4vJa3cjC3xlaUFE31HqWfAY2vKSNgkVNEvLdDcBoMjijyUOJOG41WmbAnR3fkA4qG8ZRYd/QnAoHks+ex/LDuW99k9JfdVgNV5ltagkU+COgAbk1e4fHcKswyQy471bHqyysDmlvk28r/42yomSeoS1JdDtYcRj3NF356fovFlukuENeIuFpElajIumTgrh4ASbmJffxw+rU+hhuHeYU3KEsnrpKxnuEpBdbiV5yUJXCvN2tNRo1ROGa9joL8QS9wRvs2aukuUEaXyJnyKOnonL9A06UKErc7y1eYqYUw63D9OIObtPl53nlmV5IWQTJ4fXCw001DCv7lt8h7UhJoEwkW3rNMsRsjkYN+K887ZHHljtvvkg3pElqReRFPh7W1wf0+fX1R25TfoKqRRbSjkxxEcOtw/TiHn2w/jr9A6t6rpUXYzjZeP/106qlx9XIaZTlKV2NyGYnIkRWoF+FrEWHYzbARdps0CohD537x0A1VFH2e2WxzA0GVJiN+NjP4IE+xYWN24Tpw52+zhyMWB+wNCe7MNXQK2kSLrvcpD2Upoys7HKBSuGIfk3R8fwZuh0J2XDm1BO6GrJWF6r+Hs8CKj0mFhiTwteFKS5s3CZMH+4XysxBNArXZMv/YPm3BzwGlgq4xQn5+kQjSOOpH3bpl2Wh+DdLdUsSASzb+M2flNmwIyi5qOcjy/QuFzZUHMKC+F3YuE2YHtxZCWwoRnhDOPvUymceodEg3BIS6ZV/g5NralqSJO4NQq7QvxpLRNXonub5YEqO77zZj+ZSVlaTkm2epjLPbPACa7v8C5LPhYUbhOnBXayLWtd4YKEYexnamzt4Nlq1Gz3glJGF7RrdVyK1wime3KW6E7WME6mBXLqEsM+ANc+Qm8FQbl9pORRy+0KboDsiT/d4lrCHm8+FhRuE6cFd6fD6SYIuEMKWtXyPlO6QxDb5SYuLQ7VpcYanj0ib7gqKfdiGZKXH6A1LItgilRAFs8Y8/adMTpPc3wTflrrCquBqtC5yyWbwnsE1bhcWbhCmB/fkG8JNkbKWLa6QYoez7T0hZC1hHXvDE7KFpJojsNIP5S5tSbtiIEXC2j4nwnMRS/o7gqpIvs+3UpYSZf5NysWdkzo5XWDcMEwP7q6crhm+vSbOk2dE9fp8XtTRSbeZOpnjI0OmNt9jrfQ5qrdArQkobL7aNleY8zk/K7H0Y/EljWiEtQUb0lUphl+XC4wbhunBPZIw5vkymjhF/i0cvNyL/LCWQKlWJmDMFqxWEaZP03NlVIaNI3VmEfKtDs/CDwTDPlEHf1Hyqok+K9mhbBRlK3OHC4wbhunBPZHTNcNxZ068WMcettgaBNPb7BgbLbhMnLEXdGH6JF2qwjKEbNEdIFgDNCOztAoEAcUzurkLlJqMu8C4YZge3JmzVV5dkZ8Lw+avddWS6C8gQWmXkHlxghTivGP2McVlutgRevVp6C2fS15SYpnjSvJoaBBiBaCKxlwg3ChMD+6opgT9mKoT5lZztzv6iMOtkqirTLnvDFaYoU4p6rETFnjQpOHKz/TRSUrXpQjLBUG4UZjTcYNdWVXN8yEe9+8yUYnqN/aArnKjeCoNzq4aaY4650NkUFg0lnw/hVOC3UwcS6ewxy4wbhTmdNwjNwS52KvAAr7TZs0MlOccpYV5iS8XKhWpa/1T2gSa0DXskbRBPaqEzJELhBuHORV3GN0GcNVsrd2GkmKPceriwBXg9MlZncIr9C3NsD70dRq3Sejhwzm1fXOap4SvybALhBuHORX3PL0m/eBvCp43CLnLtSEYtVbnqMLs+vB3RbO8Zs1ZoGJkBfWo2r6VDR4NSsqiwC4QbhwmxB1UTQ2CqrlXHow7vC5s1Q7LmEHdqkewqRG+mE3MScdhjnGDyoXtHJr9urjtAuK2wgS4w6Fd2zB2/hcuguhMIf3N3xHvX9HDAJcN9qUGfVNN6yLepy4zVaYGj0b29k3mwIVGlWD3HNsFxG2FCXDnKMLD9+RVUymgMO6aev9qKRMX7qBB/6z0Mu96poPUItz29u3GHXcBcVthAtxpitcrMvEsPAGa3x+y1y+WxmZOOMZ5dkzfw7DZWrUHJOuA5mQNzm97+yauce5wAXFbYQLc7KmnA71nPd1N0PzmpyCeRqZwdGeUcvFNDpdfA6wgJwi3fUNH89vevknCnpH83TPuAuC2wwS4Sfcmiq3mnt187d42hpsdSXfNJIkN4NJwuWdKRNQWNAvsc2Eb7mP29k3i67nTBcBthwlx49BSgyoWGA721LuR2Dywxfbv/ODsgSmsqDYcFhk45rkF2qH79shDWm7udgFw22H6cW++wSt0psGGFotTEOe2dGOgacA0l9HxVJcs0h1Nk1rL0IKK3nCltKF+jFFGaBYwoceFwR0L04s7vFXmXr6iXMF8vK+54nZEqpcgfmRd1WpGXKYrHcgrumRuroTY05s/8pgEzkRSuIVXXJ8LgzsWphd38apwAQ6WJo7RjqY/UlRbb8cl9Pr2JF2sKhucD8xhUz6TQvU8eIsJYif5yUlo63eh72OxML24n2vxqkN7vRH+Jlpqfu82a24O3r9zdKkMYwT0xLTP+0AsyRIY2vnYSb67AApMcaFwx8P04Z7/vai5ZHoWeDIrfVoHYB7Y0nCTKcael3Q9aT1C0vIJVWsYEdCOZtOxV4BGXSvZ44jfhcIdD9OHu/sjkV7YBw40OacPFU3dLnM6OKPlBVq6VIwYr0hl1v4PAbcc9LR9m2ovkQwomcTvQuGOh+nBrX993dPeAZGJevTxK/RcVcjDTzfp0lMygBqafKCYTWboL7koaBzYGsY361J46eIXhvTMU5dk3VIWmBniKAlEErcrTA/uNXXo7oFaNBm9X2e5kVyc5OlXAu7vasNDiEfp2997/JPD91xm0Ss8e42SaQEY5ae91AA7uZ47w/TgHil3HViNpqPJ9wo7lz8shFl+RF+Xxo2etjuMeIi5Wfm500r9FvRqlKrAKvoNCUg8pOzvV1hodpge3J56lHi0oah4HoKVOK61JKlXv29JFDu/pKh43tb7SVyHJGp+I6Fgjoa7AkedVWl+SsCW6TQ2BXdDy7C/YQl87HHjzpz3eWK/jZ7y6+5F0zzwWg+rXhVWHDdu6x8HyNmkjlj4Z6QLF1pIN5Wp7PrUJXhAYEZ+F8eNm3SndEYZxsseM2CaMk5gKU7nvLYFvFFOcXHsuAs7dpiKz+szjZDk3kGJ/1Fo1nTLZ9jvIc0UF8eOOzB3ChQDewCuW4Ijs7U9d9GUNczdVkJ67LjJpONx98+WR3HP4pLnvad4beaqjh93Ds8xHcn8VU3+z0S37Kzitlvssj1+3MTj/UrV5f9oMncb5t+Yvbb/A+583eU+uOOSHlX2M1fBz8/e3YS4bnqi0sKGq+4HMtUC/wWC5kIFkPHtjgAAAABJRU5ErkJggg=="/>
  <p:tag name="POWERPOINTLATEX_REFCOUNTER#5E2A284129205C67657120435E2A285429205C676571207C417C205C63646F7420325E69" val="2"/>
  <p:tag name="POWERPOINTLATEX_CACHECONTENT#435E2A284129205C67657120435E2A285429205C676571207C417C205C63646F7420325E69" val="iVBORw0KGgoAAAANSUhEUgAAAhQAAAA6BAMAAAAabd25AAAAMFBMVEX///8AAADu7u6qqqpUVFQiIiIQEBC6urrc3NzMzMwyMjJ2dnaYmJiIiIhERERmZmavx8LSAAAL+UlEQVRoBe1aT4ybRxUff7Zjf/63OyRrmk2T/RxKGhJV7HZJhUCpbBUKHIA1aVNBOazLnwS1RbuqUKAHZCOgKYd2LdqqBxStiyiRStR1pQYJkLCFkgNc1j3kwAHZkVAF4rDbQ4QqgZj/895832e8e9hLdw6e9968ee/N75s/b2aXkP2yjwBCIH8EsR9kpjXzQR49GvuJg4jdZ/YR2EdgNwisRXXymlHS3cr8qI47cvGfKAtcNrUZ1zKZ/JNA7dQWYAzpPWXI3RHJpu3nvWlpS+3EhVe2/TBVWcb8JNzxwGj5xwxJvEcsLaiTkm/vAm3vuLXVHlr6o1VLA2oHLsJQqDDJBFBkOk8Dr94n6rT8OSY40WQ/2UO2Kb1uaU55Dcln7sby/8995LOUfnOFWbjIdVtV2+NrloTUDlyEoNBhTgLFjbXOvPHr1+gbfzrbuU3I64TcS7wjxFtTjaOm0RJEigZS0GWj2kl5ic7+YfGvxwKSWybeCqlskI+p7qW7BHHyMiwBk03uIgSFCXPMrPCk/+xF0tmSJJsFo/I7jPbPN1NsPoxuk6PkgcOyseh+/DZtypb0E7Ke8PcF+nTAVF++SGpVUjoWJDaTDQX3oMdtFCgq3O/kLkJQmDBjofDv0PJD3HFq06M9TvDSVWRuaXCUkDPllXP30KpoIa11WZvfOlWzwQeriLf+JTA6EUSeKkx/VaSbJFm/kL6/pgxkZ4V+js+axcUGfWhx8ewdyvM/x0XhrQjDUhSCwoQZC8X2tcXr9DHW/UBQpIGyfIreVga/S/lkeHDujYb22lFfTqmSIqXziq4pTBRbP9TUSuHa67CVIcqJEWUmk6P3rx9RkpycgK1jTa7QoPyXbItFg12k6edFW8SPC4UNMw6K0gXuhX0WVg7or+o3zL2sT6d50wtSg1FJcJbwFlKpm7bWkpDon4/TQ2yMMeUVuqFa2DrgVHbE5p8sC0NRD7Z45VPpMTHNOezC26Zf4NKI4kJhw4yD4uEmM6Pm6oLaDciqGRxJ0CFTyIy+/XVW8ZL+sKzN75f6ZlAlZxs5TY+tGD1MZKgZOJFj/WH5Wz2lU5e95DFSVJqlJd7quPC69F3VyalcKGyYMVBk5MDqNGCWRsIZ/w5zxm6Jo5LsXD03ULN3VSlpDf+uBb2LkKR7sy02Zue1Iq7bdMsIxHT41OxPzlK5CDPSTFZ+mZJYomwvq/IOIRe36C+NIUg4UIAwY6DIDUX3BR6Yp+fCT+m6MVrk67h2lDzl1+UBN9o0bYJIb7Stut5AjUqhPtMzDCCyjVnLDdiYU3TzQO9leRaV5ITJrwuVBF0WdUk6Drm4QfWEFWr6x4EChBkDRWtFdE3wHYHtmkXhrqNPR9aW5Ov4z01yhORf46oeaOM8uUkqdElQ7Iedik5J1svCpiPOUQmsEC8w54WrJLFBfhdwQUW2pedFa1ssUbYyJRt2cYbC1FD0YT8OFCDMGCj6XxRdc5QtlNwsya0wNg+WMfHl1/P0kimWtS9ZewfZdsKGIgsflFMyHZGhONKunoFc3l4XrZUtUREyWBZES7ID2hNEoimqCBfPygRFNJsfDAUMMwaKrlznKX7GJ+4mr3BLbTUjhVVfniXmDpLTmCifqSE5YKGo8LPfKf5IbQFA7lOIaHtDNLWHSkNlen+U7EjNw4pko1xcoWojUwZ4haGAYcZAsS2HMcUnQuIw+Q030lGfgdNE7aveNcEJvBQlq3aTgMmedoASOiyH/zfqwyagTq+EfHVFVKc2lZby/w/JatR+JtlIFy/RuabqrCsMBQwzBoq+XOcpDkXq4D1DZiijfQujyWltW9ar+sBV4sfZ+aa2eCZJzWBtyWVDp/8qnHhkAXfK8J3aFJ/qbEeKol28GEphMBQwzBgoUjPCbY5ntV7tSe6tROWakJ7ZNQmVAYamsMSeQnhnWYoyMdSsrkOn/8ikIlzlXq0na2ykiCYQ39yxtuJCKQyCAoUZA4UylKAfMg5a9iMbmSVqbOygVBhS5jLBz5s10GhJ7xb9teVIlsboCR383UvwrGHtcS7ua8yyWGxBUKAwx0MBUgN2E8OjtdY5VR8i/r+MK9hp5JvrCNJizE16zoryNHIhKYU0Su11WqF7x7ooNGbmtRKrERQozPFQbIMhdEAeCEwrklahzOcZQMauZpOlQSVJ98HxmQPpbFgzgTaHNvZoE8FQxwJMAhAUOMyxUHjqxiOsUwBLyB1Bi5zkNpmGvi9x5VgY72vIXUlYTNjdRfD4JwH3KqLTCqMT54Itwq8aJTwrcJhjoZiiTxgjPqVNw4SILPi2rPEGV/DAdHc+oel/msKV3HbWv1ETRMte1Biv0wqjE+OCbc1wO0KzAocJofDXjF1JtMEupq7MjoZmMRTeBSEHp29jqDVR/SK+oqqbP1KxDIYCGJcq0S7Ygf2uNcEosFc4YQIovDral1i3Oku7dSlScFHSQlP7MP0iU1fF26N6W+FKjXWjCogfO6f+wF7ggJYm2/Cq76YVMS6yNffhAkDhhAmgyFM0Hp4YgK03bzdBHRuoMRRt/fYYaJVIKK64uWA3ZpJLKwgKN62IhoIl925CC6BwwgRQlCje+0j/oB4Jq4tod08CkLiSj/aKN9nLIysdu76iZu+zdC7gfW0ZoK1v0TYIqg33CjetYFAMHX12hnXoe64QQOGECaBgu8EK7JiBk4JlCfAeke5BTfbqBqHgORwv29YeHQoJ/DlDnwwgz+g+gsJ9bkB7hZtWsENq6FhjT8Tlt1wZ2CvcMAEUpIv/pNcGOwXKEpj5doB9eHBCnVCIdu2CC8/8GxGvCatQzbeJrvRVgYepm1YwKKo4JFKolzcdEWPtrHDDhFDgfln9xwcpRjkG+TLWxYkDz+F4sY+b4bziVtQbUwV+2dSWtGJ+E3BaDtCU5TpoRjG+2JjpcblTLBRumPFQnPgONtIpWz70xUijalpFDse5VRMdWj+sxbsO823TM0eXDR2aePbhneuMaGBVOeW6OI3zbaNsoAiFGQuFd77Ju//L2OjbTZC4WwV7zFg3irkNRbbNR8bbDnHTHt21AG987lbBX9NsAembFDoucO5m+9kFEgozFoqc+NMtsTnrAfONCfkMsC3J7WUjuqmpikkTCihTZWmPen7Rmrpu2DWQqmqhrqfgtESbONfALljutqb74drMilCYsVD8PeAmPLt3FWxWPLXO21DpG0X7zw52l8+jx4Ru7N+u+hay95F5zhTAmiiGbivIBUuCmqH+UqChCIcZB8XUV0TPwrK1ODIT9J+BlSrKHjelad1oHzdLKI/tuGmP7sCeh9YVXXrNCDXh27OZKRrodQfoIjfX1L3cWkMRDjMOiu7vRXl43ZrKURXe96pWqKkDJv+pLRuZide28jZPK4TrzmwghJlHwm2ksWmEFbpsaElgF4HTalkNRTjMyrLVApT5u/0WENbK85y7Au8CujmlPsrzt+jcmhB6z9XooVcDQbf5+8UkJUW/wdX8US9CuzaUwuMnf1GnR189HkCdSV1IKKLCjIFiQd8i7Idgb2aNmd9e/vnbcygEFY74ExFPxFiRe19bmJAYDJZg1OPoB+jj33/+0/X3onQWpoWUPfvJIlmlOakLAUVkmDFQbGt3KzCm5IiJrwVQZGi1kJ9hd4/7hTDDryGLsr/7V0TTK0w8yFzMvhOWM0lCpb+XVFmDWpO6kLPiGRaaG2YMFNAJpJ+7hPyDpu0qYBzSo4EjGcNmL/0gpnXqUEwDE0/sQu8VYVM7hCJsQEta05oK18UxYwhrx0qy6EjGahO72AMoUlGbqQo3fRjHvVuu1ovtObGLPYAiO+bdvj9EQ8jC/6+7/CPUNpZpLcU2Oy6Qh8sB6LYHUJBuDzjEZL2JeL75gtJDjeOYfPzMwy7YKxQssNteQJFejhtF0aRfUuPtR1FZiesXlp8Pi6TEcZFHDh59DHTbCyh8e5UCnjnZGjqCXbPtrZiuk7vYCyhIP+7zvh7EDGDH4oLKLEIdJ3exJ1DkY7LrKXndD4W/G0G3GdlrBy72BApyJzrOW2uR4e9KGDPmHbjYGyiKw6jh+VejpLuV/S2q445cRN15hdF0Ncr2vmwMAv8DhCxXcz3ZupQAAAAASUVORK5CYII="/>
  <p:tag name="POWERPOINTLATEX_REFCOUNTER#435E2A284129205C67657120435E2A285429205C676571207C417C205C63646F7420325E69" val="3"/>
  <p:tag name="POWERPOINTLATEX_REFCOUNTER#7C417C205C63646F7420325E69" val="5"/>
  <p:tag name="POWERPOINTLATEX_CACHECONTENT#437C417C205C63646F7420325E69" val="iVBORw0KGgoAAAANSUhEUgAAAK4AAAA6BAMAAADb1X+IAAAAMFBMVEX///8AAADu7u6qqqpUVFQiIiIQEBC6urrc3NzMzMwyMjJ2dnaYmJiIiIhERERmZmavx8LSAAAEVklEQVRYCe2WPWwcVRCA59Znn3d9PxkcH0kIeA8hK0plE1okn0ChAnwIBSEaXxqCAsgRQrTnhoTuVkiICvkoEBJE+AqgoMkJJfVBQW1HokEUvoYOxPy8t/t2nXcxhYVAnuL9zMz7bnb2zewB/Idk4bHjCXZ76Xi4K4vHw/3/UP/0PUpj7LMcRR80fV6tTZ/Fr38ytrbD3AvGdARuZfCO5dAcPNPB5gu0WOnRphhv0DWuR+De7Q9WjTdA2Mavfnx2cB/gC9Id4pYxVtcp3EA95q/B4ECXAPP7zZ9pHV7plU/TfIibYE9dvdzwD2w+xz7lcYB31BlgaJbRxk+Pk+4Qt4Nb6urlTm5f+g5fI6e5uGYfDi7ifT0WvItnH8CtIa5O59bfJPsEx+w1x4/MEnbTBjTCU6Qoxtvq6AkAX7yXe3RsAc/TCGscGssNewqghHukKHJfGuEuO3q5lUfF2sGY5v0N2UCIy7qgsS4/UeCGZ9ZwXV088UZ7Yl7DAwrKRvkh7ughGmvYp7HAnd1NrIuHu70lhBJnkV5bbczbgb1EtJ5B1hS496CFG6z35mH0olgjpHxE5yDin1lAvlpGwnO8yHODRUo7BcLiiXeoeSrziyudh0/YNcFNnlRCuRl5bnkP5h7Cnai9wSGWzsLXDBuYmhCwvtg8N+lBhGf0dz3xjjRPZeaWF5/aI+cKuk1mRp43z32Dr4m5kx5ueanPvxshfdmC9nVe1zEtCtoFnPF8fqsbAA0+wOLhqpFewyNmBbBtQ0k1BW6LfspU0sO46XUk1tBeIR/3LzJU7UNNj3di2wgdGXCNFMTNb8hvrIKml0zlBvhEBkpbVabK5TcakyG0J6ZyG3g1hYToVJvVuvHeZWWAS2pzuWHf+ps5kSagmypK5eY9HG7AjRXAXkaHG3ScpxanjnY1WddQKlfW6eBwG1/eYumaX3e4C+gWFJ1tOG+NbpDt7ik1d88SNBKL3eHW0TZlc3Jk7rhsa07zpXa2Kkon3m8uiQxM6hwuZXDLEGWquOHSzcyaOsDsnQKXi41lYhgOF4Zvq82MiZNd52aKNYllyuJdMSENTS5druGZab7bdxW5uwwvqynjcrGx2A+cn7vylnraceC0s9C0jZQrxcaeN0xVernBlR77/c6DyMi5zCa9Wb1Fu8Yrke/0lL4TXRPP140//Ytw+sPzRpvGe8+6tcyH0xvvrzG7BlmfrNpPAV3sHbaRWG6QvvESborFx228Iuaqesl6Py2432JRZNz6KaNIP3A+7vAHkcs79gB/PD7XzfvrVmnjbW9azZz5Eni4VCMqB/YAze3mKu8+kz9XolfuR7/gcl/3N9t4+tOY1h7umuWOxV+Hme7S97c+/naZz6kIt8K+WoyJHOMG7+FOxIGGLYvgeWafNLfjTKXxvked4WlRVqRH8BkPNzuaX938QB/YaG1+8068+4fcAuCEqwk5ycNJHnKl8Wpu52xm153Nv7D8G9lKvrBd3tvRAAAAAElFTkSuQmCC"/>
  <p:tag name="POWERPOINTLATEX_REFCOUNTER#437C417C205C63646F7420325E69" val="2"/>
  <p:tag name="POWERPOINTLATEX_CACHECONTENT#432A7C417C205C63646F7420325E69" val="iVBORw0KGgoAAAANSUhEUgAAAN0AAAA6BAMAAADGq0ETAAAAMFBMVEX///8AAADu7u6qqqpUVFQiIiIQEBC6urrc3NzMzMwyMjJ2dnaYmJiIiIhERERmZmavx8LSAAAFH0lEQVRYCe1XTWhkRRDufZMx8yaTzJYmo+5q9s3iRnEvsyoIipABQTyoiYq4eMkT8Q+VBHWFPY2KcfE0wZMHNbOH9bCsZEAR9DKD7J4TBW/CjgcP4mEH8aAgWNVd3a/em9ezK5EIkjp0V39VXd90dXe9HqX+x9Ld2tPFlWBpT/mCuLGnfPtk2QxUt7OIHf9llX+1r694wgU1j2EcfDQaZyXbCF/QMlOuhe90TWYnuGcZag/h7AUOYQKl2xG+hYPG4Rr4KifLNyTRwiac//aBzk9KnUvAEW2Er3n91fki47LeKh9xAUuD2nc4CJ9qTcw6cFTJ8oVwk3Hyr+/TGJ7T1/wRVb/FRexCT+vlpZ1bHTiqZPmKcKNx8vJVD31/fzy3il7Pqh1OhlJ3AiaSJHgNbjZabpvl2wHeEi/fz0hVBbOGeJGDhvFhG74PfAIskOozfMEcR1I+vokXab7JXgHaHGwNtm3YA3DZqjl9hm/iV+Af6uNbw+UpVQTK5MwcRwwhOTgzCTVbZZfh23gX+HT5+D7XswuaoG5PxjpsuqDTbtEOEkqG75kQDhmrh6/ExwkA3fC4/Ki9O9Ays7AtkMUrab7KSgCcIw9fZdZsVAcwr51N9RlFnrKbToOQfzDpo5LmqzeU/uHo5+Gb4nw36bpBL1yhkBugO1KRz51UPQx065o036NKxZwOD1+Vf8+QTgW0yz2K1OG7rqNOcsb1QKlBjxXTpfhCrC12Kzx8Fc53k/iad+EPVGoS5LekcDBF4K5oDl9xC38PHy8Pn2qe1BM70FDqthpOwGth75C2BKu6s82ydrGj9PfoIsJDCoTi49NGTCVErCn19rgK1tl2fqTIfAaUeVt3x/O5a0Mxur5XYYhG2r8SeRmRfNXLiPXBJGA8X9WWWYrSgSvUjUr3LOZrVU3GPWeTfBsthNdgURvH89VlkQTeAj1PNs1aQ3XbuH6zBDJJvgsEbHCk8XzDWkTOWkIQ1cWCuj+OVa8ffQCvJqjgqywRXOfNSPF9lEzQWihPSMWWiIwTDo/HT58owCvCIPgWVgk/wLVC8h2T2SOnIlUzK9O25FpA9NPxcPiEGMt8/nmGZJ0/l5KvC8m7QU8eincSVs8xD5YKpOgEH26DEfNGkHyD1IVWqpI6INPi44efh4ZcjroIs20JJPks/3Y3yX28NZKvbx81PHNNLg/Zk48tpronw1+aP3FqXuRerI+KC0qVY0u+qVpP27gJ5e5R+ZT53IiE6w+w3T/anGskkFtf8IIBp3ivJF/irrX19AMsgHnh8JjQT8FLaqeFJb7tQMeniwvCFd4rP1/wfDJdx+mIz0Nodt/EH8xGqruq3su777q4oNsk74af75h+oc30TExs++LFktq+0+jTxGR+3XK+bn3nGQo5O36+c3p2MVnkdaJ+PugiszLYTiGWr7LCcMC318s387j2rEc8gbaA/wPgadt0KCvLWynE8i30LMwfay/f75H2vGT9sR+4J9Ivxihs8RUxSOr1wKH8gPHxTR3+huSLl90Epcpw1ozeXBSoUfPXN5EcsRgi8vTx9bkKyTuu6MOD8kmm7BF2OzWJ6HyWPo7hD4Pd8QbAw++g7uEr2Kpnn9Z6WiGe++rMh18eiUyQMa3mW6MgOs9cRFtePnwPGkm/+goDRC9cnc7Us0kqnMb5dVLvxR/oWR9a8uX9t9r5hjSq15eGzOif8uXFyMH2+XKSsgtoP5+7SF7O1P185iRlF1Bx0Tf5SZ/hP8b/BgDG5l6OHvL7AAAAAElFTkSuQmCC"/>
  <p:tag name="POWERPOINTLATEX_REFCOUNTER#432A7C417C205C63646F7420325E69" val="2"/>
  <p:tag name="POWERPOINTLATEX_CACHECONTENT#432A2841297C417C205C63646F7420325E69" val="iVBORw0KGgoAAAANSUhEUgAAAScAAAA6BAMAAAAAS4KDAAAAMFBMVEX///8AAADu7u6qqqpUVFQiIiIQEBC6urrc3NzMzMwyMjJ2dnaYmJiIiIhERERmZmavx8LSAAAHIElEQVRoBe1YTYhbVRS+fUkm8zJJZq6dibXVNim2SruZqe5EmIDgyjrRIhY3kyL+oZJBrNBVZmFbXSW40Y1OXNSCqAkogm4SpF3PKHQnJC5cuGoWulO8f+fcc+97F9IBi4gX5r5zvu+759zcd//eMPZ/mWEEBv0ZRHdZMs837nLGGdJFzdUZVP9L/lsj0En7OVHbon9a07WChCvbh3fqdlqj6HVEowqarhEkXJnrHa+6fqoXnfPgh7Xf3QU8mdtIkgQ0sc9LFYwjwOjRBq88KYyTbStJsXI7Lhg1tZ+/H/BEbpAkCGhhn8XzhYPWi+v88x8e7/3C2DULplmTtotmeVUDg5YhErlBkiBIJBPkcrtwDNH5SeVH4cTPtbPLCKYZJRwQw3Z5W1u5CwZJ5AZJgjANGPukyV9cld5TrGYTDPhQKQobew8oI1Rt73hMg5sRiuHXJHKDJEFAqMXDPz3WXJFxLrC9ewA9xcV7kyV6k9+nrUDd67hEiXP1EwVaN73zc6PEJzDSr6LlItej0Vw3cNw8AoIRXwIz7Zk56qG1Bt810PaGNvzcKPEJCJV9RVr6ZWV4x8BbGJgd4GMDpj5y93rw2RHvG6hsZoOfGyU+AaG2WtLKcfniyisGjbmd8WXbP8M6jy0zGgDGh9b4unEyJp6X20o8AmKwL5WVUb2owZS+zHdQUMLhQ4gak13qiZ/X79rGZsp7ua3EIyDSvBl9zgUi5vnPiujBqhZeRjLBEhGlEt1kNXspq68rzMttJR4BWYrL+pf25I/q7bDPJLFg5r0SxYdBm/YsecdadFBMwiVQrmnLzU0kLgGtRH69mdTltsSH8aZkulw9pCm2T1yHyo1UjRXZbhWWHbM526maPiHc3ETiEhh0Ub03xqZyOvNOYSiZntk4lSrvLq+JUihGVgfsdquwbpsV+CGgc3q9uLmJxCWgFSvyFWXXZafqZ85KJ8/pO8ngy1BC3MqUx7a8nfUFsYbtbpvVwd3cROISOqKs6+eV3ZPb8IOVvnTKnL6xqKUEUDWUBDy2t4SmNIobcifGY72kF4mTm0ocwgmkHM6rCG7bn4oYGr1dNKVRF70gpdaSywRfqdmNndxU4hAkjDZjTtbYwK5pVxgLV86peQs3xtYW1l/ir2gHOtbHoJObShzCCSQdMuRynt9OCBQw+FSsiBbLN4fI4+6tkFhO8bxZ0MKM9GlAczsSSmBINGr0gLPHPPLaqFdW2aAjDso+EsQUWGFXVDG3Z7T+eTS3I6EEhkRjWqmiHXPeRscxTovDaFR9n7+B6LweCvBvSCMyC1raeiBpbkdCCfaRbEBKTKd20WxdhAfzdPP5tQy3nynM7VT0shKSHaU5lgjJ7UoIwU7QlyVb5czJKW1WopNeIbYqNafTZ60rXtWQeIvXr8rStKdlc0fSJLcrIYSYFLhodcgp7izCh5NHU15d5LRPXqe63JQqtEp0ypXQTk3solWti3iBlW6JXKbEJWEVEqjnDb7cIUDszKmvHlGlZy87idfnSminRtw9z7boQIl9xt7wxJsdkj6wm0fXLh5tWcSZU3KvlmVqJ4OeJza3J7GEeEGVoWptqtgGkQjZZ4TXrUrMlFt8d3S8vrIKvlhpfbTZyZa24UNIeHxdQja3J7GElDnlsnuoRmSfYexpIr3IX2V7bXGGdxCk+6zcq2Wxl3Tm71OeJNyp6CWbQwXtVdRDVTF+dAl3slxlgxZ7lwwPuTSovVo22sKemreLuX0JEioXrU6o75nyELGRnajulLokNPVVxr5ro1ZcVqEU+sbq4o6T984+XxLu1LW2DJazwzWHv5SxJ0wifHgfCtNNZG6CVcMvh6I+GzC3L0ECmsKz/IyyalUAxPLDq+PiDqLGaMB4aH+Er9f+P+oA3zTiBfc+lZAEO/V7VUXAHyG8Cd5jftOkUuiqeZs4YnHi5lJeAsJe0sv6aIbcCQkQ0BKeC0e+l+Xr1wAQzwIXdxRZ3l5XD1p5IzUHn4qsvgmyOfVlKz3DQu6EBAhoCc+RORnohsnkHUWUj73TSGIPycqWrB4L9t4tfqyj4OhKnS9/WFV2V88DnTtFEuhUBo4r/MUyWqa58u3VD745pkOr+IHKfKrmZRj9u7oqou7N3oZqpnKnSQKdEp9YuuDcUGEyE4F+UQ30hMLmNHhLnHpnFJ5X519L2Wap6twpkkCnaHzHvvKOfhsOmOJM11NAA0W8qqxg7iARjjkTs70UlpX01zc5+zztP9WpbMpigNQ5c6gGcwcJiLDP57z+CE5tPRprOJg7SKSGuwNwMAyKG21NBXMHiWDIGYncZkhYgm0mmDtIhELOisfOtktbbY+NF8wdJGiYfdkjvScl216rGiyYO0gkg90hsoB3CrfhorqnSSyYO0i4kfbj/dFObXULd99g7iCRGvCOwNI4TR5ft+g5a7pWkHBl/07vb/tjRlC7RzvXAAAAAElFTkSuQmCC"/>
  <p:tag name="POWERPOINTLATEX_REFCOUNTER#432A2841297C417C205C63646F7420325E69" val="2"/>
  <p:tag name="POWERPOINTLATEX_CACHECONTENT#432A284129207C417C205C63646F7420325E69" val="iVBORw0KGgoAAAANSUhEUgAAAScAAAA6BAMAAAAAS4KDAAAAMFBMVEX///8AAADu7u6qqqpUVFQiIiIQEBC6urrc3NzMzMwyMjJ2dnaYmJiIiIhERERmZmavx8LSAAAHIElEQVRoBe1YTYhbVRS+fUkm8zJJZq6dibXVNim2SruZqe5EmIDgyjrRIhY3kyL+oZJBrNBVZmFbXSW40Y1OXNSCqAkogm4SpF3PKHQnJC5cuGoWulO8f+fcc+97F9IBi4gX5r5zvu+759zcd//eMPZ/mWEEBv0ZRHdZMs837nLGGdJFzdUZVP9L/lsj0En7OVHbon9a07WChCvbh3fqdlqj6HVEowqarhEkXJnrHa+6fqoXnfPgh7Xf3QU8mdtIkgQ0sc9LFYwjwOjRBq88KYyTbStJsXI7Lhg1tZ+/H/BEbpAkCGhhn8XzhYPWi+v88x8e7/3C2DULplmTtotmeVUDg5YhErlBkiBIJBPkcrtwDNH5SeVH4cTPtbPLCKYZJRwQw3Z5W1u5CwZJ5AZJgjANGPukyV9cld5TrGYTDPhQKQobew8oI1Rt73hMg5sRiuHXJHKDJEFAqMXDPz3WXJFxLrC9ewA9xcV7kyV6k9+nrUDd67hEiXP1EwVaN73zc6PEJzDSr6LlItej0Vw3cNw8AoIRXwIz7Zk56qG1Bt810PaGNvzcKPEJCJV9RVr6ZWV4x8BbGJgd4GMDpj5y93rw2RHvG6hsZoOfGyU+AaG2WtLKcfniyisGjbmd8WXbP8M6jy0zGgDGh9b4unEyJp6X20o8AmKwL5WVUb2owZS+zHdQUMLhQ4gak13qiZ/X79rGZsp7ua3EIyDSvBl9zgUi5vnPiujBqhZeRjLBEhGlEt1kNXspq68rzMttJR4BWYrL+pf25I/q7bDPJLFg5r0SxYdBm/YsecdadFBMwiVQrmnLzU0kLgGtRH69mdTltsSH8aZkulw9pCm2T1yHyo1UjRXZbhWWHbM526maPiHc3ETiEhh0Ub03xqZyOvNOYSiZntk4lSrvLq+JUihGVgfsdquwbpsV+CGgc3q9uLmJxCWgFSvyFWXXZafqZ85KJ8/pO8ngy1BC3MqUx7a8nfUFsYbtbpvVwd3cROISOqKs6+eV3ZPb8IOVvnTKnL6xqKUEUDWUBDy2t4SmNIobcifGY72kF4mTm0ocwgmkHM6rCG7bn4oYGr1dNKVRF70gpdaSywRfqdmNndxU4hAkjDZjTtbYwK5pVxgLV86peQs3xtYW1l/ir2gHOtbHoJObShzCCSQdMuRynt9OCBQw+FSsiBbLN4fI4+6tkFhO8bxZ0MKM9GlAczsSSmBINGr0gLPHPPLaqFdW2aAjDso+EsQUWGFXVDG3Z7T+eTS3I6EEhkRjWqmiHXPeRscxTovDaFR9n7+B6LweCvBvSCMyC1raeiBpbkdCCfaRbEBKTKd20WxdhAfzdPP5tQy3nynM7VT0shKSHaU5lgjJ7UoIwU7QlyVb5czJKW1WopNeIbYqNafTZ60rXtWQeIvXr8rStKdlc0fSJLcrIYSYFLhodcgp7izCh5NHU15d5LRPXqe63JQqtEp0ypXQTk3solWti3iBlW6JXKbEJWEVEqjnDb7cIUDszKmvHlGlZy87idfnSminRtw9z7boQIl9xt7wxJsdkj6wm0fXLh5tWcSZU3KvlmVqJ4OeJza3J7GEeEGVoWptqtgGkQjZZ4TXrUrMlFt8d3S8vrIKvlhpfbTZyZa24UNIeHxdQja3J7GElDnlsnuoRmSfYexpIr3IX2V7bXGGdxCk+6zcq2Wxl3Tm71OeJNyp6CWbQwXtVdRDVTF+dAl3slxlgxZ7lwwPuTSovVo22sKemreLuX0JEioXrU6o75nyELGRnajulLokNPVVxr5ro1ZcVqEU+sbq4o6T984+XxLu1LW2DJazwzWHv5SxJ0wifHgfCtNNZG6CVcMvh6I+GzC3L0ECmsKz/IyyalUAxPLDq+PiDqLGaMB4aH+Er9f+P+oA3zTiBfc+lZAEO/V7VUXAHyG8Cd5jftOkUuiqeZs4YnHi5lJeAsJe0sv6aIbcCQkQ0BKeC0e+l+Xr1wAQzwIXdxRZ3l5XD1p5IzUHn4qsvgmyOfVlKz3DQu6EBAhoCc+RORnohsnkHUWUj73TSGIPycqWrB4L9t4tfqyj4OhKnS9/WFV2V88DnTtFEuhUBo4r/MUyWqa58u3VD745pkOr+IHKfKrmZRj9u7oqou7N3oZqpnKnSQKdEp9YuuDcUGEyE4F+UQ30hMLmNHhLnHpnFJ5X519L2Wap6twpkkCnaHzHvvKOfhsOmOJM11NAA0W8qqxg7iARjjkTs70UlpX01zc5+zztP9WpbMpigNQ5c6gGcwcJiLDP57z+CE5tPRprOJg7SKSGuwNwMAyKG21NBXMHiWDIGYncZkhYgm0mmDtIhELOisfOtktbbY+NF8wdJGiYfdkjvScl216rGiyYO0gkg90hsoB3CrfhorqnSSyYO0i4kfbj/dFObXULd99g7iCRGvCOwNI4TR5ft+g5a7pWkHBl/07vb/tjRlC7RzvXAAAAAElFTkSuQmCC"/>
  <p:tag name="POWERPOINTLATEX_REFCOUNTER#432A284129207C417C205C63646F7420325E69" val="2"/>
  <p:tag name="POWERPOINTLATEX_CACHECONTENT#432A284129205C67657C417C205C63646F7420325E69" val="iVBORw0KGgoAAAANSUhEUgAAAWoAAAA6BAMAAABrDw6TAAAAMFBMVEX///8AAADu7u6qqqpUVFQiIiIQEBC6urrc3NzMzMwyMjJ2dnaYmJiIiIhERERmZmavx8LSAAAIeUlEQVRoBe1YTYhjVRa+9ZJU6qWSSp3prtJutfuVDDViIVRNK4IgVFD8WagV/0UX9dyozChVjDrgKuUw/m1MUMSNUlFQQRsrggq6SZDudcpFrRNBBHFRGUFUcJhz/8997910D0oaZryQd8/5zrnnfe/+nXvD2O9lIj0we8lEXvMbv2Rn4TcOOJFwy0cm8prfX/J/1gPNrO8NGlloNlbtZ+OM/eIz/Gr8ysOsEMFfs9BsbGkzG2fBoscwDr48GmdVtuDuhNMVUm95OzDhz1iKtR6o82FdbD9OAgZX12HxZgSWGwRNi4VdFwtiqRcvdfExWor18rz0Ph/WZ5rtVRM7rMH7X1zf/oqxdwyWKQwbLpyHSAKdLdfg11Ksa3+QzuNYB9Jl5lHWPtShZ4aLX6Ic3tvIH9VYZl1JdmkLGtKx8HBmgwwwyTqEi6WXn3X4AyzewJ3y/QC60puxjhJLG/uXaSyz3tlNwHVQfRy6n1v+KOFo1STrAlwkjX7Wo9OnPoH70Gs6qujBZVfCV6rdE3DMhs+Q2k0XrACsKqSm6Eu1ALe4nlZLst4HlaO9rOcewdYj6PMY07p3wtgco3owb8OnpdyJBLZUl7EQ3tmgtmAEt1KdyAnWwQKo8fWyvqmBzWdBzM413a3b5s1sCgYkfkosqLE0htt7sKeUOXfKBx34xrg5QoJ1/jtQneZjXZRvrUOEcYaqc0I4aaLO2Q8wGBG2nf7E5XvxGqwrey55gjyAt0lTKyZYt/4BatB9rEsD0XgNDhkLNMHnYNeErEDTyBnCsO+Chb2WbazXpXE5Aw8ZmQgJ1g+GcFxafax3toR9is9eXIwVQaKtNy+05YCET4kB8RTGs2wJNrRbbV1Lur4GaCLTqMu6vBmAGiUf695tommJ7zWl46zEP2JWLwZuCtVnC7fUo5I4KARHcCFgB8iyZiSNsGfg8cgoWnBZL60yUF3lY92RszDPl+PUpew1HqgFmzoesja7icACa+FSyS4AYcgP2LRlvZRxyXgTLomEK3m4rG9nLD4H65F8R5V379Qx9gGP1YauDamWqwaGxIQYfqhTWg1W0omNsULim4Trq3Cy4bRJnJ5CzIt6ivr6uidnYZ6zzh/54wDjFYEOe84d5XjdeeO23isV+iBjczYt5dX0dJqwl+Fo00Wcvi7s4WamtgAf6/yCiFDi2Sio/YVHm9O7pQgdbDlvqGNMUvbnicJYeYOxqk5sfHk7Vq2swAk3qMP6DLqNVH71sVaRpkCdslDfsZ2l32Prdt/KKNWQJilLyEZlLI7mPLvmVfFxhzZlHfAEok9B52BNNlls4lIxrEKU+LyeMQirD6yM0r/xV7ZDFZojieOFPvHCKoEo6+oADTq/noO1HhIeqs0zTlbpvIVjt8WKcddYTR4UCF9IuCz0acamLeOvhTLdXJ27DK5nxrZV3PGsAyCHIHto0+9QdW1xlXWaOBZ7xkBExEp9fIQklu/7gwN4wMRw95DTHG/BQJjHs67Cw8KLP0KAhlEcYQWPJ73oJZLeZvQZQPrxhYQdbHcOdyhMMDxHvWsUFMgM4esZATVJHdZhk7ZBuUWWTVknpoQPqivx/Ws5IJdvl3XwiGhCNs54kA6C62KUOPwR1stbvMWUynOUdVAn80GErcuTn5Ar+ugiNPdRiUejuwgU0nzEqu+9wItObOgX7xJnLc7UkgdtwvpnEeI5lV8p61lwXsa32FUdku9cZjVZUEtloKRxNnW1BesWqBJpMIt1OIQftV3VljVOT1nkRkxZz4G7iFjvCAlTIYdr3HLJ96DTGTevhc68/vCUKG073TJmSLEN/yJvE6JlXfpehLhOpQzKGmeumD26cZF2Ne639PRQ6GovXp89sfY0zWvOvJYLiSc2E11tBSRErr74EVGlaFmL9cwHX05Zypp1yILCdi3pooKR/ZbbIgXz6gD6vctrJEEEdNDkQrKJDRuk9pByfbFPAirRsFbr2eRXh7XbbiZuUsDZu9kdxPQ0PMb2G2WQRxdhoBsyT4y86MSGIjVzUyVe6PI6UQxrkRjRqPPrGNbLj7lB2uTIF8pVIR2GRyPW2WL/JB1MjoAiMXLHbcPVmUBoWXETuYyKT8NaJEYEimqW+lkH9zZ48+/4Q5SeXU3MmdbPdPG4tMrYZw3piM/2rhFLe0rUiY2/HL1tWQH30GQshvX7CtL51c+69KhwtRl22vQVYzeayEpI3G5Hm8bhrJaWzHW37GTZl+GEMxW1v+3rso4WqJzhZ/11xJsHdiqU7WWkustttNR1j0qwZ5rZ/6t1YuNbP2mKeaBBVCrqvl7ualTlVy/r6p3C03wmakNzwf020mF0HR9qSdR2+5mb1wZ7cZyjObiUunjpBmZeDw2i8quXdedzUW7aNS3w5veWVJ5at6CSEn09bf66rG1q32lzw7BWbou0Q6pWfZ2320AMwtvHGjOOLLQP+ZEUy5uJqyzH/sQftuRVb754ACebAg6er8HR1yMht9QfutY/WxKsZ96I4Sdpv+JJgFufRdnHek2z7pOAuXjh0xde+fhkRLBsUf3HU+RRZEptiYCS7v5GdqskKlhv84aH3KQOIw0/6xH35WWLhsoNETkdUcgjq3Z/w+PDn4VLURwkZLTEhuMJofYQ0TASPjzaqWtR9PW1L9Lzf2/6TA4+WndURwkgcnSvouZ12v7fsk5HyEZ25rNxjlbGHHmdVhNnnc9YsZpR4ZiWzlFPnPWMvSSmqPUGDiRuKeYREdvEWbNOl7zeFesNquNdhBY6RpNnXdik1KhcMRlIoLP3OOU+4jp51iG9+RAm+M/bwFHHKJNnzXpyb06TeidKY9nIBWA960nbVXkCzubpoheANfuh4XJQ2sH5pSnufSFYVwaKp1OF7znqWKWw7jPf7TP8T+D/AdKohuN6oeXWAAAAAElFTkSuQmCC"/>
  <p:tag name="POWERPOINTLATEX_REFCOUNTER#432A284129205C67657C417C205C63646F7420325E69" val="2"/>
  <p:tag name="POWERPOINTLATEX_CACHECONTENT#432A284129205C6765717C417C205C63646F7420325E69" val="iVBORw0KGgoAAAANSUhEUgAAAWoAAAA6BAMAAABrDw6TAAAAMFBMVEX///8AAADu7u6qqqpUVFQiIiIQEBC6urrc3NzMzMwyMjJ2dnaYmJiIiIhERERmZmavx8LSAAAIeUlEQVRoBe1YTYhjVRa+9ZJU6qWSSp3prtJutfuVDDViIVRNK4IgVFD8WagV/0UX9dyozChVjDrgKuUw/m1MUMSNUlFQQRsrggq6SZDudcpFrRNBBHFRGUFUcJhz/8997910D0oaZryQd8/5zrnnfe/+nXvD2O9lIj0we8lEXvMbv2Rn4TcOOJFwy0cm8prfX/J/1gPNrO8NGlloNlbtZ+OM/eIz/Gr8ysOsEMFfs9BsbGkzG2fBoscwDr48GmdVtuDuhNMVUm95OzDhz1iKtR6o82FdbD9OAgZX12HxZgSWGwRNi4VdFwtiqRcvdfExWor18rz0Ph/WZ5rtVRM7rMH7X1zf/oqxdwyWKQwbLpyHSAKdLdfg11Ksa3+QzuNYB9Jl5lHWPtShZ4aLX6Ic3tvIH9VYZl1JdmkLGtKx8HBmgwwwyTqEi6WXn3X4AyzewJ3y/QC60puxjhJLG/uXaSyz3tlNwHVQfRy6n1v+KOFo1STrAlwkjX7Wo9OnPoH70Gs6qujBZVfCV6rdE3DMhs+Q2k0XrACsKqSm6Eu1ALe4nlZLst4HlaO9rOcewdYj6PMY07p3wtgco3owb8OnpdyJBLZUl7EQ3tmgtmAEt1KdyAnWwQKo8fWyvqmBzWdBzM413a3b5s1sCgYkfkosqLE0htt7sKeUOXfKBx34xrg5QoJ1/jtQneZjXZRvrUOEcYaqc0I4aaLO2Q8wGBG2nf7E5XvxGqwrey55gjyAt0lTKyZYt/4BatB9rEsD0XgNDhkLNMHnYNeErEDTyBnCsO+Chb2WbazXpXE5Aw8ZmQgJ1g+GcFxafax3toR9is9eXIwVQaKtNy+05YCET4kB8RTGs2wJNrRbbV1Lur4GaCLTqMu6vBmAGiUf695tommJ7zWl46zEP2JWLwZuCtVnC7fUo5I4KARHcCFgB8iyZiSNsGfg8cgoWnBZL60yUF3lY92RszDPl+PUpew1HqgFmzoesja7icACa+FSyS4AYcgP2LRlvZRxyXgTLomEK3m4rG9nLD4H65F8R5V379Qx9gGP1YauDamWqwaGxIQYfqhTWg1W0omNsULim4Trq3Cy4bRJnJ5CzIt6ivr6uidnYZ6zzh/54wDjFYEOe84d5XjdeeO23isV+iBjczYt5dX0dJqwl+Fo00Wcvi7s4WamtgAf6/yCiFDi2Sio/YVHm9O7pQgdbDlvqGNMUvbnicJYeYOxqk5sfHk7Vq2swAk3qMP6DLqNVH71sVaRpkCdslDfsZ2l32Prdt/KKNWQJilLyEZlLI7mPLvmVfFxhzZlHfAEok9B52BNNlls4lIxrEKU+LyeMQirD6yM0r/xV7ZDFZojieOFPvHCKoEo6+oADTq/noO1HhIeqs0zTlbpvIVjt8WKcddYTR4UCF9IuCz0acamLeOvhTLdXJ27DK5nxrZV3PGsAyCHIHto0+9QdW1xlXWaOBZ7xkBExEp9fIQklu/7gwN4wMRw95DTHG/BQJjHs67Cw8KLP0KAhlEcYQWPJ73oJZLeZvQZQPrxhYQdbHcOdyhMMDxHvWsUFMgM4esZATVJHdZhk7ZBuUWWTVknpoQPqivx/Ws5IJdvl3XwiGhCNs54kA6C62KUOPwR1stbvMWUynOUdVAn80GErcuTn5Ar+ugiNPdRiUejuwgU0nzEqu+9wItObOgX7xJnLc7UkgdtwvpnEeI5lV8p61lwXsa32FUdku9cZjVZUEtloKRxNnW1BesWqBJpMIt1OIQftV3VljVOT1nkRkxZz4G7iFjvCAlTIYdr3HLJ96DTGTevhc68/vCUKG073TJmSLEN/yJvE6JlXfpehLhOpQzKGmeumD26cZF2Ne639PRQ6GovXp89sfY0zWvOvJYLiSc2E11tBSRErr74EVGlaFmL9cwHX05Zypp1yILCdi3pooKR/ZbbIgXz6gD6vctrJEEEdNDkQrKJDRuk9pByfbFPAirRsFbr2eRXh7XbbiZuUsDZu9kdxPQ0PMb2G2WQRxdhoBsyT4y86MSGIjVzUyVe6PI6UQxrkRjRqPPrGNbLj7lB2uTIF8pVIR2GRyPW2WL/JB1MjoAiMXLHbcPVmUBoWXETuYyKT8NaJEYEimqW+lkH9zZ48+/4Q5SeXU3MmdbPdPG4tMrYZw3piM/2rhFLe0rUiY2/HL1tWQH30GQshvX7CtL51c+69KhwtRl22vQVYzeayEpI3G5Hm8bhrJaWzHW37GTZl+GEMxW1v+3rso4WqJzhZ/11xJsHdiqU7WWkustttNR1j0qwZ5rZ/6t1YuNbP2mKeaBBVCrqvl7ualTlVy/r6p3C03wmakNzwf020mF0HR9qSdR2+5mb1wZ7cZyjObiUunjpBmZeDw2i8quXdedzUW7aNS3w5veWVJ5at6CSEn09bf66rG1q32lzw7BWbou0Q6pWfZ2320AMwtvHGjOOLLQP+ZEUy5uJqyzH/sQftuRVb754ACebAg6er8HR1yMht9QfutY/WxKsZ96I4Sdpv+JJgFufRdnHek2z7pOAuXjh0xde+fhkRLBsUf3HU+RRZEptiYCS7v5GdqskKlhv84aH3KQOIw0/6xH35WWLhsoNETkdUcgjq3Z/w+PDn4VLURwkZLTEhuMJofYQ0TASPjzaqWtR9PW1L9Lzf2/6TA4+WndURwkgcnSvouZ12v7fsk5HyEZ25rNxjlbGHHmdVhNnnc9YsZpR4ZiWzlFPnPWMvSSmqPUGDiRuKeYREdvEWbNOl7zeFesNquNdhBY6RpNnXdik1KhcMRlIoLP3OOU+4jp51iG9+RAm+M/bwFHHKJNnzXpyb06TeidKY9nIBWA960nbVXkCzubpoheANfuh4XJQ2sH5pSnufSFYVwaKp1OF7znqWKWw7jPf7TP8T+D/AdKohuN6oeXWAAAAAElFTkSuQmCC"/>
  <p:tag name="POWERPOINTLATEX_REFCOUNTER#432A284129205C6765717C417C205C63646F7420325E69" val="2"/>
  <p:tag name="POWERPOINTLATEX_CACHECONTENT#432A284129205C676571207C417C205C63646F7420325E69" val="iVBORw0KGgoAAAANSUhEUgAAAWoAAAA6BAMAAABrDw6TAAAAMFBMVEX///8AAADu7u6qqqpUVFQiIiIQEBC6urrc3NzMzMwyMjJ2dnaYmJiIiIhERERmZmavx8LSAAAIeUlEQVRoBe1YTYhjVRa+9ZJU6qWSSp3prtJutfuVDDViIVRNK4IgVFD8WagV/0UX9dyozChVjDrgKuUw/m1MUMSNUlFQQRsrggq6SZDudcpFrRNBBHFRGUFUcJhz/8997910D0oaZryQd8/5zrnnfe/+nXvD2O9lIj0we8lEXvMbv2Rn4TcOOJFwy0cm8prfX/J/1gPNrO8NGlloNlbtZ+OM/eIz/Gr8ysOsEMFfs9BsbGkzG2fBoscwDr48GmdVtuDuhNMVUm95OzDhz1iKtR6o82FdbD9OAgZX12HxZgSWGwRNi4VdFwtiqRcvdfExWor18rz0Ph/WZ5rtVRM7rMH7X1zf/oqxdwyWKQwbLpyHSAKdLdfg11Ksa3+QzuNYB9Jl5lHWPtShZ4aLX6Ic3tvIH9VYZl1JdmkLGtKx8HBmgwwwyTqEi6WXn3X4AyzewJ3y/QC60puxjhJLG/uXaSyz3tlNwHVQfRy6n1v+KOFo1STrAlwkjX7Wo9OnPoH70Gs6qujBZVfCV6rdE3DMhs+Q2k0XrACsKqSm6Eu1ALe4nlZLst4HlaO9rOcewdYj6PMY07p3wtgco3owb8OnpdyJBLZUl7EQ3tmgtmAEt1KdyAnWwQKo8fWyvqmBzWdBzM413a3b5s1sCgYkfkosqLE0htt7sKeUOXfKBx34xrg5QoJ1/jtQneZjXZRvrUOEcYaqc0I4aaLO2Q8wGBG2nf7E5XvxGqwrey55gjyAt0lTKyZYt/4BatB9rEsD0XgNDhkLNMHnYNeErEDTyBnCsO+Chb2WbazXpXE5Aw8ZmQgJ1g+GcFxafax3toR9is9eXIwVQaKtNy+05YCET4kB8RTGs2wJNrRbbV1Lur4GaCLTqMu6vBmAGiUf695tommJ7zWl46zEP2JWLwZuCtVnC7fUo5I4KARHcCFgB8iyZiSNsGfg8cgoWnBZL60yUF3lY92RszDPl+PUpew1HqgFmzoesja7icACa+FSyS4AYcgP2LRlvZRxyXgTLomEK3m4rG9nLD4H65F8R5V379Qx9gGP1YauDamWqwaGxIQYfqhTWg1W0omNsULim4Trq3Cy4bRJnJ5CzIt6ivr6uidnYZ6zzh/54wDjFYEOe84d5XjdeeO23isV+iBjczYt5dX0dJqwl+Fo00Wcvi7s4WamtgAf6/yCiFDi2Sio/YVHm9O7pQgdbDlvqGNMUvbnicJYeYOxqk5sfHk7Vq2swAk3qMP6DLqNVH71sVaRpkCdslDfsZ2l32Prdt/KKNWQJilLyEZlLI7mPLvmVfFxhzZlHfAEok9B52BNNlls4lIxrEKU+LyeMQirD6yM0r/xV7ZDFZojieOFPvHCKoEo6+oADTq/noO1HhIeqs0zTlbpvIVjt8WKcddYTR4UCF9IuCz0acamLeOvhTLdXJ27DK5nxrZV3PGsAyCHIHto0+9QdW1xlXWaOBZ7xkBExEp9fIQklu/7gwN4wMRw95DTHG/BQJjHs67Cw8KLP0KAhlEcYQWPJ73oJZLeZvQZQPrxhYQdbHcOdyhMMDxHvWsUFMgM4esZATVJHdZhk7ZBuUWWTVknpoQPqivx/Ws5IJdvl3XwiGhCNs54kA6C62KUOPwR1stbvMWUynOUdVAn80GErcuTn5Ar+ugiNPdRiUejuwgU0nzEqu+9wItObOgX7xJnLc7UkgdtwvpnEeI5lV8p61lwXsa32FUdku9cZjVZUEtloKRxNnW1BesWqBJpMIt1OIQftV3VljVOT1nkRkxZz4G7iFjvCAlTIYdr3HLJ96DTGTevhc68/vCUKG073TJmSLEN/yJvE6JlXfpehLhOpQzKGmeumD26cZF2Ne639PRQ6GovXp89sfY0zWvOvJYLiSc2E11tBSRErr74EVGlaFmL9cwHX05Zypp1yILCdi3pooKR/ZbbIgXz6gD6vctrJEEEdNDkQrKJDRuk9pByfbFPAirRsFbr2eRXh7XbbiZuUsDZu9kdxPQ0PMb2G2WQRxdhoBsyT4y86MSGIjVzUyVe6PI6UQxrkRjRqPPrGNbLj7lB2uTIF8pVIR2GRyPW2WL/JB1MjoAiMXLHbcPVmUBoWXETuYyKT8NaJEYEimqW+lkH9zZ48+/4Q5SeXU3MmdbPdPG4tMrYZw3piM/2rhFLe0rUiY2/HL1tWQH30GQshvX7CtL51c+69KhwtRl22vQVYzeayEpI3G5Hm8bhrJaWzHW37GTZl+GEMxW1v+3rso4WqJzhZ/11xJsHdiqU7WWkustttNR1j0qwZ5rZ/6t1YuNbP2mKeaBBVCrqvl7ualTlVy/r6p3C03wmakNzwf020mF0HR9qSdR2+5mb1wZ7cZyjObiUunjpBmZeDw2i8quXdedzUW7aNS3w5veWVJ5at6CSEn09bf66rG1q32lzw7BWbou0Q6pWfZ2320AMwtvHGjOOLLQP+ZEUy5uJqyzH/sQftuRVb754ACebAg6er8HR1yMht9QfutY/WxKsZ96I4Sdpv+JJgFufRdnHek2z7pOAuXjh0xde+fhkRLBsUf3HU+RRZEptiYCS7v5GdqskKlhv84aH3KQOIw0/6xH35WWLhsoNETkdUcgjq3Z/w+PDn4VLURwkZLTEhuMJofYQ0TASPjzaqWtR9PW1L9Lzf2/6TA4+WndURwkgcnSvouZ12v7fsk5HyEZ25rNxjlbGHHmdVhNnnc9YsZpR4ZiWzlFPnPWMvSSmqPUGDiRuKeYREdvEWbNOl7zeFesNquNdhBY6RpNnXdik1KhcMRlIoLP3OOU+4jp51iG9+RAm+M/bwFHHKJNnzXpyb06TeidKY9nIBWA960nbVXkCzubpoheANfuh4XJQ2sH5pSnufSFYVwaKp1OF7znqWKWw7jPf7TP8T+D/AdKohuN6oeXWAAAAAElFTkSuQmCC"/>
  <p:tag name="POWERPOINTLATEX_REFCOUNTER#432A284129205C676571207C417C205C63646F7420325E69" val="2"/>
  <p:tag name="POWERPOINTLATEX_CACHECONTENT#435E2A284129205C676571207C417C205C63646F7420325E69" val="iVBORw0KGgoAAAANSUhEUgAAAU4AAAA6BAMAAAAtua05AAAAMFBMVEX///8AAADu7u6qqqpUVFQiIiIQEBC6urrc3NzMzMwyMjJ2dnaYmJiIiIhERERmZmavx8LSAAAHpklEQVRoBe1YTYhbRRyffUk2efnY7N/9sN1t3ayUVVrEXWvFi7JBqXpQN7ZWRA9JD1pplV1EBE9ZEVsvmiCIp7LpoRZqsRFaD142SHvQy66HPScFEcVDcyleFOd7/jMvk66wDSidw8z/a37ze/P+8/EeIXfLjs1AZnrHoO4o0OrEHYXfMfC5sR2Dugv0P5yBWq9nCqq9rB7bXx47yW/4PNuzP47C9t9EihaDU1q8rRBM+kJmyz6P335/QfvC+7RIgqNG5tKDQq9vfyqiPCUG2QbPZONtRCB4tASTz1DDXJVWqXHjSqwZmUlBRejJPba9jxbhqTC2w/NarTGvscMiXPzhicYNQs4T8gAJpklQk85OVUdxIQ4FYWgu2w6/FuGpMfrMZyDwUidI46aCTnUmf6ZyeKwapzPZuUH2ksd2C2fOnbY6VIUncVy0t68jPDWGl2d4CyafYsjxjQDW1RBNKaaXNvcScmhy+cg+WBTO1TUVJNsSyHkMUXIw308FGRFpIjw1hpdn99LBq/AKRRou5NQLJPvhhsAO3gE2jU/OXKx8K0dr1KQgmxzAvBSLkrBUS+NVKbmNy9Ng+HiOvEkxurDBkIbVfIQVfSFpwShzfSoiqBRDK595yGxJ+1aXuEVVD8N4Tcl26/I0GD6eh6sUIQM85xZkBpIVPTIZgjYNSHbeeJ02rCTuFa2uX2jBZamMOKl7AO5b1nFYcHkaDA/PpBi1BAUK01kSWCHMaNARRjnWuHBkc5qFELIig7hCq3DXgspcEnPvW7nK1LwKxK3DE2F4eKbbvPsC3KT7oJrFj2FNg+agRkhxLzkVlnZxY2dD+7iQuFw34WpF6ZBsaWJdK0ZweCIMD8/VZd55iGUhXUY5TqKhNhrqiwGtfqySaZI5x0ID5GM6uU5mYYlLtCouKkm1sdIkx1S6aB2eCMPDs/U875gG+v7TUyS9TNUM0K1IlXCKS4HKhJxzMgdjNIVHVfSClpSFJBt8J9a6gLNQMIaHZ1PkVpwtpKE95AuGUocyB+NVKFa+Pt/TirAMibfJsOE5O2Z6KinsgNrSlInY84kxPDy7Yow8m8Kh3eRrhtSAdQ1I5EILLkkTfRir1KskDSJzqT3hPAUPpUfwn1Yfmj3WfGIMD8+WyK044xkf29emeEnAIDHnTa6ovUuO/BohI/wo4Hp8QpqtJtWF5yyDwxNjeHjGJ2oMIQ30hQXFk0weAb3JUy1YZjZTNm3e2SVC8qyzKDm26qIlaMKvltWaTwvDw1P2HoJ7NM6qmR5tM0KREkNllj6GPCWYNcZ2sR4l2IKvsNniaWH054m2QNI02wyGlnKpbRn/plrWvIBQH/VWFFWuwxFksnhaGP15dhF+g+353gKL2BWyFZQEdS8wRwUOEnJLnSJMxTxtjL48A0CXC3P9iQ5GiD7LuTO9QZsQ9fY+40MVsRIEJuZpY/TlmYfjmlMI7omjXVRI4Vkh5BrzBWBWuT3dpucBmKKZrAvmaWNgnqGb7HWU/lnovWbFGDbPgF0K6RybjazS5ha3+sy5OCGeDgbiGZTQW+aIJXRXy4E4Kd2hhB7iM4DkL5xhpWKerLLWq99H7kUU8XQwEM8MWIOxDXDeoGfMqjBGLdk86yBLQQX05HkWZqoqQLSIp4OBeI6AvRhIS+/TFCWHLp90Q0RPwIYIrfz85iAvDZM2vd77BzBTYH1RQTwdDMSTZiDOabqvYDJZi2diHaFT0cpPdpCw0jV40OYWXB2CkwWsM9nwdDEQT9K0/7DUUXZauyEFrBcYrCkBfhVz8nGbJo+i6/0a4L8XEsnwdDEwTzMsk1KVGjZYeyl5EbuYjDdIdpCwYj6QLDf3bYH6sOKqrAxPF8PPc+4tjECvdWaXIaE59mVQZVFH84OEaSuavJUW1BNctY5L3VXzjGB4eQbHqqz7HxqjZVYFcdOTPsWaDkxflmJdZ6Wd6oTek6zrh+6qeUYwvDzTJ3jvVzXGsJ4dQp7WViV0y0qiX0ayzOoPuax1ltF7528qxm41zwiGl+cvBQYRmBecNdfz/BrzWaWlA83/ziEoy5iM2fGppQnPWn2NonhGMXw88y/x3tmyAenoA+n3grFKyWwOI6PKaT6QRqyTruF+bqgOel+KYvh4Nr/n5fCaxqCX+3NCeW/RGJU0rL9Fi2Vt07ds42W+QAVEWjWfUYzZciSYGeieL8pN5C5OzjPtrPPJxiPicsY+2YKZGrcEp4sw/mWBy3X9RcdVbyV49sLw8FxQPDcQZqwy8d2Zz6/MFJBNify/AzsNaBEfl3UOIQhuLqm4/i3n2RPDw7PLB6HVMgaOdajlUgGbtCwj36Un+yPcmORnvOjv/tTRvRxBzGcvDA9Pp79WT79f07ItdBdtHWsBFLDql1V+RiP+Jc8ogLKsjiop2ub0h1LUZ1kGwDPea3VJEgnnJ4TFDSsD4JkyH0N4ZC632pYpxW/7qvoQ+QbAkzTX0YC2WKpaOluNqKwb5yB4JspmPFvK6TNA2K+8bBWxJXDXIHiGvf7J8dFX24Lf7etB8CQtNDEWpfMFS+2jDIRnxnM45sUNsQ897RoIT3KrqgfEwlYNa33lwfDMtXuRCC/0snpsRz12klj0ef6b9n8Al5d1Zjz85b8AAAAASUVORK5CYII="/>
  <p:tag name="POWERPOINTLATEX_REFCOUNTER#435E2A284129205C676571207C417C205C63646F7420325E69" val="3"/>
  <p:tag name="POWERPOINTLATEX_REFCOUNTER#5C67616D6D61203D2066285C44656C746129" val="5"/>
  <p:tag name="POWERPOINTLATEX_CACHECONTENT#5C67616D6D6120" val="iVBORw0KGgoAAAANSUhEUgAAAB0AAAAjBAMAAACazRzhAAAAMFBMVEX///8AAAC6urpUVFQQEBDc3NzMzMwyMjKYmJgiIiKqqqpERESIiIh2dnbu7u5mZmaUxGzKAAAA2klEQVQoFWNgwAKUHZ0DwMJpYDJcUFBQAsyaBCLZHIF8wQVAFtcEED9QcM+q64IOQBbnAiDBMNEUSKjIAImVIC4viMXA6gIkqkCshwdAJIOiAgOTAwMQXAcRDAzsHxi4D4AYXiACaLYDQyCYcQFMMjCIMvyHsiBUFVAEGfzl2IDMZWiGuAYutjoFzgQz1P+i8lNQjWNILECVVzyAyl/4AJV/HJXLsB+NDwlBuCCTEJwJZvDLofI5HVD5D1F9x9B4AFXeMAGVPxGVyyeMymdCcw4PmvVsDajqYTwApcAiZ26ISwQAAAAASUVORK5CYII="/>
  <p:tag name="POWERPOINTLATEX_REFCOUNTER#5C67616D6D6120" val="2"/>
  <p:tag name="POWERPOINTLATEX_CACHECONTENT#5C67616D6D6129" val="iVBORw0KGgoAAAANSUhEUgAAACwAAAA0BAMAAAADL8fEAAAAMFBMVEX///8AAAC6urpUVFQQEBDc3NzMzMwyMjKYmJgiIiKqqqpERESIiIh2dnbu7u5mZmaUxGzKAAABjklEQVQ4EY2Tv0/CQBTHv6lSaSnV02D8FYVo4gqDexs1MQ6GTq6QEGcGXZgk/gPgXwCjuuBuYk1MXHVihf+Af4Do6/Xe0eEG33D3eZ+83r27tsC/wq8by/wLo0YzNnpry6jxUzZ658qo7Q2jRs28StQzlhfMvbjbxmoI8+K1qrF8uGbU0x2jdg5SfRie1iXdyHEpbeVaCJH2+ii1J5LJDkmLAZHbS3K4okFjJN6exyIgcgY0UJ2s6Z8QHu3R8JRIwBcxUEwEcmc0dBKiEDNgGkuslGEFSENUgXGKKzMUYqXDEXCZshsgUhZhG/hWSQm/Wc3cQYkxWYRjnteJ0AQ8qMNQWdIJx0uLSfbNyfGcKZeckqOld7TknSjfbHNBXtQZgUrMXJT3rbLhhHVhl4nmL83L8k5V+q51U29OavHlffR0Bax1za+xRqzuM/tiwkivN2D2sr/DdMTa2WSiuRtz0tUFZGoN1v3M0dFn62UP4+t9ouwai3/6dsLP0exx26vnGQv7XmWfjaxmtu+YTPMfnOo/tZdjhgoAAAAASUVORK5CYII="/>
  <p:tag name="POWERPOINTLATEX_REFCOUNTER#5C67616D6D6129" val="2"/>
  <p:tag name="POWERPOINTLATEX_CACHECONTENT#66285C67616D6D6129" val="iVBORw0KGgoAAAANSUhEUgAAAFoAAAA0BAMAAAD4eDIbAAAAMFBMVEX///8AAACqqqoyMjJUVFRmZmbu7u4iIiJ2dnZERETc3Ny6uroQEBDMzMyYmJiIiIgM2V2VAAADJElEQVRIDaVVPYtTQRS9edm8fLzkZWe/3A91kzRitcmCIGKRtFZplC2TSrBKsBF0YcP+gWyxtiYsWGy1QcFmi0TEQkQ2/QpZEOsEK8HCmTtz78yLFoIpMueec+a+mXtn3gP4/19uPoXfm2ds7N+xWCP/yzxj48dViw0aT6OUV1kuGOZpVFFRcDPK1R55zzST3owqGHXOXHJhA05EA5nZxBUMTn50ycEWVERPMZlllyecWyGkxsoaiOtIxG+4POOasxRftKCzj1Kxyw4X9Fs2CkWVgraThDg5pp2qLIipUYJrjsWBnsNnBWVMbzsWF7IDoGmqJ9Hfqq1m1ao8d6DrIePZkMkoKC5yPNsgWKkTmhubS0zU1gmKCaG5MblqiCen7e3T1xgE4oJcb0cfeoi/4v+CKUpC4A+XkBdkPpGkrvFzpEjJlHbEUqnUUCRlgNxIpShIymspATx+aijKyAAkabt98ap0KIaSThZQy+FUBROijgxAjM5a+4FkzlWrbmnJ53bHuRIxU5wUtjTzWTp3tRtsRl5T3zS+OUXP4AyCIbmrBvS5EuQ+1Eq8Dmk9D2DUNe4iH7CxOZjvteINoW88MCob1KG9AbkPjLIJD/9wH/ExHTPSpl3gM8krGW1RAlo3xXshrRaEQb5YI7XJx0sz30xvZESXMcCeoRyjk2am3740QLrrGubpIQBZ3q+W3uyRO0O9TIsD4uJz755L3mQgCtqUJSBPDF85LY3LlCcUPQ3tHYaQr7OWBlNyp6jf9g5DznkRKF+xQe40nWV7h+Vp4GRo+0FmyFLfbCvla6PLugLHHI1pv7aV8tGLrCtg336zlhZ84ThifAiUGNjoaKrdnm2OLGGkPQk+Ej4VK0VdUpMzVCjMlBziIP/ylCVN01CpTcggx2aXgiR+Mt7tQ4wqiYr7EYArs1iAKzXPFyswtluRTMqWQdbzgnK3exKFYh06ZaJwfOFEbcJ57E0oXsKIE6A2rpMFfNoa9LuK9Fejj5ZUaBdmP9j3G8oN53ePJgjsX6dHOE/lTnwy1M530mhkCXITw/2KLpacOP6MRDLI3Ztn/iH+DWLUiyCrMHSMAAAAAElFTkSuQmCC"/>
  <p:tag name="POWERPOINTLATEX_REFCOUNTER#66285C67616D6D6129" val="3"/>
  <p:tag name="POWERPOINTLATEX_CACHECONTENT#4720" val="iVBORw0KGgoAAAANSUhEUgAAACYAAAAoBAMAAABgGZXtAAAAMFBMVEX///8AAADu7u6qqqpUVFQiIiIQEBC6urrc3NzMzMwyMjJ2dnaYmJiIiIhERERmZmavx8LSAAABX0lEQVQoFX2Rv07DMBDGTSo1uE1DP4mE/23EBl06sCLBhMREhu5UYmKiEysMtCswMRLExkJmhBTECwAPgBSeAIkdYd/FTgQSN/h+33fn+BwL8X+sRr/qzkaMcEeZY1uR27h73kw+hBiY5uk8eFMsB5E/a7w0zAgbe+ly4a1DbdLhHGKeSQ6XGIR4xT7jCC/Gm8IWoUTXWMJHRjzGtfVaOCFOiqxFDWQ1sUKZFtmhdGGO0kpyPSk+Sw21BZ1chKR48do6+7ADK+Wca+8U1K7RRlo9onATfNq6AaBv0GSJyi0K0wPfxvTo3EJQlcRN8A31UBSR7jOP0nv4BrqPqtOznhI5z+DavcqL+TwHi0pwWE7KWVzzO55wZPpmMMdYL15PqTra7HnlvxrZB8yDiKtOjHsm0cAN09lt+ek8zLTZ66yVI3jD8Otq8q4qu7xBr16ubn/QV29YekJMji+r8i//AC4/NprEdHYwAAAAAElFTkSuQmCC"/>
  <p:tag name="POWERPOINTLATEX_REFCOUNTER#4720" val="2"/>
  <p:tag name="POWERPOINTLATEX_CACHECONTENT#47203D2028562C204529" val="iVBORw0KGgoAAAANSUhEUgAAAOUAAAA0BAMAAACHheKvAAAAMFBMVEX///8AAADu7u6qqqpUVFQiIiIQEBC6urrc3NzMzMwyMjJ2dnaYmJiIiIhERERmZmavx8LSAAAFjUlEQVRYCdVXS4gjVRR9VUk6lU+l++oko47OpF0M48ym44iboSG9URCEDkwLruwMgvhjOhvdJoo9cSF0XIkgJKK4cDMBcaEICeNKN4kiuJKUKzdKN34WLtT7/reSqkoaQfAt6p17znn1ee+++xLG/l/t6LSve+m0Axb8l48XqCXExdGC4cHqApVAuNcTxGgp90CYdx9pQOVx5A6rYSEuyvRR8bq8VRFh47AtkL5c4pRqryHZGmmF97kd+PjO9uBHxvYonYCDNoot4G1f2DwOQ19S4IxpE8YKZ4VTXryg/A2i3F61dIbQCdC/n4up7Sacv6OS6RrAzw/TId7VrwC+vYpt+3eALZSeqlp9WBmJIL87FPeyShzq9KUyhpmxnDxnoAIpuKDQK3CAqFdXIWOXASeVN/cFuEeiZdeB+rgWeeaO4uzYAtytgiy0EaXN5Oaa57RtqhZHx3F96rxSOrCrPe7iFOXhLq02OPDKOmzBREMH6hom9hn9wg5saGNpppHpHftGjwkyGEktZyadsRIoUkqx15b+uoz9klp7wd6CY819JkBNjTuEvhaYL6bdhLEgmCipBPdq08sa2H4oslXEn4iro+ZnQJ6TAjsgAblmyLrJknX96WTcAKo6+luAtNyKBbqRczo3tDW69yua983o3pHmbA9lg58USH1Tj6bqfEk0Q8Igr7cdszvwmbCFR1mZKUW+EB8J2ZWTPaBpkzKrIyxxF8dsixyomfH3F81qe+ZHVmocI86CmSeMihtWTkAt82qunr7O1qJfbc/NtpV2dhGXwBQEjNwjKyegqX01UFn3S4Tdkcv2KZHEyI5NdiItgeJtpachUzhlCg4Z2hIVJkuPjRqfoSFNIeJPhI2ZkQNRvNnFiWEsGML33e7rJ2bxUenxAjywpcKaOcqZk08CXa25RirkiUzBPzk93wZyJD02NvkJKw+2eTfG3od7oSaTXRrhthkwFThrksoICKCCZ+fXzX3CObjL8GvahFoNevZQYDXxzRn7EvYWWRAr2albijlIFXXeEX4ppM/sQR/9NDXNcB/ESjojwzC2htvZ1/uL8EthjpQRsR88VbrDI0vyB4DTJvTaffizSNcR1pELXiWGOEifucYP0Hw9yqq25yHX3lIG/kxfzjkyVz7/C+DCF0pL7HJkPfP8Y8bVKH9PpveXXPtNGfjcFs0zkQzscacs0R1dzzScZe5Lkb4pWQI9+Q4+M2vmFoc1Vjs9mUv2SgETJd2PfGZgt0RxVzl43rqAE6waxUv257EegxN1jrXaJqSAnB6ZkRL4/sQ6ZGzZULlPqkPNOhl0hr1oIgpyZNnGWujwOjSW9ZJz67g0q7VB3/g8KBf0xBlSALU9Bb6ppRYvoWu2doq012Jif7JvZYDegY0IUtuTM+um5I45KtqzrCVKChkVC8fk5GrCdev77ieL1fbkRG2m6eEGR0G5Kgm3QdJRUnHXHlmEAdwwtiKtamp7oli0ezCYcXMe3ucdY298YJdWMrHXNfKfb4fswjQ9pYZa8IKKuVNzImBQGfH+yvmHbAoLIf6SVj+8uGNoNxtWNXMad98DfmJ3u29eG5jfo3iMtcVdi83Kr+/c+gGf/ISIV7jQn941kx84cOfmTA7HLybNLL9fVncvBig/u4VFSRHLO7IKhyNqz85k5PG/uqYdaUvJLsqtV9/W7Gr9ST3Gl4oTpH/TfHHM+AS6sxEj+rdjBElP64lyopimv+Wos4RLlNAaZpYTTDGS/cM8Z3Cqc0QoLJJ8DwkrBcNRtE0c0NESshma47GuOCGzH608H00rdjpJlJeIOfNvMGRcr4fCucD7V1OLZ+DB3A1F+Gg1itVc3lZmTZ2qL0QuzdOJ9/ijnSgvF09/Az95sZc/kvmzFUwhy7vtUPhfBv8Apyf5kqgSf7cAAAAASUVORK5CYII="/>
  <p:tag name="POWERPOINTLATEX_REFCOUNTER#47203D2028562C204529" val="3"/>
  <p:tag name="POWERPOINTLATEX_CACHECONTENT#615F" val="iVBORw0KGgoAAAANSUhEUgAAABkAAAAYBAMAAAD9m0v1AAAAMFBMVEX///8AAAC6urpUVFQQEBBmZmbu7u7c3NwyMjJERETMzMx2dnaqqqqYmJiIiIgiIiLPTmHTAAAA2UlEQVQYGWVOOw4BURQ9hPlghmtEfOIzpY6EfvQKlXoKC6DRKBDRz7QqdjCTWAA7YAmWMI1G4933EpG4xTk55577Af4qPazMvqa+O2qX1a6rjFsLsA8USWXRXXBCquc6bMbECG1cZXrUGGHSlGnQZIRLC6ZxmRFhh1GnEpNGMmLRlpVNMmKqc6aKZNS5ooqc1bmUijzrPIaU/AthG3ix6rJJDegeYNBJiILYZfeBvOzNxS7jyk9EorenAEvBiD1gEyUBRqyy9cV6AreRFytF9ejtIxc6vlQ/8AGx1yN8zAh8ZAAAAABJRU5ErkJggg=="/>
  <p:tag name="POWERPOINTLATEX_REFCOUNTER#615F" val="2"/>
  <p:tag name="POWERPOINTLATEX_CACHECONTENT#73" val="iVBORw0KGgoAAAANSUhEUgAAABUAAAAYBAMAAADnp6t7AAAAMFBMVEX///8AAADu7u6IiIgyMjIQEBAiIiJmZmbMzMxERESqqqrc3NxUVFR2dna6urqYmJh9xQRfAAAAtklEQVQYGWNgQANMJoFiFVAxw1kK3KYGYA67MJBiygCzFx4AUm2yYHZgA5BKBLP5BDcA2Y7RIHFmwQtAkk8BxOYXlHkAokGAW1BQ0P0BiAUEhUCOWAOYycAcCORIQNgMfDeBElA20JREQagioBCb4AIg+SQPSAANfgB0k6AkiM0nqAASEAexmUEi/IJOIDYbyEwOaRCT4SLITQwzQQQvWCEDT3ATU3PqB5AIA0N7omDOAjALiQAAfvIaxpZUtMgAAAAASUVORK5CYII="/>
  <p:tag name="POWERPOINTLATEX_CACHECONTENT#735F69" val="iVBORw0KGgoAAAANSUhEUgAAACIAAAAfBAMAAABwjQKCAAAAMFBMVEX///8AAADu7u6IiIgyMjIQEBAiIiJmZmbMzMxERESqqqrc3NxUVFR2dna6urqYmJh9xQRfAAABFklEQVQoFW3Pv07DMBAG8K92/0lJU51AaSlFZGFjCBI8QFgYUdSxqkQGJAaEYGOMQMAKI0zpG9A3gDeAkS0DD8DEzJ2DUhvhwb7v57OdAP8OtZuGl87OzlPk7cUWdVY4qBNL5i8cbjcsSXMOmSUBPbMk02WPpjcOQSTSM519GpeSZCxCmT0iOiilArZGZrlgCnNT/k46ZRraguCDmxzhlzLK/1Cbilo+z6TsU8mdyYRLRWsiAUXAd54UsjkQ0ezeFMm5yL5Im1/3Y0VfQHddAO/8b61Iy1k8CvTMUbTGEvzJlbo+5m4e8+rL7zI6LQzg4aha61lRXNdVwRdr15qraJZOV2MTNw6gMcShK/5o+94V9TpzoUo/vC8oHo20/IsAAAAASUVORK5CYII="/>
  <p:tag name="POWERPOINTLATEX_REFCOUNTER#735F69" val="3"/>
  <p:tag name="POWERPOINTLATEX_REFCOUNTER#73" val="4"/>
  <p:tag name="POWERPOINTLATEX_CACHECONTENT#44" val="iVBORw0KGgoAAAANSUhEUgAAACgAAAAmBAMAAABE2sQuAAAAMFBMVEX///8AAADu7u7c3NyYmJgiIiJmZmbMzMyqqqpERESIiIh2dnYyMjK6urpUVFQQEBA0YQuxAAABM0lEQVQoFXWSPU7DQBCFh9gBDDLwgEQgfmwJKQVVQmoKRIVo8A3oaEHiAEnnNoILuIOOI4C4QKho8RFyA0befbNuMo3fvJlZfx6vyNI4G7u4aHXEYPQezO6UN8BbWZa3X3gxV1IcNUlUY27uBk6cjik0TbDjG6os90pW8OllF380n/DhZYw9mpWd3/Gv1MoMLEtxTAlTob4WZqTG0LUapqaGn2CXB+m4/6aAKVLg0TUETBHwzAoTjkcg3Qw5zXVkXi569GQVp05H6JvZxb7TMQ7MHJFui0JLFVe3jTvrNMwR7mmmOPTyKmAmtuM6YP7YL2hhFiRuYW7adAtzyr1JwEzDVQiY02xONsMc4Jueftmk0ecLd8s0GT8D13pnL9/Rz5ui6P4sXulJpHe1id+hb1vy+AfnADj229xuYgAAAABJRU5ErkJggg=="/>
  <p:tag name="POWERPOINTLATEX_CACHECONTENT#445F" val="iVBORw0KGgoAAAANSUhEUgAAACgAAAAmBAMAAABE2sQuAAAAMFBMVEX///8AAADu7u7c3NyYmJgiIiJmZmbMzMyqqqpERESIiIh2dnYyMjK6urpUVFQQEBA0YQuxAAABM0lEQVQoFXWSPU7DQBCFh9gBDDLwgEQgfmwJKQVVQmoKRIVo8A3oaEHiAEnnNoILuIOOI4C4QKho8RFyA0befbNuMo3fvJlZfx6vyNI4G7u4aHXEYPQezO6UN8BbWZa3X3gxV1IcNUlUY27uBk6cjik0TbDjG6os90pW8OllF380n/DhZYw9mpWd3/Gv1MoMLEtxTAlTob4WZqTG0LUapqaGn2CXB+m4/6aAKVLg0TUETBHwzAoTjkcg3Qw5zXVkXi569GQVp05H6JvZxb7TMQ7MHJFui0JLFVe3jTvrNMwR7mmmOPTyKmAmtuM6YP7YL2hhFiRuYW7adAtzyr1JwEzDVQiY02xONsMc4Jueftmk0ecLd8s0GT8D13pnL9/Rz5ui6P4sXulJpHe1id+hb1vy+AfnADj229xuYgAAAABJRU5ErkJggg=="/>
  <p:tag name="POWERPOINTLATEX_REFCOUNTER#445F" val="2"/>
  <p:tag name="POWERPOINTLATEX_CACHECONTENT#445F65" val="iVBORw0KGgoAAAANSUhEUgAAADgAAAAsBAMAAADC72agAAAAMFBMVEX///8AAADu7u7c3NyYmJgiIiJmZmbMzMyqqqpERESIiIh2dnYyMjK6urpUVFQQEBA0YQuxAAABrElEQVQ4EYVTPTMDURR9spvEJrM4SDDBxhgKVSJpFUZlNNKo0Whlxg/IdlsxO/RmOzo/gTE0ZkxSaeUnpKSy+z7ue8kGt3nnnXPv23f2vsvYv7HeELE9JtOGitJZSs4E+8BdEAQHT7hOqcxFhZNWH92UWsCK4GwFjBQHM3IXeVWD53ACj5LK4lMiWtp4kNjGHLESRHSPjLyakRGCNq1lghJAM0aeEPPGWX3UhkvJZkynfoODWcoO6W6S0jYZa+GcEjnQNhnD6DcjdFS2Be1KcCGqSpyEp6BcByUiclglzIGFMhFZzBPmwMYiEXXDFSenDCIabdk0DqkyZbOOYyW6WFJQrrvappPqdV/b7NGTUAcYNlvasVANm0V16uXgS/x/w6Yv+3VVqRUWeKm26conXfRqjL1yUdv0vS5nouR5vnFINjfxzIl8cmVbvF/Vza2BmCbmxP1u3iaHNC6AvXh2d+5RrvJCtgZ4750Y59TcAjdSYz3VQSueWR4f8QVl+CMtVTxffTmsQ6TatP8Sp/mxG/o7qipZ7WSs3G+TMvDJKWu+JD7HhRvi6DdN5f8A3SdMnEb/RfoAAAAASUVORK5CYII="/>
  <p:tag name="POWERPOINTLATEX_REFCOUNTER#445F65" val="3"/>
  <p:tag name="POWERPOINTLATEX_CACHECONTENT#65" val="iVBORw0KGgoAAAANSUhEUgAAABUAAAAYBAMAAADnp6t7AAAAMFBMVEX///8AAADu7u6YmJhUVFQiIiJ2dnYQEBDMzMxERETc3Ny6uroyMjKIiIiqqqpmZmblFuRhAAAAq0lEQVQYGWNgQANMJoGiSRAxpsSyBo7pC8Cc7SJAiucAiM0rmAAkmYVA7IsgYQY+KSDBLQgW4S8AstkFL4DEG0HkRUEFIMkLVlgoycCgYV9uABTgEASC0mkbgEygiSADIIBFUADGZOAUPABn8wg6wNmcYBdAuPxIbD7BDxDBl0Cq8ACYzVcBpC5CzE9vALI5gW5gYHg6CUQyOM5gWPf9NJjJwO0uWHkLwkSQAHFmHR0zkOk7AAAAAElFTkSuQmCC"/>
  <p:tag name="POWERPOINTLATEX_REFCOUNTER#65" val="3"/>
  <p:tag name="POWERPOINTLATEX_CACHECONTENT#78" val="iVBORw0KGgoAAAANSUhEUgAAABsAAAAYBAMAAAD5bpvIAAAAMFBMVEX///8AAACIiIgyMjKqqqrc3NxUVFQiIiJ2dnbu7u7MzMwQEBBmZmZERESYmJi6urqgbCjMAAAA1klEQVQYGWNgwATKgiYMDGGCFRPAUqtPsV48wLJvwvKdIC7/fgaGiSKrAzgLJUDc2R8YGHiF6xiYBMHcG0AhNsENDByCoiC1IB3Mgg0MnMcWAFm8B4AEoyBQBxiwBwCphYJQHoRSlEXhXhRC4YINhYvwA+1BAhyCCUg8oLUOyFxGwQlAbjhM6KM0iNUGIpYdYGA4CLZ2F5DHBfKHoAyQxZEAIgSFGJjMxYCs3yD9HIKVDKtDgHr5QWoZOLcvmLef4eBVrtMLQFyGOYViAQz8F8UVwDxUAgApASpaIjzcgQAAAABJRU5ErkJggg=="/>
  <p:tag name="POWERPOINTLATEX_CACHECONTENT#785F65" val="iVBORw0KGgoAAAANSUhEUgAAAC0AAAAfBAMAAACBhlkPAAAAMFBMVEX///8AAACIiIgyMjKqqqrc3NxUVFQiIiJ2dnbu7u7MzMwQEBBmZmZERESYmJi6urqgbCjMAAABSklEQVQoFX2RsUvDUBDGv6aJJsHyuGpboRVa/AccBFf/hAyiawc3pw6CLloHneOsSLrokMUiUnSw6eKgg2QQxKnFWdC5CN4LPMgj0Rvu3fd7H5fLPeCfWKZVYJP2fN0TPllxZD74V3caF0PgdCH0nM6ixs++gNL8AQzS+Ru7ZugaNlXSfiG7FqkL5zFI81LEqkDcTI9Zj3WPdKhUa0lV+hmXda2UPoqiEDxmXtjUzsM8/nouL5DPfCu5M3fq78r0XZfViUxm/xitgIvLCBgl49+zwtEtb4WRK7dIDSZ2m5NB/PvFLisqw1irMprKb/Tkrid8Z9M+wg3uL5I2cQXWJz8UnEFwMcTo1X0OpCKim20ugPNO1YOIa00pBEXyyIRJ4wyTwMy+T+Jz/+Doj/ne2U1M6TRZYTVtplFSzzV86+Mwg4Efqr3kYIV+ARgLQp+6s4lnAAAAAElFTkSuQmCC"/>
  <p:tag name="POWERPOINTLATEX_REFCOUNTER#785F65" val="2"/>
  <p:tag name="POWERPOINTLATEX_CACHECONTENT#785F65203D20" val="iVBORw0KGgoAAAANSUhEUgAAAGAAAAAfBAMAAADqwtUfAAAAMFBMVEX///8AAACIiIgyMjKqqqrc3NxUVFQiIiJ2dnbu7u7MzMwQEBBmZmZERESYmJi6urqgbCjMAAABdklEQVQ4EZ2TMUvDQBTHX9tEk6KEV20rtEKLX8BBcO1HKCi6dnBzKiLqonXQOc6KJIsOXSwiooNNFwcdJIMgTi3Ogs5F8L2DDKU5fPE/vHu5+/0vd/fuAP6jBVwCWMNdV2huP5lhYDy4l3cyg9MFOJlt1+3mnMxw+gUwPbMPaRQa3mjeCbwCC/Pjf/BxVDUAh1eewRbYj964YWVnRFu8moCwFFIm1GSdQB+FdIRV56NM2IY5IRhhcQcUjcW1Dp1qIlnYSMRTGWoaQ0wdmEyhS3FdmYzN0rtKVIipNPd/lzgeczA6R1D1ONPpIgDoqTLcM3J4QxeFurTK8h3FMo1bDQpppMJnWpTpZGEO0ssFGh7yPny+4gMyaWXhHrRXaQ+OWlGYB/OTXpRe9q133oXea/bZI8im23+9oad55KxZqIMTFiv84WDAjVwG9uUwk0aCh6RmziY1QKdPRntbuUVhsEjYsCJiFTRVds2PAzkP8IPFlyT8n+wvRSJWz2PUJTsAAAAASUVORK5CYII="/>
  <p:tag name="POWERPOINTLATEX_REFCOUNTER#785F65203D20" val="2"/>
  <p:tag name="POWERPOINTLATEX_CACHECONTENT#785F65203D205C73756D" val="iVBORw0KGgoAAAANSUhEUgAAALcAAABIBAMAAABGhHlgAAAAMFBMVEX///8AAACIiIgyMjKqqqrc3NxUVFQiIiJ2dnbu7u7MzMwQEBBmZmZERESYmJi6urqgbCjMAAADyElEQVRYCc1YPWgUQRQe9/aS2zWXdczPaS5qgo2FRQ4EC5sLWCrcoSgYhQTsbHIE0TSaQ7S+2IjEn7tGizRZREQLc9ek0EKvEESbHNaGXB0U39uEkNt9b32bjeBrbvd73/tmbubNzJtV6r80cy3MVuP1uabD7Gg88WKYts7EE0+BeLbSqfH4yu+TZzYbXe/0RH3LgcpnIuj5PZQfIzwRoCJIHCT5D0taD5EeMWiCuK6SdCenB0mHHGyA+CxNN13tmw6ax6PdIM518Kme4wMlniSOyyrDLB9gHFK4BeLcxPXQcy2VVqoLxNnV8l2uQzNLoD5Ju9R8nnFIYdxfuF3EiLmMVC+I64K0K1F5UyA+HTVIyl8A8WEpOSrPxnHJR42S8kdBfEBKjspLgzib6lHF/HzLBfW6H92r9zaI9++VmF/HAPF/l+pNEI+7GP093n7/W6of16eUuqRvV7YjIjw4OC7rbMDih2Szbr6vvHzLUsIcZRBnI51lpeb7FwtW6VCYButLgHgf512A/5Tuu6MMvTtx77SbY9S/At6ll1SKWse4Y++0PCEyDoRjBA6Qg+OVgMPaWqkGGRduddgMNXM9IO4v7LaU0nV42Bcy38EW/UgJ1Mf8oPfeXYCfmiZ9QrAI4iHzNXpEqEPSvMKOGrBNdjNeldGAri+R7SJIJQpLDjqwsJsOwpuIE9IuF7MTh1TP4tSRlmJLG5IeBFtcogM1wR6ykjwHgRpbkGKaV4BxOdgjiOq0PMFRynJDMrGdxZgHXqB5I/uNVAgBE9ywvqgr1fDS/B2Gm+59NVrFpwjWZHZFG9eWVzWlJlGu/BqmoI5Pcktx+3kKbmTGabx9bOC4G3jYJubkwshsMfcu2Ghn1eJFGHPHG5UazkyLzVmyUYetLaw31WfLqvHF/ljFyOaASv6EoymKFfUIR39SGiwop5nxCBYk3qvrHJXGrZKwznV2UZolyEs60REzZKURdA+aymAmCMyMfiIZGpJXZHZ08XEuD4MNuquAWTeDDg6x2TwMRrTGANsYCTo4ZALqBqn1DFeSP+5K2cAr4eKW2i+d+STlAi/N1BRK9U5HkKGpDaYaUmr/CB0hRw3+ZC8Ls59vrM2mrh2rEsIWk8wXNHBNxL6FLbBbke0u8f9X5smx/73FNitTxqqe+TinrnEfBaXScN5yZdbV+Hf2XubrmXUejpx4la1SbbJOs8/lsI46LB8Aipl0+876bO3EytZHaOnpRAkj9gg7yFqeC5PhOVYYHF59KNOhWHiH401YEFDCiM3zyuAZ4sL2DP8DH4PS58HKxH8AAAAASUVORK5CYII="/>
  <p:tag name="POWERPOINTLATEX_REFCOUNTER#785F65203D205C73756D" val="2"/>
  <p:tag name="POWERPOINTLATEX_CACHECONTENT#785F65203D205C73756D5F" val="iVBORw0KGgoAAAANSUhEUgAAALcAAABIBAMAAABGhHlgAAAAMFBMVEX///8AAACIiIgyMjKqqqrc3NxUVFQiIiJ2dnbu7u7MzMwQEBBmZmZERESYmJi6urqgbCjMAAADyElEQVRYCc1YPWgUQRQe9/aS2zWXdczPaS5qgo2FRQ4EC5sLWCrcoSgYhQTsbHIE0TSaQ7S+2IjEn7tGizRZREQLc9ek0EKvEESbHNaGXB0U39uEkNt9b32bjeBrbvd73/tmbubNzJtV6r80cy3MVuP1uabD7Gg88WKYts7EE0+BeLbSqfH4yu+TZzYbXe/0RH3LgcpnIuj5PZQfIzwRoCJIHCT5D0taD5EeMWiCuK6SdCenB0mHHGyA+CxNN13tmw6ax6PdIM518Kme4wMlniSOyyrDLB9gHFK4BeLcxPXQcy2VVqoLxNnV8l2uQzNLoD5Ju9R8nnFIYdxfuF3EiLmMVC+I64K0K1F5UyA+HTVIyl8A8WEpOSrPxnHJR42S8kdBfEBKjspLgzib6lHF/HzLBfW6H92r9zaI9++VmF/HAPF/l+pNEI+7GP093n7/W6of16eUuqRvV7YjIjw4OC7rbMDih2Szbr6vvHzLUsIcZRBnI51lpeb7FwtW6VCYButLgHgf512A/5Tuu6MMvTtx77SbY9S/At6ll1SKWse4Y++0PCEyDoRjBA6Qg+OVgMPaWqkGGRduddgMNXM9IO4v7LaU0nV42Bcy38EW/UgJ1Mf8oPfeXYCfmiZ9QrAI4iHzNXpEqEPSvMKOGrBNdjNeldGAri+R7SJIJQpLDjqwsJsOwpuIE9IuF7MTh1TP4tSRlmJLG5IeBFtcogM1wR6ykjwHgRpbkGKaV4BxOdgjiOq0PMFRynJDMrGdxZgHXqB5I/uNVAgBE9ywvqgr1fDS/B2Gm+59NVrFpwjWZHZFG9eWVzWlJlGu/BqmoI5Pcktx+3kKbmTGabx9bOC4G3jYJubkwshsMfcu2Ghn1eJFGHPHG5UazkyLzVmyUYetLaw31WfLqvHF/ljFyOaASv6EoymKFfUIR39SGiwop5nxCBYk3qvrHJXGrZKwznV2UZolyEs60REzZKURdA+aymAmCMyMfiIZGpJXZHZ08XEuD4MNuquAWTeDDg6x2TwMRrTGANsYCTo4ZALqBqn1DFeSP+5K2cAr4eKW2i+d+STlAi/N1BRK9U5HkKGpDaYaUmr/CB0hRw3+ZC8Ls59vrM2mrh2rEsIWk8wXNHBNxL6FLbBbke0u8f9X5smx/73FNitTxqqe+TinrnEfBaXScN5yZdbV+Hf2XubrmXUejpx4la1SbbJOs8/lsI46LB8Aipl0+876bO3EytZHaOnpRAkj9gg7yFqeC5PhOVYYHF59KNOhWHiH401YEFDCiM3zyuAZ4sL2DP8DH4PS58HKxH8AAAAASUVORK5CYII="/>
  <p:tag name="POWERPOINTLATEX_REFCOUNTER#785F65203D205C73756D5F" val="2"/>
  <p:tag name="POWERPOINTLATEX_CACHECONTENT#785F65203D205C73756D5F7B" val="iVBORw0KGgoAAAANSUhEUgAAALcAAABIBAMAAABGhHlgAAAAMFBMVEX///8AAACIiIgyMjKqqqrc3NxUVFQiIiJ2dnbu7u7MzMwQEBBmZmZERESYmJi6urqgbCjMAAADyElEQVRYCc1YPWgUQRQe9/aS2zWXdczPaS5qgo2FRQ4EC5sLWCrcoSgYhQTsbHIE0TSaQ7S+2IjEn7tGizRZREQLc9ek0EKvEESbHNaGXB0U39uEkNt9b32bjeBrbvd73/tmbubNzJtV6r80cy3MVuP1uabD7Gg88WKYts7EE0+BeLbSqfH4yu+TZzYbXe/0RH3LgcpnIuj5PZQfIzwRoCJIHCT5D0taD5EeMWiCuK6SdCenB0mHHGyA+CxNN13tmw6ax6PdIM518Kme4wMlniSOyyrDLB9gHFK4BeLcxPXQcy2VVqoLxNnV8l2uQzNLoD5Ju9R8nnFIYdxfuF3EiLmMVC+I64K0K1F5UyA+HTVIyl8A8WEpOSrPxnHJR42S8kdBfEBKjspLgzib6lHF/HzLBfW6H92r9zaI9++VmF/HAPF/l+pNEI+7GP093n7/W6of16eUuqRvV7YjIjw4OC7rbMDih2Szbr6vvHzLUsIcZRBnI51lpeb7FwtW6VCYButLgHgf512A/5Tuu6MMvTtx77SbY9S/At6ll1SKWse4Y++0PCEyDoRjBA6Qg+OVgMPaWqkGGRduddgMNXM9IO4v7LaU0nV42Bcy38EW/UgJ1Mf8oPfeXYCfmiZ9QrAI4iHzNXpEqEPSvMKOGrBNdjNeldGAri+R7SJIJQpLDjqwsJsOwpuIE9IuF7MTh1TP4tSRlmJLG5IeBFtcogM1wR6ykjwHgRpbkGKaV4BxOdgjiOq0PMFRynJDMrGdxZgHXqB5I/uNVAgBE9ywvqgr1fDS/B2Gm+59NVrFpwjWZHZFG9eWVzWlJlGu/BqmoI5Pcktx+3kKbmTGabx9bOC4G3jYJubkwshsMfcu2Ghn1eJFGHPHG5UazkyLzVmyUYetLaw31WfLqvHF/ljFyOaASv6EoymKFfUIR39SGiwop5nxCBYk3qvrHJXGrZKwznV2UZolyEs60REzZKURdA+aymAmCMyMfiIZGpJXZHZ08XEuD4MNuquAWTeDDg6x2TwMRrTGANsYCTo4ZALqBqn1DFeSP+5K2cAr4eKW2i+d+STlAi/N1BRK9U5HkKGpDaYaUmr/CB0hRw3+ZC8Ls59vrM2mrh2rEsIWk8wXNHBNxL6FLbBbke0u8f9X5smx/73FNitTxqqe+TinrnEfBaXScN5yZdbV+Hf2XubrmXUejpx4la1SbbJOs8/lsI46LB8Aipl0+876bO3EytZHaOnpRAkj9gg7yFqeC5PhOVYYHF59KNOhWHiH401YEFDCiM3zyuAZ4sL2DP8DH4PS58HKxH8AAAAASUVORK5CYII="/>
  <p:tag name="POWERPOINTLATEX_REFCOUNTER#785F65203D205C73756D5F7B" val="2"/>
  <p:tag name="POWERPOINTLATEX_CACHECONTENT#785F65203D205C73756D5F7B69" val="iVBORw0KGgoAAAANSUhEUgAAALcAAABrBAMAAADHvA74AAAAMFBMVEX///8AAACIiIgyMjKqqqrc3NxUVFQiIiJ2dnbu7u7MzMwQEBBmZmZERESYmJi6urqgbCjMAAAEVklEQVRoBe1ZTWgTURB+3fw0mzZdn/2JNrWmePHgoQHBgyApeFRIUBSsQgvevDSIaC/aInpOPSgSf5KLHnpplOLPwSaXHvRgcxBELw0ePFnac1Gcty2l2Z1ZZ/saKJK5NPvNN997O29237ytEHvSgitetqw355L0skE98ayXtozriUdAPJFv1Hh86c+xkxuDrjZ6/F6lQGUJCXp+V8kPIx4fUBYk9qP8Bzkp+1EPGwyCuCyidCsl+1AHH6yC+CROD5alYzlwHo22gzg1wadyig7keEIqL8sEc3of4eDCdRCnFq4TX2uutBBhECeflu98HZyZA/Ux3CVm0oSDC6v3C/UWMTQfI9EF4jLDnYpf3jiIT/gN4vILID7AJfvlRVVe0n6juPwhEO/lkv3yYiBOlrpfMSffLIN6xYnu1vUaiPfslphTxwDx5pV6DcR1H0bnjLeu/1XqR+RxIS7IW/mtCB8/LJWXVTJg9mOoVgl+yL98R1K8HNMgTkZaC0LM9MxmzNwBLw3SFwDxbspbgHuKdd8WhtyZuL3bTRHqXwEPyzkRwZ5j9cbebmlEZAQIhxEcIEvlKwCbtblYdDPO3Wyw69jKdYK4s7HbVIpV4Eebx3q7R3QiOVAfdoL2dXsG/pQk6mOCWRD3WK+hQ0wdlGY3dljCNtg1vS6jClOfQ8dVIFYoJNntUI3dhBveQCyPcamY7TiUekItHWoRsrVB6W6wThU6UAPkJsupcxAokQ2pKvM8MC66ZwRRjZZGOEKYZY9KXEuomPt2YPBa4huq4AEGqLS+qAhRtcv8vQoPlu+JoaL65cNqxFsxqp4tu2uKjCm56XlYgor6xbcI9T6PwInMOKFOH+sq74babANTfGHFrBPnLnjRTorZ85Bzy85KSa1MnaxZdFCL7C3MN8VnC6L6JfqpqCJrvSL0C7YmP5aVSYr+JNeXEVYtbhNMKLzXVykqjps5Zp9r7aA1C6CHdGQiQY8nDaHb0HhcVQLDgv53JENC8bIs6l98hKpD94DlZcDMG24HhUTJOnRH1IcBW0+6HRQyCn0D1zoH8qEfd7hs4OXUw8213zL+mcsFXozoKYTomvAhg1OrRDckREcSj+CjBr2zTzOrnx5sjSzdqFYnpEYMEV/QwDWqfQorkK+iaHmOvl+eJ0Xee50clqesunri45y4Qn0U5ErDfku1WZf1z+xdxNcz8yxsOXqdrRBraJ8WPZNSfdRBfgIwZqjcfdphK0cXNz9Cc3cnTFhhj9QESUtTYTw8RQqDw+4PeToYS53haGM2BJiwwmZoZfD0U2EtvJWBVgZaGdhDGYh4HNG1p5mNa0vQAgXtHovWbnn+rwxYqVfNu6GfxVS6WeqheZGqNEs8nDR38E2COZuOvKH7z3ivkTr8HKW9hDDfSDM7uJr+cRybs42ZMkn6tB2wnkbT5APdIrCqPUVCoG1QzBIufbitX5zSVyEUwj0PlwiXPmyOv9UX8aPwF00j4pvCAFZmAAAAAElFTkSuQmCC"/>
  <p:tag name="POWERPOINTLATEX_REFCOUNTER#785F65203D205C73756D5F7B69" val="2"/>
  <p:tag name="POWERPOINTLATEX_CACHECONTENT#785F65203D205C73756D5F7B695C696E" val="iVBORw0KGgoAAAANSUhEUgAAALcAAABuBAMAAACXcZ9LAAAAMFBMVEX///8AAACIiIgyMjKqqqrc3NxUVFQiIiJ2dnbu7u7MzMwQEBBmZmZERESYmJi6urqgbCjMAAAE1ElEQVRoBe2aTWgkVRDHa7p7JtOdj/aZj9HMuk704kEkI4IHQSYgeFGYQVfRVUhgyWUvGUR0ETRB9DzxoCxxdeJBD7lklMWPw+7MJaAe3DkIopcMIp5cMufFxarOzrLprup5ndcje0hdprvqX7/38t7rfvWaANyV5lyPs32zPm+rODttBq/FsVXBDJ5HeLFxlHHx1ZuPPnXY6MHRSNK7MlKuMUmfv0/4RSaSwFVDxL2s/qO6UvNsRNvpIFw1WblfVnNsQN/ZQfgFXu60VGg6eJ3sHUO41MFLal1O1IlkaVz2BeXGPUJA191DuDRxE/xc66IBcggXn5Y/9Dm8so70ZT4EmxUhoOum94v0FrEMHyOYQriq6nYlqW4F4WtJk3T1Wwg/pStOqvNoXCpJs3T1Cwif1RUn1U0iXFzqSWFhvdtCejvsTeu+j/CZtGBhjoXw0S31LsJNH8Zwj2/fD1vqD6snAF5SbzduZyS48GlcDsSEnZ+y3bZzpfHV96IkLrCBcDHTvwqwObNTdev3xTHEmI3waSm6hX/T5PS7YKnjwYPdbl2g/4b+nNqFPPcc0xv7TqswkCUUPMj40eXTeNm4Wbt7zajihbeO2BvczE0gPFzY3SJNtvEiEzPf0RbDnjrSF8PO4H6sij/bio1pOmsIj5mvhQc0OawsKOy4ATtUd82qjA52fZdtl5zcQhHF0QAVdmtR96HHj2lXyrnTj0u9SFPHWl4sbVh51NmTFjpKbXGT1VnnCNgWC1Ja5g1UvBztEWYdtQqjAXBbMSuxX6ScD4NE53zxd5YQ47SlYf2yDdAJlvkPlO60PoCFJl0lsK7wVvTo2Qqqpvwy4TYu4xS06Urf8tL7PI8nMutJOn3coHG3aLO11/XBpOwJ5y580V6AnRdxzP1gVLZpZnrimmUb9cXawv22+dlV6Pzq/dykzO4sZP/BrSmJ1VRJkn9an6uC3y0EAhcX3jfnJCnvd+uada5/jNLMZg/pTEecmCeNkQeulQKtBA1zku9IlsLFq2VecviStA6jDbb20ee+GQ1IHk9ch9GM3iL6bpSiAclzFusGXZs41cj++Z6uGnV1erh17V9V+EVXi7pJoaYAmFpLgOGlHaEaAhgv8Rn6Xkve2Tc0V7/cWF9cup5RJUQtZoUvaBg6a3wK2xJfRV5rV/579SJl8W/vic3qkamqFz7OwevSR0FdNO63Upn1mvmZfUr4euY+j1uOWWUL0GfrNO+5MtVR9+sPAKfMtqafCdn1R/ZufYTW3Z04MPk+oQ6KVpHS9PxlEYyBoD7U43AqOsPJplkQcGDybcpkjMxLaSf+kxE4GYGTEbgrRiAfczg37mCtYIyQAVvG1ZXM/n8iX+ytrq42R9PWs6qIXzgrI4FfKvw1Ei5Bs8FBMG28X/6akGPBV4+04X83yxVkdg7SBiMvexnKbfwxrFT4nuVKLn2NyM/yYTPveMOiD4f2ohlGyh6nQ3Tmx4uBYTup2hLVbplBdbefKhu6awR//KFDq6YKd1UJeePLqUIHMJxPqwS53cF9qr/2NNgH4IzmnZ45DTvY23dS7fEAlpmHp/G6f23gSPM3N/MxcS3xqG7SmLvyXZC+cMWEMiTXq889hv831hgiO2bYP09PaemY2UPT3DNnXhkqSknwH+9iAE7M82w4AAAAAElFTkSuQmCC"/>
  <p:tag name="POWERPOINTLATEX_REFCOUNTER#785F65203D205C73756D5F7B695C696E" val="2"/>
  <p:tag name="POWERPOINTLATEX_CACHECONTENT#785F65203D205C73756D5F7B695C696E44" val="iVBORw0KGgoAAAANSUhEUgAAALcAAABrBAMAAADHvA74AAAAMFBMVEX///8AAACIiIgyMjKqqqrc3NxUVFQiIiJ2dnbu7u7MzMwQEBBmZmZERESYmJi6urqgbCjMAAAEVklEQVRoBe1ZTWgTURB+3fw0mzZdn/2JNrWmePHgoQHBgyApeFRIUBSsQgvevDSIaC/aInpOPSgSf5KLHnpplOLPwSaXHvRgcxBELw0ePFnac1Gcty2l2Z1ZZ/saKJK5NPvNN997O29237ytEHvSgitetqw355L0skE98ayXtozriUdAPJFv1Hh86c+xkxuDrjZ6/F6lQGUJCXp+V8kPIx4fUBYk9qP8Bzkp+1EPGwyCuCyidCsl+1AHH6yC+CROD5alYzlwHo22gzg1wadyig7keEIqL8sEc3of4eDCdRCnFq4TX2uutBBhECeflu98HZyZA/Ux3CVm0oSDC6v3C/UWMTQfI9EF4jLDnYpf3jiIT/gN4vILID7AJfvlRVVe0n6juPwhEO/lkv3yYiBOlrpfMSffLIN6xYnu1vUaiPfslphTxwDx5pV6DcR1H0bnjLeu/1XqR+RxIS7IW/mtCB8/LJWXVTJg9mOoVgl+yL98R1K8HNMgTkZaC0LM9MxmzNwBLw3SFwDxbspbgHuKdd8WhtyZuL3bTRHqXwEPyzkRwZ5j9cbebmlEZAQIhxEcIEvlKwCbtblYdDPO3Wyw69jKdYK4s7HbVIpV4Eebx3q7R3QiOVAfdoL2dXsG/pQk6mOCWRD3WK+hQ0wdlGY3dljCNtg1vS6jClOfQ8dVIFYoJNntUI3dhBveQCyPcamY7TiUekItHWoRsrVB6W6wThU6UAPkJsupcxAokQ2pKvM8MC66ZwRRjZZGOEKYZY9KXEuomPt2YPBa4huq4AEGqLS+qAhRtcv8vQoPlu+JoaL65cNqxFsxqp4tu2uKjCm56XlYgor6xbcI9T6PwInMOKFOH+sq74babANTfGHFrBPnLnjRTorZ85Bzy85KSa1MnaxZdFCL7C3MN8VnC6L6JfqpqCJrvSL0C7YmP5aVSYr+JNeXEVYtbhNMKLzXVykqjps5Zp9r7aA1C6CHdGQiQY8nDaHb0HhcVQLDgv53JENC8bIs6l98hKpD94DlZcDMG24HhUTJOnRH1IcBW0+6HRQyCn0D1zoH8qEfd7hs4OXUw8213zL+mcsFXozoKYTomvAhg1OrRDckREcSj+CjBr2zTzOrnx5sjSzdqFYnpEYMEV/QwDWqfQorkK+iaHmOvl+eJ0Xee50clqesunri45y4Qn0U5ErDfku1WZf1z+xdxNcz8yxsOXqdrRBraJ8WPZNSfdRBfgIwZqjcfdphK0cXNz9Cc3cnTFhhj9QESUtTYTw8RQqDw+4PeToYS53haGM2BJiwwmZoZfD0U2EtvJWBVgZaGdhDGYh4HNG1p5mNa0vQAgXtHovWbnn+rwxYqVfNu6GfxVS6WeqheZGqNEs8nDR38E2COZuOvKH7z3ivkTr8HKW9hDDfSDM7uJr+cRybs42ZMkn6tB2wnkbT5APdIrCqPUVCoG1QzBIufbitX5zSVyEUwj0PlwiXPmyOv9UX8aPwF00j4pvCAFZmAAAAAElFTkSuQmCC"/>
  <p:tag name="POWERPOINTLATEX_REFCOUNTER#785F65203D205C73756D5F7B695C696E44" val="2"/>
  <p:tag name="POWERPOINTLATEX_CACHECONTENT#785F65203D205C73756D5F7B695C696E445F65" val="iVBORw0KGgoAAAANSUhEUgAAALcAAABvBAMAAABcLUzuAAAAMFBMVEX///8AAACIiIgyMjKqqqrc3NxUVFQiIiJ2dnbu7u7MzMwQEBBmZmZERESYmJi6urqgbCjMAAAEoUlEQVRoBe1ZTYgcRRR+Tvck052dbcvN7mgm6q5ePHjYUSEHD07Ai6Awi6LiKuxKDgERdlBZo6AziJ5nIiiy/sxe9LCXbUQkHszMJQc96BwEUZAZPBuyCF6C4nu9IWS73ytfpzIQcN5lp7/3va+qq15XvaoFuCnNv2izkVuft43N7nITX7Fpm4qbeAnFq52DGh8998/9D+83eumgJ+9TDVV+ZII+e4fklxlPDmgFJW5j+WebxhxjPWrQR3HTY+lRzSywDj04QPEzPN2PTWo6eJ6MHkZxqYOfmJYcqPEUaVxGArN9q+DQwmMUlyZuhp9rrTTAIRQXv5Zf9To8s4nqa7wLunXBoYVpfZFWkYLjZwSzKG4a2q7k5a2j+EbeIC1/C8WPa8l5eSGNSz1vlJa/hOLzWnJeXhnFxVTPK5bmBzGq99PojXreQ/GjN0osrVNA8cml+hDFXT/GdI+vPv9Xqt9rHgJ42rzeuRqR40dE43JJDNj5rjjs+992vjgnUmyONoqLkdF5gO7RnUbQvN2mIfo8FJ+TvFv4TuW5t6Bgrk882e1agvrPiB8yu1DivmNasa+1OiNyEgl3MzhCEY2Xh5t1cKGXZTy5ecBe4WZuBsXThd0VpXIff9xime9si2mkierLaTB5PtzAP9uG9SnBFRS3zNfSnUodlpYUdtyA7bOHblXGALu+y7ZLIJcoIjnroMJuIwvvI5GlXSnmWhxTvUpTx1pJLG1YehYcS4mOVE/cZDV5jgLbYkFKad5BxjPZHmHUQaszHIAgtmTiXpVi3ksC/Zeqv7AKFtCThvXzPsAgSfNvKNyP34WlHv3KYUNhVQzp20qqptIaybW/wino0y+9laT1vIQnssIJOn1cpnEv0GbrtfTCxBwL5y5caM/AzlM45lEyKts0M2MxZ9lGI7G2CL7ufXoeBj+F3/cocjgPxT9wa8pjK2ZRon/cXGhANKwkhAAT78tTEpXHg6ayzo2uozTz2EM60xHf8qUx9ARar1AmKMzPvyMVDCavysL84ielPMw2GI8QC17LOiQkFPMwGzFeRuzyYtYhIatYN2ht5nin+PvbWjbymvRxa+1vU/lBy0VeWagpAGY3csjw1IFQDQEcWeQj9GhB3tnbyuyXG9sTUzd0qoSoxaJwg4auVedT2Ja4FIXxrvy+Ok9NfPex2KxOmap64XIOXpAuBbXSuN9KZdbz7mf2WeH2LHgCtxy3yhZgj63TwsdrVEfdoR8AjlmM5x5N2cX7Lly5hNbuTpwwYR9SB0WrS2E6vCYKoyOpD3U6HIvOcLIpCwJOmLCurIyeY1LYFJ+OwHQEpiNwk4xAuzW5jhTl2xb3RoO47i4yVfh/jMCf1cWJvejsG55zpS92brXhOZYpojTAi9CV/ilqiVK6zsGSY01rbShes7qdnL7+4iJ/O+VK/hh1RHf/jHL2xGZLHaMm4nzegzcJC43gAXWMmlhbhkfwbNcCOK2OURPNKNyFqArBX9K5VC2VJZqeN4Jy9cHN37I+Z2T9sZfxDl74J5er+gfVForPu8pY4o9MUrxEi9f7DUvzLq43G/Dsqy4CttjS5kSyRWryX4W07wf53ktLAAAAAElFTkSuQmCC"/>
  <p:tag name="POWERPOINTLATEX_REFCOUNTER#785F65203D205C73756D5F7B695C696E445F65" val="2"/>
  <p:tag name="POWERPOINTLATEX_CACHECONTENT#785F65203D205C73756D5F7B695C696E445F657D" val="iVBORw0KGgoAAAANSUhEUgAAALcAAABvBAMAAABcLUzuAAAAMFBMVEX///8AAACIiIgyMjKqqqrc3NxUVFQiIiJ2dnbu7u7MzMwQEBBmZmZERESYmJi6urqgbCjMAAAEoUlEQVRoBe1ZTYgcRRR+Tvck052dbcvN7mgm6q5ePHjYUSEHD07Ai6Awi6LiKuxKDgERdlBZo6AziJ5nIiiy/sxe9LCXbUQkHszMJQc96BwEUZAZPBuyCF6C4nu9IWS73ytfpzIQcN5lp7/3va+qq15XvaoFuCnNv2izkVuft43N7nITX7Fpm4qbeAnFq52DGh8998/9D+83eumgJ+9TDVV+ZII+e4fklxlPDmgFJW5j+WebxhxjPWrQR3HTY+lRzSywDj04QPEzPN2PTWo6eJ6MHkZxqYOfmJYcqPEUaVxGArN9q+DQwmMUlyZuhp9rrTTAIRQXv5Zf9To8s4nqa7wLunXBoYVpfZFWkYLjZwSzKG4a2q7k5a2j+EbeIC1/C8WPa8l5eSGNSz1vlJa/hOLzWnJeXhnFxVTPK5bmBzGq99PojXreQ/GjN0osrVNA8cml+hDFXT/GdI+vPv9Xqt9rHgJ42rzeuRqR40dE43JJDNj5rjjs+992vjgnUmyONoqLkdF5gO7RnUbQvN2mIfo8FJ+TvFv4TuW5t6Bgrk882e1agvrPiB8yu1DivmNasa+1OiNyEgl3MzhCEY2Xh5t1cKGXZTy5ecBe4WZuBsXThd0VpXIff9xime9si2mkierLaTB5PtzAP9uG9SnBFRS3zNfSnUodlpYUdtyA7bOHblXGALu+y7ZLIJcoIjnroMJuIwvvI5GlXSnmWhxTvUpTx1pJLG1YehYcS4mOVE/cZDV5jgLbYkFKad5BxjPZHmHUQaszHIAgtmTiXpVi3ksC/Zeqv7AKFtCThvXzPsAgSfNvKNyP34WlHv3KYUNhVQzp20qqptIaybW/wino0y+9laT1vIQnssIJOn1cpnEv0GbrtfTCxBwL5y5caM/AzlM45lEyKts0M2MxZ9lGI7G2CL7ufXoeBj+F3/cocjgPxT9wa8pjK2ZRon/cXGhANKwkhAAT78tTEpXHg6ayzo2uozTz2EM60xHf8qUx9ARar1AmKMzPvyMVDCavysL84ielPMw2GI8QC17LOiQkFPMwGzFeRuzyYtYhIatYN2ht5nin+PvbWjbymvRxa+1vU/lBy0VeWagpAGY3csjw1IFQDQEcWeQj9GhB3tnbyuyXG9sTUzd0qoSoxaJwg4auVedT2Ja4FIXxrvy+Ok9NfPex2KxOmap64XIOXpAuBbXSuN9KZdbz7mf2WeH2LHgCtxy3yhZgj63TwsdrVEfdoR8AjlmM5x5N2cX7Lly5hNbuTpwwYR9SB0WrS2E6vCYKoyOpD3U6HIvOcLIpCwJOmLCurIyeY1LYFJ+OwHQEpiNwk4xAuzW5jhTl2xb3RoO47i4yVfh/jMCf1cWJvejsG55zpS92brXhOZYpojTAi9CV/ilqiVK6zsGSY01rbShes7qdnL7+4iJ/O+VK/hh1RHf/jHL2xGZLHaMm4nzegzcJC43gAXWMmlhbhkfwbNcCOK2OURPNKNyFqArBX9K5VC2VJZqeN4Jy9cHN37I+Z2T9sZfxDl74J5er+gfVForPu8pY4o9MUrxEi9f7DUvzLq43G/Dsqy4CttjS5kSyRWryX4W07wf53ktLAAAAAElFTkSuQmCC"/>
  <p:tag name="POWERPOINTLATEX_REFCOUNTER#785F65203D205C73756D5F7B695C696E445F657D" val="2"/>
  <p:tag name="POWERPOINTLATEX_CACHECONTENT#785F65203D205C73756D5F7B695C696E445F657D5C64656C7461" val="iVBORw0KGgoAAAANSUhEUgAAANgAAABvBAMAAAB8wRMTAAAAMFBMVEX///8AAACIiIgyMjKqqqrc3NxUVFQiIiJ2dnbu7u7MzMwQEBBmZmZERESYmJi6urqgbCjMAAAFtElEQVRoBe1ZT4gbVRh/zb+dmSY7fW53o02riV4UPDT+oQcPZsGLRSHBosW1sCseBBU3qKxVsAmiB09JCxZZ/yQXPexlBxGpB5tciuhBUxHEgiT0bOmieCmK35tJMm8n73vzZjK7IOQ7zLz3/fu9+d773vtmhpD/BSVuyKgf7TO0qYzujBasIsOi2WjBNADLNXb7/OjZf+9/xBnEzd2SaXtF8PqTwMln7zK44wLJFKwKuLxNaH++SukRoSQ0MwFgtCU0N4t0SSgIz+wC2FmxecKinukU66lz5wAMe4BPaE3dkYpmksWxj2jWDyGCsOwBgGELIS1eO2GhCEkBGJq913i/+l8np57DKqCt8k65drPkdvQ12ABedfuhWm0Aw3bBGJfWFz841aPTrs95AKNl/3F+R4hRRAPub+9oQHjour/yOVAx7/PXk2tsAthRuQqTYqH2t+Q1DBbHEs8Rto8JuYGZBQBb9LUqtnxVVBQyAOY/83VuZap4RXR0C9A6iHDMbkczaWQHwA6PvSKNOZX8QGx5dgzAfF3FVPKD94q1ewDmOyWWQn5gADxfKdUK7lF0D32IkKfpmw3eiWrbZHG8KddO1sf5sfV9stdJfNv44pLcBJHWAUxuafRepsO8Ni8T0jy8VdartyPu5Ow4gC1IVboPE2tYGm1CDDIL75AYDQdmVwc1CdoFKFQKw2T8FfRSdJto47hyhuzE4qnEyUbNZVC4a9QR3IuwWJsAAGSyeMehGNKvtFh/Nz21sYteE62ENIB5C3HOS4rJUs6TZDogOOC3njjjyWYV0GD0CA3YXpVwtpm5MrTbFNFUYlcADJ1v3Q6gzpUPhalOHLsQFwWYDVWjeXbjwHrTVXldeLRt5lJAB5xCx3J3a9FCFBhiLFaIryPCZScHrXE1a6LjQjx42JBqubKHN+quOUGjd4wYGlpqjjR87gM80ap2Curuk8fRokUlz2AgbXdX9w7LeSTTPc6dSXzGq2d7gengqCTQIUS30JVP6CFmormJvJNjjPfZhSReyv1mNwJc4pJpsOxlGrcRyOcdQrp2mn3D3Ces90ihxVoBqCfZ9Ys2WMVeJgbLfbuq1VaZ+/pXsFN2WEudNNl55rwV1m1IDd74YyfgECC3GnCJseIlXlMHYpqD4WEltKqw1ag7K1CDd/CtUxBR045im830AAADkCmt5dJsilJOwaN/3fr0Mun+YvzQYv57iyT5BxzdQahC8zL1Ikjrq47Gx9WlMjF7WWCxx6X0yxccgepVr8rrtPSxk9edXcTjkcs9jwTvxoUflTj90z9fbXDdcTOB7wRjHW9jLSt05VWb7CfcRJ8UijkxCskSiozgYMuydS8fhNUHuf6GXImXGtJ1z2tOtgfHgXcrPynAOCtQl4Wl9NFG8vq5ANZVtvmEpX9o9scAthm0hptfD+BGTbWLVqcH82oe1LVieKVUD5l9OPgOmirGVJWoCDEJ5xNCK26diGgEZW+6ZYzH1HCqAQ93qm4RjdUAHUZYwBT28ZucoeE3MWQ0dawMfk7lGxPiFGHPI1+j9SfhCEZXDuLMj70jrKONJ4qsqB2X9n5e1ORJa+ExD92498rwJ5Pf6a0G4WpdZA+AUslVjKJVRIFA4FTbUcDYPtg3ApzkBVfgQTRxJJAcCexvZjCLwCwCswjMIjBNBOq1aayD2Sbdb27BDMNo61YpjNnMZhaB6CPwZy4fvVPE4/xb8cjf/BAoQlbK8YjLRBSKkOdJM6Kf3hKQkegSKUT8zjLyLLxbq0L2njATkb/TSoaZyUqEUYuazjvt+RMbtahdT/qD9XE3IfNLZf2BSWHUHPg3/Ch8Tq8R8mLUrif90b6xTcwc0f8+OymMmkNb8T7J5B7c+D1qzwJ/a4+/Ar+62T+XfaAPczUAW9wHpBHEwf0E09hmfKE8wt7j+9tlcvr1PcYYu9c29mU1jvF8Gv8BaVgYen6urpsAAAAASUVORK5CYII="/>
  <p:tag name="POWERPOINTLATEX_REFCOUNTER#785F65203D205C73756D5F7B695C696E445F657D5C64656C7461" val="2"/>
  <p:tag name="POWERPOINTLATEX_CACHECONTENT#785F65203D205C73756D5F7B695C696E445F657D5C64656C74615F" val="iVBORw0KGgoAAAANSUhEUgAAANgAAABvBAMAAAB8wRMTAAAAMFBMVEX///8AAACIiIgyMjKqqqrc3NxUVFQiIiJ2dnbu7u7MzMwQEBBmZmZERESYmJi6urqgbCjMAAAFtElEQVRoBe1ZT4gbVRh/zb+dmSY7fW53o02riV4UPDT+oQcPZsGLRSHBosW1sCseBBU3qKxVsAmiB09JCxZZ/yQXPexlBxGpB5tciuhBUxHEgiT0bOmieCmK35tJMm8n73vzZjK7IOQ7zLz3/fu9+d773vtmhpD/BSVuyKgf7TO0qYzujBasIsOi2WjBNADLNXb7/OjZf+9/xBnEzd2SaXtF8PqTwMln7zK44wLJFKwKuLxNaH++SukRoSQ0MwFgtCU0N4t0SSgIz+wC2FmxecKinukU66lz5wAMe4BPaE3dkYpmksWxj2jWDyGCsOwBgGELIS1eO2GhCEkBGJq913i/+l8np57DKqCt8k65drPkdvQ12ABedfuhWm0Aw3bBGJfWFz841aPTrs95AKNl/3F+R4hRRAPub+9oQHjour/yOVAx7/PXk2tsAthRuQqTYqH2t+Q1DBbHEs8Rto8JuYGZBQBb9LUqtnxVVBQyAOY/83VuZap4RXR0C9A6iHDMbkczaWQHwA6PvSKNOZX8QGx5dgzAfF3FVPKD94q1ewDmOyWWQn5gADxfKdUK7lF0D32IkKfpmw3eiWrbZHG8KddO1sf5sfV9stdJfNv44pLcBJHWAUxuafRepsO8Ni8T0jy8VdartyPu5Ow4gC1IVboPE2tYGm1CDDIL75AYDQdmVwc1CdoFKFQKw2T8FfRSdJto47hyhuzE4qnEyUbNZVC4a9QR3IuwWJsAAGSyeMehGNKvtFh/Nz21sYteE62ENIB5C3HOS4rJUs6TZDogOOC3njjjyWYV0GD0CA3YXpVwtpm5MrTbFNFUYlcADJ1v3Q6gzpUPhalOHLsQFwWYDVWjeXbjwHrTVXldeLRt5lJAB5xCx3J3a9FCFBhiLFaIryPCZScHrXE1a6LjQjx42JBqubKHN+quOUGjd4wYGlpqjjR87gM80ap2Curuk8fRokUlz2AgbXdX9w7LeSTTPc6dSXzGq2d7gengqCTQIUS30JVP6CFmormJvJNjjPfZhSReyv1mNwJc4pJpsOxlGrcRyOcdQrp2mn3D3Ces90ihxVoBqCfZ9Ys2WMVeJgbLfbuq1VaZ+/pXsFN2WEudNNl55rwV1m1IDd74YyfgECC3GnCJseIlXlMHYpqD4WEltKqw1ag7K1CDd/CtUxBR045im830AAADkCmt5dJsilJOwaN/3fr0Mun+YvzQYv57iyT5BxzdQahC8zL1Ikjrq47Gx9WlMjF7WWCxx6X0yxccgepVr8rrtPSxk9edXcTjkcs9jwTvxoUflTj90z9fbXDdcTOB7wRjHW9jLSt05VWb7CfcRJ8UijkxCskSiozgYMuydS8fhNUHuf6GXImXGtJ1z2tOtgfHgXcrPynAOCtQl4Wl9NFG8vq5ANZVtvmEpX9o9scAthm0hptfD+BGTbWLVqcH82oe1LVieKVUD5l9OPgOmirGVJWoCDEJ5xNCK26diGgEZW+6ZYzH1HCqAQ93qm4RjdUAHUZYwBT28ZucoeE3MWQ0dawMfk7lGxPiFGHPI1+j9SfhCEZXDuLMj70jrKONJ4qsqB2X9n5e1ORJa+ExD92498rwJ5Pf6a0G4WpdZA+AUslVjKJVRIFA4FTbUcDYPtg3ApzkBVfgQTRxJJAcCexvZjCLwCwCswjMIjBNBOq1aayD2Sbdb27BDMNo61YpjNnMZhaB6CPwZy4fvVPE4/xb8cjf/BAoQlbK8YjLRBSKkOdJM6Kf3hKQkegSKUT8zjLyLLxbq0L2njATkb/TSoaZyUqEUYuazjvt+RMbtahdT/qD9XE3IfNLZf2BSWHUHPg3/Ch8Tq8R8mLUrif90b6xTcwc0f8+OymMmkNb8T7J5B7c+D1qzwJ/a4+/Ar+62T+XfaAPczUAW9wHpBHEwf0E09hmfKE8wt7j+9tlcvr1PcYYu9c29mU1jvF8Gv8BaVgYen6urpsAAAAASUVORK5CYII="/>
  <p:tag name="POWERPOINTLATEX_REFCOUNTER#785F65203D205C73756D5F7B695C696E445F657D5C64656C74615F" val="2"/>
  <p:tag name="POWERPOINTLATEX_CACHECONTENT#785F65203D205C73756D5F7B695C696E445F657D5C64656C74615F69" val="iVBORw0KGgoAAAANSUhEUgAAAOIAAABvBAMAAAADEAHiAAAAMFBMVEX///8AAACIiIgyMjKqqqrc3NxUVFQiIiJ2dnbu7u7MzMwQEBBmZmZERESYmJi6urqgbCjMAAAGGUlEQVRoBe1aTYgjVRCuSSeZdGYy2bfzp5vdNdGLgodtf9iDoBnw4qKQ4KKLozAjHgQVJ6iMq+AmiB48Jbuwi4w/yUUPc5lWFl0PbnJZRA9uFEEUZMIePLnsoHhZFOt1T3de/1T/JOmAkDqk3/uqXn3d1fXeq+4OwP9H4te9ZDeCC2kxLzkaAWPZi5AtR8CYQsZc3er4/af+vfsB/UxuWDUj6Sno+qqLp4/f5pzHXDTDQmX0e9DVydkKY4dcNcOBcWRkTVcfWYUtuSqGBDvIeNrdR1xltlvsbhcSnUZG6lI+ZNWQ3oKYJ3hYdwnL2gFCMRTcQ0YqQ2bdk2ooPoAkMpJT/VfRufzXidHc1wpSromehXaj2O/I67havNzvD95qISO1gsaENeDCeye7bCTZO4eMrOR/xt8ApBUy/v7jBQuMFtsQ+kTzDOLZuwhlOHgLGQ/7D6Ei7z/SYZHmYS06YDtwxA4M0S8g46LveKXpaxLYIIOM/ilRE/I2sGvCUFaRsk0oTbg1whsJe8i4YLomGtNBphAx1gHHkNHXXyzIFHK4poAuMvreJjXAFKIIHHigKVmw7Wp3sPsAnmCv1x3uAgBZHtYb3oaJmnUKbX+b6LbjX9c/veQ9jtDWkNF7ZLr7IhMXgexlgMbCdkmu3EL49IYlZJz3NOncD6pYg21hSDLzb0GMDcaoFR9VD8pzWAwVxEn7Mxon2Q6krLHWXfAdUJSii+cVNLjNBTcgBVO5gQSGZPk9kLD0kq80Dax/fHzTIq+4pcgsMtqfB/oeIMl1SeFyMm3UTvllm+DB2awgJV4HIT2+xMWFhWm6hECLEeaB4DIykjkga/GU9eokZZoVxOQNxCIaac8DbvHmRimW5wedsWzuM93hqssOXuQO9+siU3pFpWrL/Za56Av31WWQL8SfBzYIqxV9rqrWUjpLniHhxgbjlMyVbJjRXdfDx241AO2YIutcixnd6dETsqJNVdkWA4msjoLMRzyRlm1vEM5Nv7isuOagVr+7Twp2RjPImgMgq2bWGwPNIzvAmynbhN/LcfRd/gPxF3K/aI0QP5LHXVG1JJY4Q1b5jDv9pA3Q0abjV7wbV9+BQpO3QkjXY+9QNMYyz5/fm0oRnwf4aqHV1ak1zlG7iKtsm7eCS8prf9QfXWvIm7gISpsH+CDEjuN+Ajfr+BPjVZJUxVYI6Ymbn31cmeeqzFMzmZd5gqXw5cH2SYxyVgtqi6dAD1lDSFZYpZ3DZvkdS/LKaqYe4+uP/EXzo8vQ+Sn9XZNbdxch8QcWBWGkzPJe5gpqa2uaxQyPJXxQWSpBtruc5x0Zl6vPn+Ot4CJXvEvD2SMnrvG8QVmxLnUcsk9UjvmJ5PquTBh16scfMJhcuhv6UfiN81sbUtaX9/35jpNZ3mETty0NDgMnEGM4n4IJJk4sbzNNh2dc8ZoaVvfSPEg3rBCAuouI/Jodpvtpz6lhHTd1FLatCPZ6x/DnZt6Bk8AqVoFBZeoQPOiwnT1cT1w744BpoKJNMVovapIL56+Kfb39D1v+3omSSIYsG+c2HIPk9S8dWGigQ5bGM/nQzoIMiNElWa0exEFomz1yNqWHqoDJE0ngVkfIqlmZEgaDwVu2eqnvJa0XG31gRC2FDF2PPJehqJPUpwB4hgVf+8KcQo0qxJ8O8uosDNO+7RzxWl5+DPd1MqUGIDKH7LlW8ulHFSS0PWaYY4ZqJNT5h21y/c4r+5/m/OqCgZgv8EshpTiQT+9BCsmGCu2xwnt8aC1/w0GLd3kXmkwb0KDpUOMsEwdjmYyaRGASgUkEJhEYUwRq1TERGTQJ25tFA4/uKKvF6JxPPE8iMLoI/JnLj85ZEE9zb0jRPJ6S5KslKYrylOQDeBYao/yHgQeToboEBesHG0MR4VFdi9C5m+t4NI/gblT7WGbZQxmJqqE/gp89vlmNxL/TKSbO7QBzSyX5HqcyEgQ/vz+EXxiqAM9H4t/plO2mdyCbA/nv005lJAhrSruQyd27+Vsk7l2crj/yEn7D5N+nxiXnc1VkXBwXncEzM3bGFF/Nz5WMExjH8c0SnHp1HEQmR2pzfLlqkgZp/AeVmigu6Aj1FwAAAABJRU5ErkJggg=="/>
  <p:tag name="POWERPOINTLATEX_CACHECONTENT#69" val="iVBORw0KGgoAAAANSUhEUgAAABAAAAAkBAMAAAByNqfpAAAAMFBMVEX///8AAACYmJgQEBDMzMxUVFSIiIju7u4iIiJmZma6urpERER2dnbc3NwyMjKqqqr272+QAAAAqklEQVQYGWNgwA6UTSDiLIKiEAaToBiEwd44AbsWkkS5NloWgDWcWK7YAGIwtTMUCoEYxRcYLoLtnMnAoAhisMsyMGwEWc70gIFdUBzI4ExgYBPcAGQAAbPgBwhjoTCEZgiUgTDYBYEaQYBN8AGYZuCAqXUEqmUGiU2UZGD4AWIIijAwhAFpXkEDBnaQHbyCAQysB4AMBsMJDBogmkGxvaYdzOBv7AHTUAIAPUUYhKIVMFIAAAAASUVORK5CYII="/>
  <p:tag name="POWERPOINTLATEX_REFCOUNTER#69" val="3"/>
  <p:tag name="POWERPOINTLATEX_REFCOUNTER#785F65203D205C73756D5F7B695C696E445F657D5C64656C74615F69" val="5"/>
  <p:tag name="POWERPOINTLATEX_CACHECONTENT#785F65203D205C73756D5F7B695C696E445F657D5F69" val="iVBORw0KGgoAAAANSUhEUgAAAMwAAABvBAMAAABShDKBAAAAMFBMVEX///8AAACIiIgyMjKqqqrc3NxUVFQiIiJ2dnbu7u7MzMwQEBBmZmZERESYmJi6urqgbCjMAAAFHklEQVRoBe1aTYgjRRR+093JdmcmaWvnJ7pZ14xePHiYqLAHQTPgRVBIUFQchRnxIIgwQWVcBU0QPScrrMj4k7noYS7TyqLrwU0ue9CDm4MgLkiCB08uMwheFsVXPUl2kq5XXZVuB8G8w6b6fe+9r/rVT7+qWYD/uFjXZdKNq/c7TCZn4qIpy1hYNi4aG2ly9dFoHz7z9z0PHNLvjyKTPxUw3lWB+6fvcKIVATKRqozBTgo9z1cYOyVEJlBaSMOaQke3wJaEwCTKNtKcEztaHhsbNrGdivYE0lCd/phVVUKo2CR41rqEZe0WAtBX95CGGuo58ezQJwFIIg25Dq9NElHsU0GedTEEjSIB6Kv5vkbtXkZsCxQySMNK+t3T9dhAmk1dJ337baQ5re+m65HiWSvqeunbLyPNor6brkcaaciloxuMtnc85GnReFzIAdIsxBWMjmMgzXEsnQ7SxLfgyfdRXzp3sfsBnmSv18lYEsDlWduXGAyg3e8SnZb1bf3zSwON1m8NaRQ83csAjYXdklO5VSv8wNhEmvnBA/27jW+cnn8LDDYZjf+trtLx+8hP+Jtke2CLdg3+RTkqRUG4VTS4Q6AfUbk8ryYWIs6V5gjgPzy+NSKviMZ6DmnGy9xApHQLVTNKcyXg21dUkGeFAvv6EyVs7LAQKylcRhrJuNpDbPl2aZwQ0C9zRek89CsPt/BOtKqqja+zR/Zle7i1iiYZ6RYEeJm7GVSPa1xJX8ZtRc+4dHJ8iEPEJou6EMcB3AtfOGhqkmWDyrrBADtkyT7oCP+d8U8jTx1V9dsquwCA4w3nrCDGUHWQ4833/GfrpdzPQ0CxYUqS7ha+4FE+awG0/WXzDX+0vHdhuclbGtKR7NC/NQtFgBRfv37laK/zwLWLOFQt3lIXW/K9SVyEQgtwXz4Jxll+trtRx38MXj6YVWxpSI846fIQybzDp4eNp9TdJ3BsXD9nO3wsewprgIfoiyuroGbrBp9fzlfNTy5D+8fU903u1VmExO/4OdWRMsvLzGd5quCjylIJ3E7WN3Vw1/jyBZlTEHMq8jPBavB46k5QqJrCK5Wb3els3mz3WxYfLk3ZyGLuaXEEKbX0v6IGwyUgEZwBRn4MT+nTrEpmM49uzoO5P0YDXhc1zmvjavo5JZvN3G3mDOwG3HsrqLqRD+hJxRrWRFKZOQUPBgzmTtcTv74dUNOKir8qaBySCxeuBuG/WPaHoJbUpMnKKbN56ORsfE16KwNtsg6czSsHCTU06FqlVg/1VjY4IBdAKlLlN9qBBHGnilZrw+Js1GWSp21yC0x5e5MEFPsUyMz0yA6II8m0SeriFp6jro5l4SisRpWaz8Z5w5Ih7lOdx/DjGK32P/piB8JaNfVoAVnYbUcto7QT3vzDY3L97iv9P3iEfFE1eD/gnSalqBFJalogKRDwq2WpuyLIz8+0yIsdRQpu1qA5EAkWTRqhp6bTDEwzMM3A/yIDtepxvGZC5TYtekccrxg9yDTCNANhGfgjlw8ziQHPvGHGeGYiO7RWMmMry0gSgOehQf2nAYmXNnQJlmOr/6Xk3roUjgm0Qi6hYqJJZ2MKJA/TODwBnj+7VZUbRkNxBtwJkFkqOfdGCyT3LqzAQ3gfXwV4UW4YDWXd1B64OXD+PBctkNybNc0upHP3bf0it4uIbjzyMt5phv4hNyILXMhVkWYxahgl/9njobH59vl+SalLUYzeLMHTr0YJoOZrb/3LMy28G/8AGHD+u2eLLFMAAAAASUVORK5CYII="/>
  <p:tag name="POWERPOINTLATEX_REFCOUNTER#785F65203D205C73756D5F7B695C696E445F657D5F69" val="2"/>
  <p:tag name="POWERPOINTLATEX_CACHECONTENT#785F65203D205C73756D5F7B695C696E445F657D20445F69" val="iVBORw0KGgoAAAANSUhEUgAAAPQAAABvBAMAAAApoPBNAAAAMFBMVEX///8AAACIiIgyMjKqqqrc3NxUVFQiIiJ2dnbu7u7MzMwQEBBmZmZERESYmJi6urqgbCjMAAAGYElEQVRoBe1aTWwbRRR+Xv/E68Rxp/mDukkduCDBIQakHpDAkXJBgmKLUlADUoI4ICGkWIBCAYGtCs52QUUo/DgH4JBLDKqgHKh9qUQ5UB+QEEgoFgfEgSoBiUsF4s2ud2ezOzMe27uJQJ5DdvZ9771vdua9+XMA/oMlckNWdoL8ok0iK3NBUhdkzGQmSOo4Uqcr+xneO/vPXfeZTdrdj/j7lkWO6xyXH52n5AscxDdRAQmOcr1dKBJyjIv4JIwgNalxnaWyZJoL+CVsIvU5vrNInbjCgK/Xr3QEqUUf9wEp9etWxS5Ke3xHoFk+IgD8EbeRWhROY/wI9IcYIIbUwrnjJ79Y+H6KyL3Ch6CaY4D+WKf4F3t0HhfN1ppjUqEjY5bXaqxBA9XGqb98dxfvnGqRo0tLS6fOk1kF9e4OUWMVqddUNPc6yXaGnFBRV9DZQOrjCnowT3ZNtbZVUbGS6SRoj+dkGh2sRToVjVxWUFdRmUfqKQVFMmEpFUUToKWg+kwitTC1mZMEucV6aavEpaUse+p15G7INAxMY9FV9W1230Pqya7USXLE0hnxbRehIXX3LgwxPkcrrNb0+2wh9UI3403WyzGlsOzm0MCVUttOa7rmOCeV28m9AGfIyxUlLpdSivZ4Z75wQey1xTYtSSf11rVoqxH5uvJpf8leRupuliytYcSxxKeuAFQnt/J60c491lyFWhip7QmDr+9Iawg5xnoDeys58TpoLO35DgRSY59UEoCmWHPkX4HlGfyAcIxsQ9zRHNvRJh1JR8nZCKssIu4MHYZYtSS51arCIlJ1SoqOUxiDX79as2Ts+ej6vvICL57GkNp9BGIeaG3UsbI22b4m2UAs1DVGqQdRKSL3ggik8oJjri2yTexIHrFNa02TORBiBaSWhmibLawYGRV0FLf152eFfhUA4wjEGwrLdpWltWaeGgr2ctcabNfcxM/etng4z7pNZKX1hr3k8IKb40IkokegNREIEHVsovZcB+OUtM1inxaCA5jOWy/e57gjrVuuZS7OAt5rqCJpSxM7xtI65Y7HMItAF5FKXqPJJssYlwP66kjrEffAhIwIfJxjpTKbAeh1O1c4PpxpXXb1N+ylqcVbhlnkufSPPHuZLCwfMJbWEXNgUtnPqLtPGgBNI62/oq+R+pswX6O1HkpLvnKxtN4zZ81fa9kcgLGeGcEfX6Fk5Us4ozdoTb3Eu6zXdlpHCC7QmGyXINvAGQ1vgbSTdFt+s4J/NDoW4RLWeihtwW1Ox4Wd1npzwkjBWEanYRnHm5it0zjWKaO/N2m8tCU5ymlRypG2HBg/x5y69Ds7m8PRikbjWv+i9uEVaH6f+LZGzVpTEP3d6BWeE76sQDJ8wJBGz7bJHD3Z/9Ei31h6o7Sb4f3idB5SrZkMfdFxRvz8GVpTL3pRetak87tZZn+znS56r2BSpGHDqpWwa1Z22Z3GIz0tj3zsAFprjhezGqHD32NZncFx663onCGK9L5b0QimY48Fo0zLuGwSvVMvyjPLRWC+hicgvOtG6jso0V9yi8XviS6ZxbUMzcGWB2gvoOhmxiMXCpY7uSpU4AGhY3C/Rz52vBL95Q2PWCzo634iNnnxutfl32TmO69UKEkKd8Hja0Ij0Fe/FIOqSFO49x/NqProT08T7yfLlf5cqlp11l+OemKgnT3HoUsUFfzugmrL9kbbZePT64Zwyk/Ut33iELjJCnu1LWyUwFWP4pjoBx94ivQxvfbCXhYdOZ5Uur3shcqlO+64kHFC+sO4NRjs/Oh0x6vvcc8siYeydFPCbjB4pgPKovUJc//B/t6442rnh1z5zmVAZniXfpyw5AZ1L7PPCmkRME5SMutBMHpvJC7STeogtNS2KuZFxLvZHZRvaD/sgWEPDHtg2AP/vx4olw7rm6LuS9eDa4hezx0c2ZBp2AMH3QN/pjMHTdnhG38lHPA5Xvhhy/lwoNtuITHA01AV/dOZxMoX6DLMB3qulDayviKFAwQjAd9eSJqenJGAwUJV8/biwsn1UrBEXu8YZbcBjE/n9bu9YLCS7AI8gL8LlgCeDZbI653sJLYhlQb9r3NeMFgJqYV3IJm+Z/3nYHk43lcffB7/teUEBwlcdDFdQuqpwHlEBKOHRx2nS8jbeVHLApW/mocnXgyUQeg8vn4IES5sjRT4FwtiPOuO+shXAAAAAElFTkSuQmCC"/>
  <p:tag name="POWERPOINTLATEX_REFCOUNTER#785F65203D205C73756D5F7B695C696E445F657D20445F69" val="2"/>
  <p:tag name="POWERPOINTLATEX_CACHECONTENT#785F65203D205C73756D5F7B695C20696E445F657D20445F69" val="iVBORw0KGgoAAAANSUhEUgAAARgAAABwBAMAAAA3cHI8AAAAMFBMVEX///8AAACIiIgyMjKqqqrc3NxUVFQiIiJ2dnbu7u7MzMwQEBBmZmZERESYmJi6urqgbCjMAAAHqklEQVRoBe1aS2hcVRg+8547yWRymqapTdNOKIKgixlRKgiSQN3VmqEPoVVsQHHhJoNIK9SaoWi3E+sDibWThbrIJtcSHwXtzEZQF/YuCqILMwiKC0vGban4//fc95xz59yZe0eQnMWc8z/O/39zHv95XUL+Xyl5xy9tDffPrlG/dGC4YCp+WOjUcMFkAcx03e3zg9P/PPQ4A7ntlkRNlcHrLY6Ta5cQTokjiZBVAZe7uPbfrlK6jyuJjJkEMLTBNV8o0z1cQXTMFoB5jW8+qVLPcOLrhcfNABhRA1yly+E5krGUwn7aEmjWxgWCqNhtACMaqKP8sR0VFELSAEYY3X6Jzi/fchXQnOWLyMocR6CcNFIEwxvXJ9EqFOeFPexYli40OFgHYo2h4YUAJt45ptFdR44cOXaJzgSpJ+ViEcAsSWmaSh1jzp+iB01WWPkqgNkfyNgs3Wb6bbMQqLqfcg77ac5PwyvTqMGJ06+8skHpWQAzGcQInTC1q6LobSoEzvMARhhqONZydK/JbQca+mYtv1xRAU3TT8Mti9vjdiX85asDYHa7HfpReTpuijPhb8DiACZAe8dsBA5cJr6Bcw3AlKStrNl9kw428qVcBAs1VpjBZdYZ9g7RRwg5Rc/XpZyKlArYT0YgE+nYfM3eAeadYNa/T2nN5Df1TwcMPjUAI23CDjMk49gLFW4SsrJ7fUGpWjPf/gNBSgkAY0WyHhUdYYbEHGNmFZo2P3GRxO0w1MOSQKzvPpcFQg877ggDFXuWk59AL003SNYB0Kq6hgPBkeYsCacwD4rOschRMVl5ep9ZJPPg3EgF7OYETDTl24bJs/Pj51zpFd8BOgpgvAdd25SrNOLYcLTsTWK+CVox+WngsukhqoCm5OHxyYpj6ajaJ4vMAqivmes5v6ostwJg5GZB295vwFCrg4OsVXF2Rtafr55+0PXtSbP6oh1m4uwAWLHWfC2kw00LmmbDdOiXq5ZrM8ysWqssbyL52RLJ8KC7JBI6+CnHHrXjuU8pyP0dhzVBEfp/ekEgc7LHHGFG86z1WXtyOav0UW7LBZq0HWYK3iGfsMe2B0CgOAN11+xp6rHkIh1hJuPt15g+tp9x6TMiUAQmRFGtCcoxZrMcYabm6SXSmUa9t3Tl5MvTP9u1ApYSkv1th5kk69dC+TN09UmTkJYeZm4gmVTfJLMNLPWTNMlV2w4zHRb7/2iU5wjR13J9omXPovvaJqxUTSz1kbKy+xkrzCQpbGAISW2SchOiMFxUxg/jMepuHX7i2IOJZSj1k9qCe0avLSvMKK0JPRKkiwqO/CxcDa6fgDFT0HtpDQdgWyZUeB0AXXBED47YZpm7GeVBY1s+Uo/jHFK+aHx0k7Ru535ooLI2SVJ/6S1nV5UuVWhRRjd1uk0P4F3R3xr9zqwwgp1DPqzuWSAFbaqIhALh/PoLWOojKVW5ewhcwFia+dNyM999J1igTUscuJDwLDIiAyfgkgjT0x87NLQlB8GKSRxG/abFKej2PpPC6eHkADu+OIWo0G+C8RsveirnBgAzLzmvPS4ZmZggiW2vRN0CjvKqly1B52TnNddW7ABZ7xK0S8C6W+zi92acMUJGb02eRmwfeaKLP7q/nvrtjS62BGOwy7D07vdudTu5R6d+7Ob25uSFZ5Sxpd61ibL4pYSWrEpLeHobKcraCEsvLt7S1+phOZG1Y2xLOOq5cI5kHMsiVkrwYgr6Z6zzkKhy2PxV4ZqWUzfCdtbLXlnYF20hzF42+5WnRY+35Dk6yCLRF56a6Bj5bLA7/L6ceyqNOW4InSLlKdhDhXSl4LTrW+5wD6S5o2Xcz9nXZb42whKm1Am2dbN/7zzwrfGRiOTuLyws5H1sAGGaC82PlKGyEAgI9IOzlJlQlPCOU5zkDgyhAEEjK2IkIOk+gYTmeMfQTgvstMBOC+y0wE4L7LSAbAvYD3lYw00Bo8xW8wsNlEae7Ic8dOWmgPHuGn3y5MkTi/qdauRg7Ic8dOWmkLMyhb+pagmz/zp12C6vMuTNHv9v19iRPz70MyUPTpkdmVJDP23zwJjvfWbO0xkWz7r6V8cjd2k85Bl+GHV1epncUz9n92ZZ89A7hBMue8gz/zOjHh7dn/6VtPG7E/zyhIFSHJ/HmOoh58ZDnmGVUYXSGH2MkBH2ZXBMDzP48Bh5NxkPeQYYRuW3snhNnmHPyUaYgZfGUsgN0WXOeMgz+IwaqWewNWLsSsYIMyRPi121Q2ewhzzTLKNWsIc67EhrhBn4UGjBVIoudz/kMWp+Evy1NnSnZnhpD2Ol1Jacf5RROg61iQIrzFQRYMTJ/ZBnUNVbiGIbXZthJqk//SiHzp2PEJD7IY9ROqT0NEkDnIQxVFb1K+L2i+RKMTo07oc8RiVxgY7tJbE6ZMadVbkEGHAbmF6ODoz7IY9RWfyoDSbT75ixcXtlBoCRzga59hIWIkruhzxGQfvA9zzjyg3IanocHlOX0b92/fDrW1iIKLkf8hgFPQSrweTxIlGeVw/CBwZH1du6+wEehaXgux/yGJXYhKop7SJ+7qSnr+9ntoYR96RQo5K6IK0avWJtC17LH43ej5SHzCZJXZ6TUh2C0uVzkc6mCP7Bv0IAjmwWgkAIAAAAAElFTkSuQmCC"/>
  <p:tag name="POWERPOINTLATEX_REFCOUNTER#785F65203D205C73756D5F7B695C20696E445F657D20445F69" val="2"/>
  <p:tag name="POWERPOINTLATEX_CACHECONTENT#785F65203D205C73756D5F7B695C20696E20445F657D20445F69" val="iVBORw0KGgoAAAANSUhEUgAAARgAAABwBAMAAAA3cHI8AAAAMFBMVEX///8AAACIiIgyMjKqqqrc3NxUVFQiIiJ2dnbu7u7MzMwQEBBmZmZERESYmJi6urqgbCjMAAAHqklEQVRoBe1aS2hcVRg+8547yWRymqapTdNOKIKgixlRKgiSQN3VmqEPoVVsQHHhJoNIK9SaoWi3E+sDibWThbrIJtcSHwXtzEZQF/YuCqILMwiKC0vGban4//fc95xz59yZe0eQnMWc8z/O/39zHv95XUL+Xyl5xy9tDffPrlG/dGC4YCp+WOjUcMFkAcx03e3zg9P/PPQ4A7ntlkRNlcHrLY6Ta5cQTokjiZBVAZe7uPbfrlK6jyuJjJkEMLTBNV8o0z1cQXTMFoB5jW8+qVLPcOLrhcfNABhRA1yly+E5krGUwn7aEmjWxgWCqNhtACMaqKP8sR0VFELSAEYY3X6Jzi/fchXQnOWLyMocR6CcNFIEwxvXJ9EqFOeFPexYli40OFgHYo2h4YUAJt45ptFdR44cOXaJzgSpJ+ViEcAsSWmaSh1jzp+iB01WWPkqgNkfyNgs3Wb6bbMQqLqfcg77ac5PwyvTqMGJ06+8skHpWQAzGcQInTC1q6LobSoEzvMARhhqONZydK/JbQca+mYtv1xRAU3TT8Mti9vjdiX85asDYHa7HfpReTpuijPhb8DiACZAe8dsBA5cJr6Bcw3AlKStrNl9kw428qVcBAs1VpjBZdYZ9g7RRwg5Rc/XpZyKlArYT0YgE+nYfM3eAeadYNa/T2nN5Df1TwcMPjUAI23CDjMk49gLFW4SsrJ7fUGpWjPf/gNBSgkAY0WyHhUdYYbEHGNmFZo2P3GRxO0w1MOSQKzvPpcFQg877ggDFXuWk59AL003SNYB0Kq6hgPBkeYsCacwD4rOschRMVl5ep9ZJPPg3EgF7OYETDTl24bJs/Pj51zpFd8BOgpgvAdd25SrNOLYcLTsTWK+CVox+WngsukhqoCm5OHxyYpj6ajaJ4vMAqivmes5v6ostwJg5GZB295vwFCrg4OsVXF2Rtafr55+0PXtSbP6oh1m4uwAWLHWfC2kw00LmmbDdOiXq5ZrM8ysWqssbyL52RLJ8KC7JBI6+CnHHrXjuU8pyP0dhzVBEfp/ekEgc7LHHGFG86z1WXtyOav0UW7LBZq0HWYK3iGfsMe2B0CgOAN11+xp6rHkIh1hJuPt15g+tp9x6TMiUAQmRFGtCcoxZrMcYabm6SXSmUa9t3Tl5MvTP9u1ApYSkv1th5kk69dC+TN09UmTkJYeZm4gmVTfJLMNLPWTNMlV2w4zHRb7/2iU5wjR13J9omXPovvaJqxUTSz1kbKy+xkrzCQpbGAISW2SchOiMFxUxg/jMepuHX7i2IOJZSj1k9qCe0avLSvMKK0JPRKkiwqO/CxcDa6fgDFT0HtpDQdgWyZUeB0AXXBED47YZpm7GeVBY1s+Uo/jHFK+aHx0k7Ru535ooLI2SVJ/6S1nV5UuVWhRRjd1uk0P4F3R3xr9zqwwgp1DPqzuWSAFbaqIhALh/PoLWOojKVW5ewhcwFia+dNyM999J1igTUscuJDwLDIiAyfgkgjT0x87NLQlB8GKSRxG/abFKej2PpPC6eHkADu+OIWo0G+C8RsveirnBgAzLzmvPS4ZmZggiW2vRN0CjvKqly1B52TnNddW7ABZ7xK0S8C6W+zi92acMUJGb02eRmwfeaKLP7q/nvrtjS62BGOwy7D07vdudTu5R6d+7Ob25uSFZ5Sxpd61ibL4pYSWrEpLeHobKcraCEsvLt7S1+phOZG1Y2xLOOq5cI5kHMsiVkrwYgr6Z6zzkKhy2PxV4ZqWUzfCdtbLXlnYF20hzF42+5WnRY+35Dk6yCLRF56a6Bj5bLA7/L6ceyqNOW4InSLlKdhDhXSl4LTrW+5wD6S5o2Xcz9nXZb42whKm1Am2dbN/7zzwrfGRiOTuLyws5H1sAGGaC82PlKGyEAgI9IOzlJlQlPCOU5zkDgyhAEEjK2IkIOk+gYTmeMfQTgvstMBOC+y0wE4L7LSAbAvYD3lYw00Bo8xW8wsNlEae7Ic8dOWmgPHuGn3y5MkTi/qdauRg7Ic8dOWmkLMyhb+pagmz/zp12C6vMuTNHv9v19iRPz70MyUPTpkdmVJDP23zwJjvfWbO0xkWz7r6V8cjd2k85Bl+GHV1epncUz9n92ZZ89A7hBMue8gz/zOjHh7dn/6VtPG7E/zyhIFSHJ/HmOoh58ZDnmGVUYXSGH2MkBH2ZXBMDzP48Bh5NxkPeQYYRuW3snhNnmHPyUaYgZfGUsgN0WXOeMgz+IwaqWewNWLsSsYIMyRPi121Q2ewhzzTLKNWsIc67EhrhBn4UGjBVIoudz/kMWp+Evy1NnSnZnhpD2Ol1Jacf5RROg61iQIrzFQRYMTJ/ZBnUNVbiGIbXZthJqk//SiHzp2PEJD7IY9ROqT0NEkDnIQxVFb1K+L2i+RKMTo07oc8RiVxgY7tJbE6ZMadVbkEGHAbmF6ODoz7IY9RWfyoDSbT75ixcXtlBoCRzga59hIWIkruhzxGQfvA9zzjyg3IanocHlOX0b92/fDrW1iIKLkf8hgFPQSrweTxIlGeVw/CBwZH1du6+wEehaXgux/yGJXYhKop7SJ+7qSnr+9ntoYR96RQo5K6IK0avWJtC17LH43ej5SHzCZJXZ6TUh2C0uVzkc6mCP7Bv0IAjmwWgkAIAAAAAElFTkSuQmCC"/>
  <p:tag name="POWERPOINTLATEX_REFCOUNTER#785F65203D205C73756D5F7B695C20696E20445F657D20445F69" val="2"/>
  <p:tag name="POWERPOINTLATEX_CACHECONTENT#785F65203D205C73756D5F7B695C696E20445F657D20445F69" val="iVBORw0KGgoAAAANSUhEUgAAAP0AAABwBAMAAAAnNWvJAAAAMFBMVEX///8AAACIiIgyMjKqqqrc3NxUVFQiIiJ2dnbu7u7MzMwQEBBmZmZERESYmJi6urqgbCjMAAAHgklEQVRoBe1bXYgbVRS++ZlsJtlket3trjb9SaoPPqhsqtIHQbOwKIJCgt3WtoobkSIUYYPKWguaIPqcrbRSttWsD/qwIBulaH1od18Ktg82QsEfKBukKEjLBtEHi+K5d/7uzNw7M0kmC8qeh51zzzn3fHfu3HPumTtZhP67FL3lRmsDv7FF7EY7B45fcoPH4wPHjwN+pm6FOX3on/seUce1btUMoJUHoKscvx+9Q0YwwdEEKyoByh1clycqGG/jaoIURgEfN7gelTwe4yoCFa4C/jG+x2gT25YG364v6RDgi27zLK725dtPZ4k8gDWBZW2LQBGguA34onU2zF+aAaIjFAN8YaL5KVAovrMKDGCGr0LzBYvi5LRKBy3SPhtkDxBl+rAlA6XBUqXxy32CMt2p1yIjELLy1E2M75mamvo1j68JrbpWlOGeZv31UvCd1FAq43V/PXxYLQD+dh92YBLGu1TDtM746+dqlSDPtOBqoitTeIvG5uzbpm7SwzUH+Ft99QsZW+KQMGZ8ObIYpQBfmAIslotGRk77HLGlu6AhN2EAKwKlRZwzlp2srUSLutdGB/BH/XRuYcOqMmKwfTNhwMd+UgA2QZmh9I2PWoA/4e0mwUx62deAvX1SC58pwAh/6GTNQHfjhxDaj9+o+wS0mSnkAazbhM5mCt9lCFus/dJlqbUSvVD/9Lyh746pAb53XzP8EaowZaNyEaH50aWiXFHTc3fYxDoC+ObaEvU3wx8hdsEuwNSlRt6C9NwrPi3DqiJcXZ4z0zR00KUIfQ9sDC+jOC8pkf2dpYLZj+EmwUTbWxipjW2ZBXEUZwylQp5cBFKjfKlhCA3mmTkLvcpfZsOA77mlNM0sPcxUzakVAAux69EA989UYAAT7uYSs00PMTXTUBH6LTLPw90NX1sCfI/Vk2aSdEkNxVpV95bboXO9XembGP/Z6A5jTPjn6P4rmYVTq99afRUmYFmH4l6TJpoW/nKzoFvylr6u83Ulb2KzrpYlc5NWsG26FY+xuzqmSojoDFlIYmqb4Z+y3268/3qo7ZUAymb4d4xCSBtuxByb7Qb8xT90WhS+h2oemfCvmJlAVYbo2A7YsEnTX/5DSG56hB8T/s5E26Hp8D2KHz2a+ZEzEA9RxOsJMuE/qSa73zNZ4vSTFYRW6Xr8mjSjzXdRrkG4rqg14mFuhr+irpT0mxFSNdKqiKbG+AxxUTsHu8EK4bqhuOf+b4b/ZIYmqsPFCHlvisMJVngvOUS5XYc/YVKYRarAdUVtpp7gdzTC/wx+mFq8iObJi3McDpCW9sHzV+j0L5Jl1HaPZCeAwuR2p5ZK9N3/hL5Qz6McqcfkLxsfXkSr1xJXGsSutRVJN6Eg6o5KOOveYfozjG/A8cML9+PtZJopNWfI5UxlrIiU1niWNGRIo1+8RLhuSK54vAGT+kCj6wZ8lPPMFDNJdzGACPcUlnEgwbEDpb+YJ5uyZyHoEPXKYoxTky2PGzdlCj25ec6eG+2lDgpjiNnuCZbfbnuvRC/4k5wHaXfMaecn0GMOcXMNRPLrDrmLIOEdfNzeeC2x7FC0J0B0O+uQuwgO46qLVqzCjciaQzu8vS79/LZD7CaokOTZA5WffIXT6288/i1HLBalhIV3elbcCzSnMlVXvU/lqvDFI5n16aIfs7C9ljOd1XrJCmZ3f1xHGLEJW5Hrz1+XVhJs3wI6TMqLQdOCcMNINJ3RHfxo8sJJbgtHFuAoYqLPX+h53FtW7m5wNdFLz3N+D2W7w7NZpwUfn+SnodoQLkybkz6aHe57U+KpPCl2SHU3WJKaI3pho19v3XtJ+/ztVRMFMLQPyG0KqRAAgruLvBAbFOYJl7uT3rVMVcsZiEdJ3Dus0XOeg2qKthl2m8zmDGzOwOYMbM7A5gz8n2Yg7jjyJR8CgYL8gYvLhJUcB0jyITwKp2yP4xmXboGpFpwvWLL6EeSA12lwYGOwOdLO76SNePcxoD++dOTIkQZtxrWCPLeB1c8TOAPfSAsUP6J9ZCkNvvqjePDn7PgNnYXvqNqS1K+mZlCcRE/sdO8d7b6TfX5P1f25XJX850Q7RI/tdbuaFhLqByVdOpDrL418ARyvrrPe89pL3/zA7186h/IrCEnWhaZ/A+33ezZ7T3w+lpXJWXl8K6s2ju9zA09AyXqYxFpkgsXXwx+1NuDlP0nOXUPfnKYEQwHSwx+JDwWpXSB/JkmOC6k7nvYrYD3s0xuxAbVmCf6e3SoVyT3p4T8U5M+riGMOyTgL0uQMq9LDf5JWBif2zlVZbbA8LL9wFsWWWa95NRrk5lWQpseK8h5WGywfGUGRdRS11ADazxhABUR+XfJysJist9BOtATt44xMUZednP8BhEoGyX8eY7QBs6Ft6FFw2SFTrVGcZCSEfqNPP5V5cO66phjEJTZ6ikCHzQPgk7fxH9PT+67sKBK80K5BoJo+5fJXtJG7oMnoL4Hh3Os7Co9Clsxs9guaS1TGHoD/g6rb/SY3CB8pR0kOzNrx4+Tr/vvqXNh1Abfl6emDTpfHi+jZ15ziDZPE5wa6/oO5j38BLG10dDLj5UMAAAAASUVORK5CYII="/>
  <p:tag name="POWERPOINTLATEX_REFCOUNTER#785F65203D205C73756D5F7B695C696E20445F657D20445F69" val="2"/>
  <p:tag name="POWERPOINTLATEX_CACHECONTENT#785F65203D205C73756D5F7B69205C696E20445F657D20445F69" val="iVBORw0KGgoAAAANSUhEUgAAAP0AAABwBAMAAAAnNWvJAAAAMFBMVEX///8AAACIiIgyMjKqqqrc3NxUVFQiIiJ2dnbu7u7MzMwQEBBmZmZERESYmJi6urqgbCjMAAAHgklEQVRoBe1bXYgbVRS++ZlsJtlket3trjb9SaoPPqhsqtIHQbOwKIJCgt3WtoobkSIUYYPKWguaIPqcrbRSttWsD/qwIBulaH1od18Ktg82QsEfKBukKEjLBtEHi+K5d/7uzNw7M0kmC8qeh51zzzn3fHfu3HPumTtZhP67FL3lRmsDv7FF7EY7B45fcoPH4wPHjwN+pm6FOX3on/seUce1btUMoJUHoKscvx+9Q0YwwdEEKyoByh1clycqGG/jaoIURgEfN7gelTwe4yoCFa4C/jG+x2gT25YG364v6RDgi27zLK725dtPZ4k8gDWBZW2LQBGguA34onU2zF+aAaIjFAN8YaL5KVAovrMKDGCGr0LzBYvi5LRKBy3SPhtkDxBl+rAlA6XBUqXxy32CMt2p1yIjELLy1E2M75mamvo1j68JrbpWlOGeZv31UvCd1FAq43V/PXxYLQD+dh92YBLGu1TDtM746+dqlSDPtOBqoitTeIvG5uzbpm7SwzUH+Ft99QsZW+KQMGZ8ObIYpQBfmAIslotGRk77HLGlu6AhN2EAKwKlRZwzlp2srUSLutdGB/BH/XRuYcOqMmKwfTNhwMd+UgA2QZmh9I2PWoA/4e0mwUx62deAvX1SC58pwAh/6GTNQHfjhxDaj9+o+wS0mSnkAazbhM5mCt9lCFus/dJlqbUSvVD/9Lyh746pAb53XzP8EaowZaNyEaH50aWiXFHTc3fYxDoC+ObaEvU3wx8hdsEuwNSlRt6C9NwrPi3DqiJcXZ4z0zR00KUIfQ9sDC+jOC8pkf2dpYLZj+EmwUTbWxipjW2ZBXEUZwylQp5cBFKjfKlhCA3mmTkLvcpfZsOA77mlNM0sPcxUzakVAAux69EA989UYAAT7uYSs00PMTXTUBH6LTLPw90NX1sCfI/Vk2aSdEkNxVpV95bboXO9XembGP/Z6A5jTPjn6P4rmYVTq99afRUmYFmH4l6TJpoW/nKzoFvylr6u83Ulb2KzrpYlc5NWsG26FY+xuzqmSojoDFlIYmqb4Z+y3268/3qo7ZUAymb4d4xCSBtuxByb7Qb8xT90WhS+h2oemfCvmJlAVYbo2A7YsEnTX/5DSG56hB8T/s5E26Hp8D2KHz2a+ZEzEA9RxOsJMuE/qSa73zNZ4vSTFYRW6Xr8mjSjzXdRrkG4rqg14mFuhr+irpT0mxFSNdKqiKbG+AxxUTsHu8EK4bqhuOf+b4b/ZIYmqsPFCHlvisMJVngvOUS5XYc/YVKYRarAdUVtpp7gdzTC/wx+mFq8iObJi3McDpCW9sHzV+j0L5Jl1HaPZCeAwuR2p5ZK9N3/hL5Qz6McqcfkLxsfXkSr1xJXGsSutRVJN6Eg6o5KOOveYfozjG/A8cML9+PtZJopNWfI5UxlrIiU1niWNGRIo1+8RLhuSK54vAGT+kCj6wZ8lPPMFDNJdzGACPcUlnEgwbEDpb+YJ5uyZyHoEPXKYoxTky2PGzdlCj25ec6eG+2lDgpjiNnuCZbfbnuvRC/4k5wHaXfMaecn0GMOcXMNRPLrDrmLIOEdfNzeeC2x7FC0J0B0O+uQuwgO46qLVqzCjciaQzu8vS79/LZD7CaokOTZA5WffIXT6288/i1HLBalhIV3elbcCzSnMlVXvU/lqvDFI5n16aIfs7C9ljOd1XrJCmZ3f1xHGLEJW5Hrz1+XVhJs3wI6TMqLQdOCcMNINJ3RHfxo8sJJbgtHFuAoYqLPX+h53FtW7m5wNdFLz3N+D2W7w7NZpwUfn+SnodoQLkybkz6aHe57U+KpPCl2SHU3WJKaI3pho19v3XtJ+/ztVRMFMLQPyG0KqRAAgruLvBAbFOYJl7uT3rVMVcsZiEdJ3Dus0XOeg2qKthl2m8zmDGzOwOYMbM7A5gz8n2Yg7jjyJR8CgYL8gYvLhJUcB0jyITwKp2yP4xmXboGpFpwvWLL6EeSA12lwYGOwOdLO76SNePcxoD++dOTIkQZtxrWCPLeB1c8TOAPfSAsUP6J9ZCkNvvqjePDn7PgNnYXvqNqS1K+mZlCcRE/sdO8d7b6TfX5P1f25XJX850Q7RI/tdbuaFhLqByVdOpDrL418ARyvrrPe89pL3/zA7186h/IrCEnWhaZ/A+33ezZ7T3w+lpXJWXl8K6s2ju9zA09AyXqYxFpkgsXXwx+1NuDlP0nOXUPfnKYEQwHSwx+JDwWpXSB/JkmOC6k7nvYrYD3s0xuxAbVmCf6e3SoVyT3p4T8U5M+riGMOyTgL0uQMq9LDf5JWBif2zlVZbbA8LL9wFsWWWa95NRrk5lWQpseK8h5WGywfGUGRdRS11ADazxhABUR+XfJysJist9BOtATt44xMUZednP8BhEoGyX8eY7QBs6Ft6FFw2SFTrVGcZCSEfqNPP5V5cO66phjEJTZ6ikCHzQPgk7fxH9PT+67sKBK80K5BoJo+5fJXtJG7oMnoL4Hh3Os7Co9Clsxs9guaS1TGHoD/g6rb/SY3CB8pR0kOzNrx4+Tr/vvqXNh1Abfl6emDTpfHi+jZ15ziDZPE5wa6/oO5j38BLG10dDLj5UMAAAAASUVORK5CYII="/>
  <p:tag name="POWERPOINTLATEX_REFCOUNTER#785F65203D205C73756D5F7B69205C696E20445F657D20445F69" val="3"/>
  <p:tag name="POWERPOINTLATEX_CACHECONTENT#66" val="iVBORw0KGgoAAAANSUhEUgAAABwAAAAwBAMAAADwTQfqAAAAMFBMVEX///8AAACqqqoyMjJUVFRmZmbu7u4iIiJ2dnZERETc3Ny6uroQEBDMzMyYmJiIiIgM2V2VAAAA/ElEQVQoFZXRMU4CURAG4J8VNiBk9VdECEZwLwDbWcoNrKyxtZKOhsS9ATTUGhMLKqlsLOQGeAMqa7wBK2Fn/1cY46vmm5nMe7sD/HK86Lgtpd6NN8yYb+CZffO8iYiPxqgGnpl83iMeGQNeWZwEea6VFb4qb+WSJD/Ppv50fTe0F7268G42aM1e0kSB23O9837Y4VEY9tMyAnYtToIC085tdo8rrea4VD5RhYtTh3HV4aTlcNFU+qwpy/xQHnCsLPFBWWFb+a8f98ejDnWw576i6K6vJPt6GyGXLchnFZ/Z1wasI+7a4IBTLJZG/wTFcxPwfjlZCdH5UjnxBp94KEqqNxzvAAAAAElFTkSuQmCC"/>
  <p:tag name="POWERPOINTLATEX_CACHECONTENT#665F65" val="iVBORw0KGgoAAAANSUhEUgAAACgAAAAwBAMAAACRVSWoAAAAMFBMVEX///8AAACqqqoyMjJUVFRmZmbu7u4iIiJ2dnZERETc3Ny6uroQEBDMzMyYmJiIiIgM2V2VAAABZklEQVQoFX3Sv0/CQBQH8AdCQ6UWv/JDEBRKHE2ARCOj/Ae6MMNk4qSDiQuJ/AeyODnUmDgwEJhcHOzoJP4HTM7yH3gtr9LeEW65u0/fu3vXO6K1LdpIV5SAVjt6J2OsQC/oSDopUgO2hI0coSSZhmvq9yQ0cSaJmMbwq6KBsYpdpRwRM5F3dvPmBTWbWnkFr4Y35eFrmOPw2nlIN6s17FSrnRASmahLIqZxhHO9iA3M1MgIpio+QzWydldgP7MCB+UV6BRV1JBTMYkPFVN4YDx0Pv2Kddwv8Chvp/b5u4GKN0qUbKITRv/a5nsCmox8bVvuKqb7wW18bbp4YaOn8cKID9QFSscVNuIDTbI+iF7DtjezDgIY5dqt4B9I8JP7DqLOr8vw0i9torceRfghmWmxZvLL3SRD/2kXbRqdijpN5Klf512TA9y6tZt4JGfK6HdalhLB8hb+3hzM/IhlX/tZjteM/gBDqzro/Bxg9gAAAABJRU5ErkJggg=="/>
  <p:tag name="POWERPOINTLATEX_CACHECONTENT#665F6528" val="iVBORw0KGgoAAAANSUhEUgAAADsAAAA0BAMAAADGXV1VAAAAMFBMVEX///8AAACqqqoyMjJUVFRmZmbu7u4iIiJ2dnZERETc3Ny6uroQEBDMzMyYmJiIiIgM2V2VAAACFElEQVQ4EZ1TPU8bQRCds32Hzx/nTMDEBCf4LMpIYIkISvwPSEONK6RUoChSiiDF/8BuqFKcFSkFBbKrNClwmTTY/8BValzSZXdu432LEUWu2J333uzszNws0f9/5SePBm+flE8PQc60VhsAlfkBYfs48wkxhS8B5jboG58AQfMZoNEmtTgBorAKgFrrxHUksq8ABXxG3QsgKO4BivgQkDbPh0Dk+A6QMosvEJcYnZUSbqHccYsi6mDVNHKyVgfnN3h6voFI2a0jJNo1RMrmmSXeX51vXX23WCXOkwX0WT4MV+GFSoXmDj9vNk8sQzmn7Ih3QVPmipOqzxhZyd4aumcxUS14TiUeJCrHBk5PB5DoI3LsJKocpq/FyyxdJ5Mlue9cpWWHGG9iLGU7qQW8/kDuYGFFvnkge1UgKtwzaHv8a6LNEuYa8pdUflNLKjLfWXwEJW6InK8nRPJsfRyuf4M41/N3oD0jHE0ziGV9RyQjWsbBNoMYqjd4/XWoT9P4TjZZTNM6zPW9Rkq3e1Y2TRtVLRU/W9gBp3YMv8mzbc6YrsSWIt/2JW+e5xTkgh2Q0BRZkuCnidzansn244I8M7WR7mTxVmganOk94DVaBH13TNf7w1TOS6iIa9TdTRkq9vmjUYk+azLiSxpPjOxs0yMFgyqlYRxJg0jq+HnQny1JQnQTve38EbC8+L+XOWTuETxm/wVzq1b1S99WIAAAAABJRU5ErkJggg=="/>
  <p:tag name="POWERPOINTLATEX_REFCOUNTER#665F6528" val="2"/>
  <p:tag name="POWERPOINTLATEX_CACHECONTENT#665F6528785F65" val="iVBORw0KGgoAAAANSUhEUgAAAGoAAAA0BAMAAACQi7AjAAAAMFBMVEX///8AAACqqqoyMjJUVFRmZmbu7u4iIiJ2dnZERETc3Ny6uroQEBDMzMyYmJiIiIgM2V2VAAADJUlEQVRIDa1UPWgUQRR+m+TW+9u7vCSXHxNNLlhGkgNDUt4VNoIQm9jeFRIQiwQRRBLMgljnCq0sLgiCKcKlEuGKXKFgRLwr7K9KZZHDys43szuzb3Y38QcXbuZ93/ve3Js3bwbgv3/Ov6xoL/9L1Eb591EDpdE5U/XQhLGosj7w2HCkLhswFgxNwWuscle/x1G8fTQNJWwwX3qUgfPM0jjgDHcOXuEo3rZxE9wd7ivucRRv57Accmw1Q0QMHMIzk81MmDgWZTG0dGo2VmeSNbPqALU/OC04MupHK/aPzWVjUX8qRJfWQkQcrEyGWOyFiCi8f7A1e/CG8xnsKJgXbZ2uTDxXhD8nUH48pzwqjfOh87YAC6fOdlVR3pyeX8SR+XnODunjajXBxusnsIG7ZhRADpdM6pKqjv2ZHPWVHvSjUQnk6ZHOGvNXSe2SUaFzcY0bIb2D4ZJZqqatKglKhO7dlko+WEHJPHpfNdQLgXGai7W9r0vmUzrqCREODmslN4q6ZD7bvcrcedxjKDBdtXlFGVGp8DXyVXW1DR3FCStaPqlrh7er9yXckQvhrW3juGfosaYqL5hI/p4sg8eeoUeroE06rhEGAjMo0rX2p47gs7w8MpP0ptQrAYGU6rGFyUZevoOD7A31MkmWRZQWkJ3FOUFBcqYBsCyshP8iODfJlseVFTkEAgLqremLJ2aVfnQJqmKCLmVhydZ+JmAgIOCX1hGJ5uTj5PgvnUsH/GOrDJD5SDomIOS/NSk6zcNXTSIA2mdycieqzknxGKAlEuQCunVeJ9QQZ27MSTVU9uT8YMf+3kxMNb59EZALaGGvNY4KXoQYi8PStu/iLYD3+FQiLqB3wZMUWaNb4R6TSzEBDPg3ociUCX7M8o9o4AJI+jehy6LS4XsqIrmASlMVHGRlAhsNCSo9ORlDIHi3A5b/jOVEG2W+esL9TSNAAi2wcSz44zvrcLjS9NRJvnO1gBLkcBLcJZ/N1PGRHwSwraRsVoIcvoR2hzm02V3TZsSwCxCbCzUkq2gkrLVa70VISbiNeF6yi6fnOBMn5zgupn9e7P5b7y9bN5VfHG5GJQAAAABJRU5ErkJggg=="/>
  <p:tag name="POWERPOINTLATEX_REFCOUNTER#665F6528785F65" val="2"/>
  <p:tag name="POWERPOINTLATEX_CACHECONTENT#665F6528785F6529" val="iVBORw0KGgoAAAANSUhEUgAAAHoAAAA0BAMAAAC3JTHLAAAAMFBMVEX///8AAACqqqoyMjJUVFRmZmbu7u4iIiJ2dnZERETc3Ny6uroQEBDMzMyYmJiIiIgM2V2VAAADvUlEQVRIDbVWPWhTURQ+SZuXviQv6W2b/thqk+JYaQOWFnFIBhdBqEtdk0EK4tAggkiLDYhzMujk8IIg2KGkkwgdmkHBipoM7nHp5NDgJDh473333Hfue4mD4BvePec737nv3PNzE4D/9jhDd7bcoSY0WGsohVbrSwgKAtvFIOLr3XNfFlK0MJkzkQemamjJS4YKpa3oIwOxLxhqQKm1KDA6B69YmSL9HtWCcvwDRY7mocBcgiQmiRIWnSmKFaaBLVBg5CLVwnKJhG6xHajtUU6+TrWw3NzxsTQr+oqUqmTvgEmqNsn6KDs3KckZUw9pUUJIscCn7MUQPwAQj4pZLYDKX6stNioV9XZHRr453D/RtiFCflwb+nNa9ITCZgAIqZUJDZVmtegJrBcAQmo8q6B7B9XFg9fUnmQdVDNifBKlmWcIqHVUJT3G5ENjzTDkOu87b7KwfObslhHyVqQkllbYxNISteLGAMctsNiVU9hm+6Z3VIeXZqumKY5ZtD5xQ2O9B/2gt8NyyifGaNgcjOAI2ftcK/F61owJ5KCl23MkmOII1uC4zIkFrt29xQXj0V+M6DMoexMb9bkA2LzhphQ9WE2dYmXR3o854LDxQd7tukLzZGAk1CXzBxmGPGOT9qpSa5gkNBvets4PmuWqvRt4TDR3KRAJpttj6cjbwbTocwtiaAA9bzyPxaY9QL8rWDGBhM7l0TDnSXbiAfodwQESSMGfRU3gAtbbT+rl9seOYKRoGmVkiR3piQSABObSxh5ennUz8h4fIb8FXmRjReGtCQBJlhMI/5ISxhZcgDWBxNRN5dzgskxPSsTkEwDSWAm8E/viKtwQ3ml1S3Z5VBF5wKcC9gl8J+xPVRJHHCAtL1NH3bc1frif1SKPU/zqEQKAjUOs7kSbx3L4ssVpAO1zudRmys5p/oRfEiJwSoAUNpRqtQpjC1dz0gtKdbne37N+tGJz7rfPQqUE6OKNr1rtKOt5ire6ra077CbAO/ZEWigB+jse21ITmCeDFQn2rtySEKDhnQ2iqmPzxCNG28X7CA+IECxVFZ57b5suMSawHugpVkrI4Pa22iYlA9t2pUOpJxfjRQlx2ZNv9yCiKpcW7Zn86jnQ/wa4BSV8F0Wx2JQf0O0tOFxvedwxmiF0J4Sqy8E0m4XaqrImG+yhcgbYRRey+oSM7JU0ewHtDiFosbupxQFCsy5AKwsDY+RRkQqE3a+XJXa80eiFjQKpuYNxgcZOlW3lbAhJMwbYfw88rEH8ZWhUca5R7R/lP219tmhMyWZGAAAAAElFTkSuQmCC"/>
  <p:tag name="POWERPOINTLATEX_CACHECONTENT#665F6528785F65296C5F65" val="iVBORw0KGgoAAAANSUhEUgAAAJ4AAAA0BAMAAACJLJzAAAAAMFBMVEX///8AAACqqqoyMjJUVFRmZmbu7u4iIiJ2dnZERETc3Ny6uroQEBDMzMyYmJiIiIgM2V2VAAAEeElEQVRYCb1WPWhbVxQ+kq1n6+dJuU4c27XbWCZjSixoSCgZpKFLoWAvaUdpKIbQwSYUQhKTCEJnaWghkOGJQqEZggyFUvBgDSnUpa00dFeWdOlg0anQoefcv3f/nrf2gd695/u+c979OfdcAfyPT5z5rSjJpLKJ6EYmF/2aSWUTe81sbnKWzQkm37i4aWvu2aZlld9RZpUx1lOG0bbu5O8bJkDxLct0jO5QAvlnI/bEIdGcX4OvWdvEZ1PTcvsLP2qkw1RsDQEcrUODJQZQumgYfje+pLEJ092007gMbCM1AebeNi2/39KDmgW+HLF96B6aXvXQIhuCwb4y+quql7ZV1kwN3jvQ33cIaRb1Do/WfcU8O7PB8opte1ZeCUrsgkdCxd2j4hVfZCPKo8q2bYKsjp0rCJybfeTSatIbMy2UfkfW3qJqdkLa8566nKY3NXKarTmujR0H8MzOkoAGofRruXvOpl4AB1hYFsBrP/3uvji48uIbU19mY2XWqFCUWitfKEC283KDvaFAAUsEPuYMa3oS8avxt8tw7U38qG0HVBI//Upb19nS1papVx8HOB5CxN49hT13G/NiCsH083JoQe1P9DOOqn9zCjM3Xsw2acCeK4EFa7II5FT5KD5Bq4XZ1LWqD4KROFLB9JtztzOn9vu4ja4NtD79CDvWI8YQTL9cup3CZaCO25dks8CJR7RJXDD9PFDHe4AucejEA4x6FC+QfgB1VSxIQc9EVyM0asELB0bbpPTTD8GuWn5S0GPFK7rFTGhEPD/9kO2r5RJKjGcCOXdrZTyabzD9wPuIXj9y9YqPiMdXIZh+EbssJPrdUflCiLcaQsb3N5h+ZXYiJPqdk8WDAw1ZmTQrOjz/gumXbuDV0U9jUlfMDeKjL+3zKEpAK3eGCGXadw4DRXU2r60mNX7vzhlFTYx+sUleWgBQZpsIUPp94jB4GxEFsLiRANygXkHW//gDOtw9RCpjfKUCKgQJIru40A8dRt9GM7qEbuEPxW1qYIIjz/GFekpmKsDYvET2lyC+4DAqIWKadpVfbLG8Dbu4SH8dNHF29P/HEOD/L17SdtehsOMw6jYq4gxePh+iIx7OM950V9rxaf0Ey+oYbVMAFZ7yR0swSBxGHY8OYxvvbaIfPq0ebz47jP4cFtaS338h0xTAhE+ksHb3scuo43G0zGPwl7xdo4/ZhwA/MPLBg2IIYLbPsT82pi4TyXpUN4pKLlTyTAH0xYrwoGAxeVmP6kaMgpnQwgfLmiGIZAbIeAaDOy8+NTHAkr4wVTBsTUHN+qDJ4La1uVOFz3cv4UZryhvrZQoWrP+vKfP9IeTk5VilQ1b+TYRI/3+mIU3Ba5EAktRMxC6l09i9Ay9vDoVk0dgcHdEQHCQapY5iqmwVutuSKvfZ5zIcwCNLL4xUUDMLOJKKqbKvYDQOuMJkJ4QqbNBTPbuNliE4MzzIxm7bPmTdbvsYR45v9adhqpuEcUILp5nc9TcZ1Dk+8E9wiTICKfhv1fHa+H0P+m+AfwFbG+WggGUgqQAAAABJRU5ErkJggg=="/>
  <p:tag name="POWERPOINTLATEX_REFCOUNTER#665F6528785F65296C5F65" val="2"/>
  <p:tag name="POWERPOINTLATEX_REFCOUNTER#665F6528785F6529" val="3"/>
  <p:tag name="POWERPOINTLATEX_CACHECONTENT#665F6528785F6529635F65" val="iVBORw0KGgoAAAANSUhEUgAAAKQAAAA0BAMAAAD2/Y4xAAAAMFBMVEX///8AAACqqqoyMjJUVFRmZmbu7u4iIiJ2dnZERETc3Ny6uroQEBDMzMyYmJiIiIgM2V2VAAAEf0lEQVRYCb1WTWhjVRQ+SZuX5uclc6ftdOpUpym6ECrTgMMM4iJZiKAInc24TRYaEBcNIqhMMQFxnSx0JZggKA5S0pUIXfThD1gZTRbu42ZWLhpcCS489+/lnHtf2pU+aO/9vu+c8+6959zzAvD/PuHC1wWDhdKFQnB7oRz8ulC6UGjVFsuT88VarKSrq9sxUJN3OGSo8BSDyaB+P/0eU3JPMOiA7sghfLi8CV+IBuVnU4rcefYnl/Hw8Q2oigGh86sE+NNwzeccpnoNxBbllp6kyJ/XL9t5IA6ge0gdKz2K/PnwwOcYUxI1hgHal6wid1nOl8U5D1nY4NhD6csMisJZVO6mF8QhXA9HhiYvIIDmhVUp3es1NwjHxyzbqM1OuYGPKld8jjKzTYpwXt13CA82r3oUI+rXGQQQU4fwYHbdowjx1sP2zYdfEgIKYmxhWfaTfH3jY0uYcTlOefpl8UNsrtWMUA/dalnYAOGP46/XYfdx+KBhKT3GJqXo1TePeMuB/M4tcXVnh7rMl3AygkA8dwYt0eEh02YjQV/eutY2V6Ek9jiTtekKfkGhf2cKMzdkKHSUb1YbAGXR4wEgI/Y5k7KNJtdBoY4l1mV9CslAX7h8JNvcxAu55CY4ZSvgpIEOVURvvIYT9uhlZNX+Z+6FhtQ8wdpraO/jJxKLGyyWAbrT3FNH1PIqahgn2JjHIT9AIhRXkkJG8vhCsaCvVuIaM74T2rr8s1dW0R4OOWy0iU/XZsOqLGTOOyhlpkIO3UKwEfr26CwxoUTKTba2UhufuVmwESL3/OOzlBZem9Juqm76bhZMyEBcMzM7NG0RScI7Fm2lMh7ZO2E9zVgQpw6TokVRTW5jqi4FfTcJMk/p09HPYykUab7UHvI6s9YAIK+SJmhpzEWshI5+we71QVnV2RL5YaD3sFKTJrEBYP/bRqJNdkBEKCoVYGVrAHAbDSFjPhzhSzhXeSjK1c8NAFsNGkPdrDLdY2L8MZvJb9hd/EP7hhywHXTwtu7j7CMJ5wYYXuX62Jzl7piJtkpCuf+S+jSG5pPaxQP7q13Dbcp+Qwzw3qhcL+ntrDziIpiPWQ63cvTZCH0BonM1dDca4VnlFOBE7psaQFHdhnzUQSH9foOLYC5PU4it57fRAp96Tw1vHwZ/jjKbg98fSUgNYKK2A1+tjfPPfI/rYCKYy3O8rsKof+YrHbwuXgH4TnyoSGoAswNt/Wy09fkAp0wMTPOqkBpLuVdU+lMD6J9Lav4wMW26fIWEydBat37UIDA1YTWgIpaDfuGEhMwntQNqUHbfSUXMVUO9q6g23hooUJ+qgf2jBlm3m8/Fbw8hZbpJSd7Cwm86StKvXGrwR4+9DQvaegdiDeIl37sPR3dG2nSF5Cp2JgbtQcyaiRVL2J26e4Ys9MW7JiLAA9cF8dygTNu+trRiSXwK0TjBGyb7Sazlhj0788ZgHRK3iGdD8u+5wYsNn7PMyd3+1M752B1wTFHmjCJ3fuuxyxh8kds/iWe1IBCh/yZzPg1f4Pg/Rv8CgOzpKc0QufEAAAAASUVORK5CYII="/>
  <p:tag name="POWERPOINTLATEX_REFCOUNTER#665F6528785F6529635F65" val="3"/>
  <p:tag name="POWERPOINTLATEX_REFCOUNTER#665F65" val="4"/>
  <p:tag name="POWERPOINTLATEX_REFCOUNTER#43" val="6"/>
  <p:tag name="POWERPOINTLATEX_REFCOUNTER#63" val="3"/>
  <p:tag name="POWERPOINTLATEX_CACHECONTENT#635F65" val="iVBORw0KGgoAAAANSUhEUgAAACUAAAAfBAMAAACSURn7AAAAMFBMVEX///8AAACqqqpUVFQiIiIQEBDMzMyYmJi6urru7u7c3Nx2dnZEREQyMjKIiIhmZmbsaf/YAAABEklEQVQoFWNgwAWUHUXN0ORKhTtnlWxAEZwjksDAwOmELMYVeBPIfSiDLLZUdAIDA5sgipijGFAFn6Ackjp+wQNAHqfjBySxRMEEJB6EeVAEQ4hLUBpDjE8QZAUq4BEUQBUA8ljB1qIKMwqiehQkyyhYgFDEZCp6DMhjEVSAizEF7mJ4mMDAwAxTp8PAsDGKgYH3AwMDB9Q8pjCgnxcAxUDGXwwA692awJAIcn0hUJxhKdgfKicZGA5KMXDVRIBUcDmaMSz6egMYNIKCgrFGICEGBqajgjGvgDSHINB4NMAEcwGSOJNgAxIPwmTDIsYQWACU5PRCUVx4AchtfYAixi8/gavWA0WIgaFHUOQHmhCMCwDLOi8hqdL1NwAAAABJRU5ErkJggg=="/>
  <p:tag name="POWERPOINTLATEX_REFCOUNTER#635F65" val="3"/>
  <p:tag name="POWERPOINTLATEX_REFCOUNTER#5C73756D" val="5"/>
  <p:tag name="POWERPOINTLATEX_REFCOUNTER#5C73756D5F" val="3"/>
  <p:tag name="POWERPOINTLATEX_CACHECONTENT#5C73756D5F65" val="iVBORw0KGgoAAAANSUhEUgAAAEYAAABrBAMAAAA4MulfAAAAMFBMVEX///8AAACqqqqYmJjMzMzc3NwiIiJ2dnYQEBDu7u66urqIiIhmZmYyMjJERERUVFS9yTo4AAACvElEQVRIDe2Xv28TMRTHrV6u4a5tqsePNvxO6NKNVkgsXRImxJSoC2M6IjHQnaE3MCAklCJRdUwmJqRmYUNqRoZKhAEWJHobI/0DkHj+dT7X9843o3qI/b7v43dnn5/tMFalrD0oKyJCDUrLBofCUgQGItAuQq9FK/uJ3j/ZOklE5xtCXML2ncxtGtGHGXpuC0E87Mj4TCv6hFBH2G1sXTWefOsjwB9hLyKzMsy7THsdrktjByGJG6dqRemqbPWRueK4pVAHWQfIqHdzyakazhkyA9ctlMaedMwjc5dgosvSIb7ZBgF9VvomBrpGMFpeRmZFG0Qd8Q94TDi13EVGvZyWnHoBGeg5si2kyAxsybEOkbnlqLYQ84e1bM2xJsj4pqiBjFyYTvdMqDRFYwwksyDr5zTqyDSHjmwLM4S+2pJj9ZFRq9fxaWEOGRhpi6inyJzLaofkS9Y3RSKrXzhdbaGNgXxTxLO6aXdzrR3/smZ9gFduT1vBrB7ZimvVyL3BsIfgGzpjMyrrTZiG97sztutdPyygtk7zJDaGVs4qbIZws1DPiwfenQMHXnQi5IMwtgzPbKHAmjR7BaolzVUYeLfCwBNfajE2T50quRdKyaR5qKlFOvneaGZCbqp1dcixmE6r7qmK04cjHfFcHSYtqUQJue0+1jm5BKcSdn6DbNM+o47lMNVfqE4lZ4g70kDG3iQO3Hcp7hFyMHHxqfToBAmAoYjzFL7ds8va1su/iSDUbSXCDYUu8uDjdxu67IlH4buXlGPORCUAujqcuSgXM/Bfz8D95G3HM8D11d4C8Q9A96zzE+GntorrCb///Sj2KbXGD++g/J7YwD14+/eoNM4+Xlx+tUoRNiY3WNOvTf0XMQhr+65RyHYrMJfEsw5wHukS8GMszo6jYnD6hW1/HxX7tBqn8NyDaNSq/wF42XPyJpCQRgAAAABJRU5ErkJggg=="/>
  <p:tag name="POWERPOINTLATEX_REFCOUNTER#5C73756D5F65" val="2"/>
  <p:tag name="POWERPOINTLATEX_CACHECONTENT#5C73756D5F6520" val="iVBORw0KGgoAAAANSUhEUgAAAEYAAABrBAMAAAA4MulfAAAAMFBMVEX///8AAACqqqqYmJjMzMzc3NwiIiJ2dnYQEBDu7u66urqIiIhmZmYyMjJERERUVFS9yTo4AAACvElEQVRIDe2Xv28TMRTHrV6u4a5tqsePNvxO6NKNVkgsXRImxJSoC2M6IjHQnaE3MCAklCJRdUwmJqRmYUNqRoZKhAEWJHobI/0DkHj+dT7X9843o3qI/b7v43dnn5/tMFalrD0oKyJCDUrLBofCUgQGItAuQq9FK/uJ3j/ZOklE5xtCXML2ncxtGtGHGXpuC0E87Mj4TCv6hFBH2G1sXTWefOsjwB9hLyKzMsy7THsdrktjByGJG6dqRemqbPWRueK4pVAHWQfIqHdzyakazhkyA9ctlMaedMwjc5dgosvSIb7ZBgF9VvomBrpGMFpeRmZFG0Qd8Q94TDi13EVGvZyWnHoBGeg5si2kyAxsybEOkbnlqLYQ84e1bM2xJsj4pqiBjFyYTvdMqDRFYwwksyDr5zTqyDSHjmwLM4S+2pJj9ZFRq9fxaWEOGRhpi6inyJzLaofkS9Y3RSKrXzhdbaGNgXxTxLO6aXdzrR3/smZ9gFduT1vBrB7ZimvVyL3BsIfgGzpjMyrrTZiG97sztutdPyygtk7zJDaGVs4qbIZws1DPiwfenQMHXnQi5IMwtgzPbKHAmjR7BaolzVUYeLfCwBNfajE2T50quRdKyaR5qKlFOvneaGZCbqp1dcixmE6r7qmK04cjHfFcHSYtqUQJue0+1jm5BKcSdn6DbNM+o47lMNVfqE4lZ4g70kDG3iQO3Hcp7hFyMHHxqfToBAmAoYjzFL7ds8va1su/iSDUbSXCDYUu8uDjdxu67IlH4buXlGPORCUAujqcuSgXM/Bfz8D95G3HM8D11d4C8Q9A96zzE+GntorrCb///Sj2KbXGD++g/J7YwD14+/eoNM4+Xlx+tUoRNiY3WNOvTf0XMQhr+65RyHYrMJfEsw5wHukS8GMszo6jYnD6hW1/HxX7tBqn8NyDaNSq/wF42XPyJpCQRgAAAABJRU5ErkJggg=="/>
  <p:tag name="POWERPOINTLATEX_REFCOUNTER#5C73756D5F6520" val="2"/>
  <p:tag name="POWERPOINTLATEX_CACHECONTENT#5C73756D5F6520665F65" val="iVBORw0KGgoAAAANSUhEUgAAAHgAAABrBAMAAABOCFvUAAAAMFBMVEX///8AAACqqqqYmJjMzMzc3NwiIiJ2dnYQEBDu7u66urqIiIhmZmYyMjJERERUVFS9yTo4AAAEDElEQVRYCe1XvWsUQRSf3OZy2Uty50TNd+LdpQmk8IIgSJo7K7HKEQJaCBcIiGCR6y2yhYUIkggJKe8atRFyjZ2QlCkCOQvTCGY77bw/QPDN3u7szOyb2Y12ctPs7338ZmZn3r73lpB/Got3TMM89SA1jrKRnTZyad1IJg1gv5Jd7P2Hq2eON+uMbFGlMXBaUJUg2+87YJlHLILK2/eRoODQ/gTsChdRUASXG6iFfKT0F24JtKNAntgNJPm5RKdlRUTaBLZmAdudjLjLihqQr8sqLmUohziwgKw9mBP0LIWJukCuC7IIczuihOAhIN9C9ExljyuGVGe+IKq8+C6LGgF/FjCD3dPUU0m1AkvflDRaIb9AnlDpYvNAntD6S4bWDOnQNVFls6/gWNRocWea0CnZWgWyejKyhy/ZcC2NLdk0AmR5M7KdSxYWiy6Q69xFD/IUCZpDIM/pOdwyTJscc5Bl+y5wUQv25Gvy/dpATnDVLeWke+wckGNyDnNsYxmLJLzqLv59t2DpmFxJ9jc2Zzce+y8qPjJAnpKCVrR6mCUsGMcRA4GQpfQc0YeqdGmZjpdK2Ao1IONvFNIt3fQpIGMhEFIJGUX3zDxOgKwUHpHI8BgtqypfZtko5qoHtInSKzzbmpl76po+ExdhafNVF/X5ht0jGrt8Nw1dkgWPzbhU5s7yeSKgRunLiFJUOIa3gsLTFH1VbJuK5qC24PWmydIddb5QPqTmmxqhl6GzijqGw2S+OT75bedNRWbndGEfuA3TQg8uTa6NKK1II+Z7JkH6y0ytEfItmNJ7Wrq+hnsF6a/NUuUFVzPQCjYlaUXBT3+D7NUtKdemqSF8elP4AZaDyrT+oylOe6D90LmXH2B78Al8L3AtAx00JYsuNr3mia1IYcrTZ6IjhlN+jBQjjVebHb95ZPwSWVQ/j1TsPbEA2/Vmr6rkKi2Yl323RQb8Uxn2tn3Ad5p2YlK2DZ1asKLF0mT2NV9sCGsXuBWABQWhce5rTk7J+tcmN7vanHu352PRn8Sp+P5Zlz5v+phVAm2293dnz5FM5IZ6/La2FcoE3fqHC7fMFxNBVp+uq5eB4/K9AMnPGtYgeS5ppyC7RiTbiQRr4PPAXATAbUyb16z45qyr+7lJu7FBm9GViTRU7HrwAprnCq2glrcuFL4j1MSVWbxZvn8GVIp2i5xKyCP6pSSPxdUXvx2Piv6iClwb6qp+xHTw7BdYP3aEZRAIJ2oYxwgjVNkGJpgqoWcf9U+gfwL9E/jfTyDawyd/Y6SHT0xGevjEXIL08InJSA+fmAutaaSHT07ei/bwycnRHj45l0R7+KuQ1Tb8ClzeUV+Fw33VHp4bkgC1h0/CCX2UHj40JEFyD5+E8bc+fwBrM7CMP+jFJQAAAABJRU5ErkJggg=="/>
  <p:tag name="POWERPOINTLATEX_REFCOUNTER#5C73756D5F6520665F65" val="2"/>
  <p:tag name="POWERPOINTLATEX_CACHECONTENT#5C73756D5F6520665F6528785F65" val="iVBORw0KGgoAAAANSUhEUgAAALoAAABrBAMAAAAyQoVIAAAAMFBMVEX///8AAACqqqqYmJjMzMzc3NwiIiJ2dnYQEBDu7u66urqIiIhmZmYyMjJERERUVFS9yTo4AAAF/UlEQVRoBe1YP2xbRRj/HPvFeY7j9EpJ0zZt7ZQhUgdSISGqLjYTQgyxqkowgBwpiCJAwiMSErFEBv4IOUiNMjA4C2QBxQtbkbMgdahUM7RLJeINJIZagg2kfnfv7r3v7t0924lBDL7B9/35fb/33t13350P4N9tV15Iaid8doYlttWT0XuJ5Kx2MnaoI/1nOod/59Ub9xvised1z8jaHLJcskT533XRc9HiGcUkhubAFuH/iPRlm2cEWwk5ztjx3zP2xO4Z2ppH9oWmHb7Cztkdw1vXkd7xin7v7PA8dmQV2Z+xuyDLHA5qzlDFlNPI7py9Q+uEaxT+Y001lT6y10yj1AubDkdk3nEMq0RMI/vlCK1J/mlNBZjqXizqpg901dRErVk1rVK/a9j796be0UyFZzU1rlzDlx+EkVHzl+BN1qQUbdd7KdA8si8oJbnfOw9dtkYw3sBi4fOS1SEhbrF7Dtgidc851jnBVJDdnD7ijkQfk6u+EekApSOqWeVZZNe+14pCYzq2qtdbLmxk7yF7LVKd0jw70H25YeZrF9mX9DirNsNaur1wQdetWo4PTdHq0ozbejYCbA+VyW1kHwK4p+ULPri9qT3doRSQfWDmIpm5SXY7DkLNPGTK9816zwat1OApe/jyg04Ad26tX7j1Bn2rXFS6Z3l58/oLH1G/krPIvthUmrXneyS2DnHOhrtL5svyW0uwcj1z20rSxcAHJDAuestX2enlZRo9H6b7fgt89twW7LAP45EAVWQ3R9XEpc3nT6tZ9j9HbO/hKrTt7FPIbq4Vkz2vDQt6U2rXKfA37mO+1h0V5RDZjTOfyT5npkhKfe0+H68uat/8aQYFOt8AB6R8KkqRIKaqCsEfXE9KOnHms05JwIS/1TBFpClkfxsNGXYqRMaFEr58csqXwhSR0RV6EJplR3HS0MLz2awjoVMIdTWJyqyxF8zyrFBBvz5oe+2pYVZxFWpIOdJFgquMbak4a98wBy4cdw6PFVCdA898Ld2ia37sSLytMpIDY+OmR2ecp9UAl2ObegCk6IbWTd74d+2rOGSMJ8UMnWbxZV4thBtCl2INH1cL4dOfb3xV5pY5svyCL8s+4XZQAKGIn4JZoyJXIM2wYiCsnF2bPcPFvMzgzN8oi3SfKXN7COBK0OoD6juoPTu7uAbwmAel5S5ewa9KiRL3CTdHAK6Jlnb9OVOAMOXafH9/xM0ZmWR1XEh313FQcqIORoAoVn13aDEFuWdn+PCngxNE40CA6gvNzFZpE2C/jDoFCDeAx+i6k0a9k0u1gGvy5m8t4esfiW53w3+plb+09tqnXKUA4QbcsjpScnZyqW5jOfq1GKBKp0Tv/8z+AviBvSc0Cghg0FWbmNTjnS8r7B5ZQimzNvAwCgho5tm7cT7dMiUrbImU3bxtiVBAQNHmWZbcsrLClsj7euZ+wikoQFBODUxHPllNga0QduivCpv2owG4p8KKGiCmfLsBKTkzM2JkdoJvrdZiUNAA6PYatJTG8XgSugzqldK8uOS+CFBZMgkqTgOgcTr2j0UhZZ/Gk1T9gVQO78HNhy2p3JY97TQAnqJIraMwgBcDNc1+h0ZZunI99n5LylDpKCnqNQCWN+cxSQ6AvwS2MUDCNJ3j6AFEajv326y6/tl/1LNkB+eoB9NL6HQx5z7GVI4U9Op1JRl9PnmnxyPWgRGhVK9RVKK7/8ntQo/fIIVDR76SfHrSwXZtTtaPuDc91J/YeBy19BeaVI1krzdEfYjgVinrOoB5eKKvWUNGMF5jZSv66x6eWl3TbY2wGHP2u5OX7yM3M/+4W+KTTa+zX5b1duXGx/80BLf1/jmZTvf6eKx2t+SToc5k0/gNubtt2kJGsGFeJLTOCEwWqJ9Aja6yJWRimozAZAQmIzAZgckITEbg/zEC8UuhMb6X5VJofOyWS6HxkYPlUmh87JZLofGR2y6Fxsi+TW6NxkgrqeKXQuN8RvxSaKzsA//zn+Rp6gbmJBzuWPNSyI08jse8FDoOR0KMcSmUgDyOS78UOg7DfxfzFMXoB6TcnDyrAAAAAElFTkSuQmCC"/>
  <p:tag name="POWERPOINTLATEX_REFCOUNTER#5C73756D5F6520665F6528785F65" val="2"/>
  <p:tag name="POWERPOINTLATEX_CACHECONTENT#5C73756D5F6520665F6528785F6529" val="iVBORw0KGgoAAAANSUhEUgAAAMoAAABrBAMAAADECwDQAAAAMFBMVEX///8AAACqqqqYmJjMzMzc3NwiIiJ2dnYQEBDu7u66urqIiIhmZmYyMjJERERUVFS9yTo4AAAGqUlEQVRoBe1ZTYgjRRR++ZtMJ5nM1rrO/q/JrIeFPZhBEJe9JJ5EPExYFvSgZGDFFRXMURCcoHPwB8kIO8zBQ+aic1EmF/GyMnMR9rAwEdz1sGByU/AwgfWm4Kvqrq5X1dWdTu+il/Qh/X6+9171q1evamoA/pvn4rNRz2MaQ5ZFPrXHEyYXGYS1Hk8UaGOYT3Rfzq2Xrt7tiPBndE1ibgG9XbBYO98MUHPeokkiEinbs1k632OYuk2TQFZFXyfsdt8ydmTXTC0tYZSlrt3sEjttV0wvXcMwIUN2Rien92e3aGKUJ+wqyLMQBRVnKaPRzqrPZjBK6Cwf7Pm4MMJ5EKYB5yOlGmOUlmI1qryusTZmKyTdHNtQg5zDKE/Z7FHmHDcU6cH5ii56V2c1rqCmQvSymqZVzG1FCmp8J/2mJio/qbEG0+75ghX8mEisj4TFC/Aa6yoeoB82PgGaU91rEaMsUctweucMDNgq0eeim1BWTYXDW+M+MQ0nB6eBnaLqhZC+ITHjnqSggVHMafaVlHCwGNs3qKQ6pFyQbrZ8WRGjaHnwNQaRCXSJtZ4BMdiyqjIYYZSWobexi2xPFxcmzWeaALYxyjnd3srNs54uL5/V+SBHLAo8ZZUgxJRs6lUMsDlxBYyPlJM+RploALCj1Rea99eVDztVPabkZYwSXfkC2zc378G+8mGnNknxxlwyY3O/YTW7byWdo/O9gx8z6cRy6/ra2euvKgcABbVlFHkbzY2X3qd6pBdJkeF+xdiproHQWb5347NPpEV/l8t+Xn/9HFy6kr1pOFEQbjdAB4fEQZDMLV9mx5eXqRc10N0eOOzpDdhi7+mWafW5qGhiFDPrOh4gY45jTlaD8yliR/dq0DejZFmFuEljFLKCiEaRJS1dKE/JllvmXzDGOm+bncrR28UBRlG7gXJNqAWzpFLy63d5HgfIffWQ4AWpj4xvzBOWTErLMfpoygbzJ3doL1K9wYqzrDF1YjDqp+mXlCfzo7yBgiw7pqCK6gwVjVQVPyZ6yVRp7XPbBunrUGRDLjOfzqEm4evB7FMaANpysqVYi1LW51lijCiwNmn7H8lpkB4aVJAyy8tFGRnjS2ZD2lvfHTOh/rxweKBhuz7MPOJZtudq7L9O4E+ATVnJ3CCQT9eLXmO8SOhkBiMV2LohTNGGOyA9nuD09QKwbXYHguVksIjmaTmIL821DKOcWRMDamOAOVv2R/FM54s6lyyQZex+af6Iy0EC+OZQERL5UzZ7oVTI97w0uHRytXiCS0te5Wf/RlpM83ydy30A77CrXOI/7Qn7C8izRf4UGj7gdhnvtNHAr0yJCfiQixUAab1fZML+iOV24pGl2ufnkPtclPWKso3Jv712hPkR/VYBMM1ycxAuYEfmw2Utv97ZIsunJ+OeeDp7Atde6mY3qusAu3XkKQDm6cKFHNNYYWz8eEu/jJm+9ntPKMdD8dq+4TzfK11YffljzlIANNzhCBjgVrrvUaEvb+lvYrv7reKivNOW8xP7C+A79raQUgD0Wy7S/R3o+aMqj3a8zr5DlmLK7DkcSwEwcnPq+lhkb3nOQl9pryNVSYco2ZYYBTjambfPqzP6yXuruErGn9Pr1HVAAUU6jPTEMuaT2hVeGiQKjGvBoVHAnFi9HqbBKkE0lXx9A1LezM2LjG25395sUZRLU8DKUOlznZOKsVEO3gjIIWZ48yp85sLyZJKkIQWsuYMRqjlzE5AG8p3BE2H70OMO7sC1ez2PuSkh5K0ARboIR6S3EjSSz7lshv0BnbqnKozYOz2Phsa+pNRbAZpDJS2FH/e8xDjnwJYbdJGhtaBcetSvXSXqG91ZafLyGm73/qimxJRqk8xTOadL5BxRCD+GNYbS8PIVSRlv6slQwQ91JWmam6avynUqPh1K/Biqyf6iVE6HNCYl5tSL0adAHRzNLXj9KYjKxLoECNrZJOMlUggUkBvF6DvUIILOhx0oc/gXTSvCcCrVCqtb8V+O8HS+Z1VNLyww65HwhbsYg2mbw/S+lcUr7Odl/bl49YN/OiKG9f8MyjQ+5eCfE+GP9TPjO/eR/D8j4c+6j3s0Auso4tl/NOfS2okIgaq6xM3eswzMMjDLwCwDswzMMjDLQMIMqEu6hA7imJFLujjwZBh6SZfMQxwrekkXB58Io13SJfIQx0i7pItjkAizSW7xEjmIZaRd0sWySAKil3RJ7OPZ0Eu6eBZJUPIGLIltfBt6SRffalokvaSb1nYKvLqkm8Joaqi6pJva9H83+Bfa/Sl+8adrgQAAAABJRU5ErkJggg=="/>
  <p:tag name="POWERPOINTLATEX_REFCOUNTER#5C73756D5F6520665F6528785F6529" val="2"/>
  <p:tag name="POWERPOINTLATEX_CACHECONTENT#5C73756D5F6520665F6528785F6529635F65" val="iVBORw0KGgoAAAANSUhEUgAAAPQAAABrBAMAAACyMbJbAAAAMFBMVEX///8AAACqqqqYmJjMzMzc3NwiIiJ2dnYQEBDu7u66urqIiIhmZmYyMjJERERUVFS9yTo4AAAHbUlEQVRoBe1ZTYgcRRR+8789OzubSuJm8z+z8bAQ0Q2CGHKZ8STiYYcQiQfDDESM+INzFAS30Rz83xWyRPAwe9G9KDsX8RLZvQg5BDKCiYeAMzdFDzugHkTBV9VV3a+qq6dXmZkgTB2m31+9r/rVq1fVNQD3sZ16dFAb5cDSbGBbGiF2ZiAyq48QGpqI/Y4O4Fx76twtV4zpiK4ZLjeDECcsLp3PO6g5btEMTSQivmVz53yF2BWbZliyMgIctDv7grFdu2Y40gJCz63afS2yw3bFkKQNxI54Oad3aEggdjc1hD5gV0GORSioOE0ZjXaWNTbEpBA6Mp12tkL2psC5Z0p83nnLJ+1EH6HrdhUUVyIUgXg9Yra4RTVm5FmEPhm40ihnv8YCJDvHS7roFZ3VuHzUTEorUceXtC4BcyMgBdW/mXxBExUf0FiDabYMgcGewdce6CCwnz0Bz7HVgAdoRw1aGGWNIk17cnoWoedMoZ3fOAIdtkx0mcG1Nh01k9KFw/eKbeIvmuwcBjZP1TMRlVDZ9FuKsj+rCG3mk9XSwaXQvExV5S7lwnStHpZRyTRCa2GkSkqnQnWv0aL6MF2MyXHoIXQ93C8kmWVbuiwflyPJOIPrCH1Md2rlplhLlxeP6nyYM3uYFnke8ZIpDfNr+sICWItdlP3dsBtN0kboWC8AG1p2o4f2iubGwpT3WYRUVETowStUWLfNs1Rnm3qx0WtxS2ePS7tv7t9syQZHZdnYHNrA1447f1670Dh64VnqNx/sttN8X8n0516neqRn/RRP/sE+qhhazuYQen7VoghE/CiFbTuQwLR/lEi/X7l0DBbPpq8YTnyTlPvnJ+f1rUd66qDX28RrmMwsnGb7Fxao6+CVNlvgsAevwjp7Te+ZlIFxerwKrpd0reBqCG3OpGmWMgeXVWnnvIu2vTtL0Dah06wk3Fw8jmOeZl3B6D9JhI5b/gUt2tg/oTamIn/XPi69plmQHa8AZly+fVat0LCD0DG764yZ0AkVp018Jegg9+lvSGjNG25WxL1tFmLPkp+TYpZ2Ikhor09N1dFfOW9fIt6OsyOmZt2+0sQnEI9bdKv5CS1tfOjnUZBm+2xd3a7QHbTplKyMrz14aZf9NSr7VA+ozvi05xC4t1FXHLwx8nVr1mjiGcmmyiol1qCL9okU0DUz8ZUH+WzEHdF6ampVxyoVJMzk9qxEwNtmligP8llj7Koh0lnXnA9/rrldaFvzOov11DOzRHcM+AnUMkQa64Q+PNfU4uJ2oenwOosMd1Xt0RwGTDrys8+zybOVwFhQCbpYOvbtUazruEJ5PSYXwik8RfNOxCRTN0aXEckX81LQoY4MD5wt+kN7xP2wwiUzpAZ5McntcjkoA4A8KyHfoBEJlNyUt6K5OXji4HdKeEF+8dDytCgRBbkY038BFEQ+TVW4vW8AmEDLKOjLApDsakpuy1szZr8GdSjMzaO3e7xLSh4TqxiPhJjUN7k4MOAHAS7ZkPm4WNGUXIUtFXWb46nxV62eNj9A3uXitFwSTZzQG41dDK/YgAIDjKXI7RkvPLm38STp9+YeRNtQ4VSC0FMeCtN8ylPcAYC7JR7NudX01fIKwGYFeWoAU6LqZFzsA8lXV3UlyrBlGK1Mnsz4lcWsiLN3/qeWUPa74nH9svN4q3Bi+Wl8K540gQFUvTE+c7KSeeiDlqEUnfFks+0R0b+ymK1hqf+x5JnJU7bzLfsd4Ev2kpBSA2jXPcuH3flflpHUlJ6qE1NvAM9e+4TpBqkjCbO0cgtqAD1vSjwQUymks+xFXxtBJMXqASiTnbJgKwXUwDE/lajSA2rzBTO45eSmWCZvmrFtC9Rg2hwbVQq8ZOzK4gmyKmyrBBr6S+HxUoOseTqhSs8dK4VdUMlnlyEhs2FKBHzdi1KtTq08mhqc6Rp6quSqjCurjWHnsw7erKnxpnjhzr/n6XJk4pU1NWh4I1QqLAi0N4qzoYuKwFZQKdz1mrelcOcmnL/TkswV+aSPwGA6XCwCpejSIzsQ9QHwmMem2M/gVqQq32MvtyQN1W1FBc/AoNYNpJIKlFxQiD77y7g6x8AWWuybokknvQePH1YD2kq17Qc6tM2pu/jNu70la19omrNJzAqDz3p8N48cebWrHJ0+qyjjOcj91xXD2GRrslaYcp75pbDQlHxjCnw+/b1P2gnHJUVZN3ly8CeBbvwfuBlZm8NdU3u6TAv327OkPxeRhpneHsrrnmEshrmoT44MfnHXLR2GJzrDKlZnH/cYi8w/a49/K8wzekT2ez9xC4GZudn66qEQF9l3C3o7de6Nv10BbP2jdSio3ImDX7bRzRqQYWHzP5Gj28qwYGx+MIsHtG1blyHJnAG4qKoMCWbiZhKBSQQmEZhEYBKBSQQmEZhE4H8WgfAN/bhegFzfjwtS4tDr+zFDW27oxzQC7fp+TJgSRru+Hy/0GrnfHy+yfn0/XuzwDf3Y8MuRt4YjH4K68R45UBjAvKEPW4xMYt7QjwzI4ti4obdYjEyk39CPDOY+O/4HwTdYse6BaKQAAAAASUVORK5CYII="/>
  <p:tag name="POWERPOINTLATEX_REFCOUNTER#5C73756D5F6520665F6528785F6529635F65" val="3"/>
  <p:tag name="POWERPOINTLATEX_CACHECONTENT#4D696E" val="iVBORw0KGgoAAAANSUhEUgAAAGEAAAAmBAMAAAAmdehEAAAAMFBMVEX///8AAADu7u7c3NyqqqpmZma6urpUVFSYmJgyMjJEREQiIiIQEBCIiIh2dnbMzMzAq30ZAAADKUlEQVQ4Ea1VO2wTQRB9Pv/OJnfnBUIgDsQmICElhY0rRJGAAk2aExUNUoyoqBwJiQ6dC4qIJhG0CEeKqIgUI0SVIhEFFEg4ElUQELekOYeKVMzs3u45CRESYmXvzLydmduZN2cD/7bGarXLfZFWrVar9NmH1ZSg5cd4ncyh2PyDZt2bF6IVH6yJ4ufr0rQ/hjG8T0sWxaoB3K4xeqJh4P2Kd04UDHLlmggioyk6Bt6vOMvihEFedEUlMsYHDXpAyX8XpzRk+4sjWj9aJnbFaX06XvpLo6RjD+KcjniQiaM1dlhuoa0JyLTcvpoOu0bICpbORGqukhPrRzqag1F0dbVfkTiSBOMPr4CmUGZyAXVDR+xxUHNa5KY4yIcwdNwfuSU9Z4rEo/NKLMdx+Q6qYlbaNwBNh/v2UpGx1Kf0MFLv73rthnThLRHS5QPWrNeApuNJyZLgROiJYCcE6oYz9IABsc0R6SlkxEnWYL1DUvZgi+QKZUJCPlIe/gByqkF7gCuOSzDtw5bgG0oyUuKIqDukPqfkYoH9ngL5aNbLFVKp5GQBjpq6vohRaoWkzdnmTD7HYh4oixJgt5BVF6iaZ2QK1BB5l6vk2RNTtAN3gM1hkumAigwZaeq5gNsCPEEPwkv6bnJitTZUD6j10p4z05rrUGe4Q6kGnSyZjmT0gMlnUds5qVxEB5lngfESK+a9y6qOUxJJhElAzHBcmxxvk/QiOkgt67dXjX86/oUiOoC5YXgLJJ2IDlI3o0qj5APRINEJ0QF0i8hVSGo6SG1HhbuquXX9QgCyIBr3bxyp6eD7rQP0oXkIaAe36jEryKzTRuM+tspS08Fj4CPFWELWY3E1z9gFboP3qtibZRnTkSDesh2C1HVsmiNLjVwuYM+EeMiij44q3btcIqg7RBuNSgDXZw3VkPdjUY82DB1VcnzER4uSjiw9cqLCNhaneM+r8vroGBiEvcpHig6bqpFdnfwiPuwSnObmJydnxOBPlQh28fxOiUAvGv928Msn0+F/G0EHDve4KS09cDPFbcJgrc2ywMUN2SlrmtZNsq2QtgtsTat/G3b6L+s3XpKXZxO7LlsAAAAASUVORK5CYII="/>
  <p:tag name="POWERPOINTLATEX_REFCOUNTER#4D696E" val="2"/>
  <p:tag name="POWERPOINTLATEX_CACHECONTENT#4D696E696D697A65" val="iVBORw0KGgoAAAANSUhEUgAAANwAAAAmBAMAAABdfejNAAAAMFBMVEX///8AAADu7u7c3NyqqqpmZma6urpUVFSYmJgyMjJEREQiIiIQEBCIiIh2dnbMzMzAq30ZAAAFV0lEQVRYCdVXTWxbRRAePz/bL4l/skAIjd32pQVRlIBszAVxaIJaLuFgyoVDkWxAQqAeEoRAAgnZBw4VHBLBhUOFI1WcCIoBIVRCFdNDiwRqLHEqP3UuINEDThESBAnxzezu84vj5NJEiFGyO/PNzuzfzOwz0X9AR4vFB0PTOsViMR+S95h1FajUdVqBONoV95pznjurVL3rdUVlv3tURO+bThfucjvAZsDuWh4UzarlwFt6PRA21GwAh5gdYDNidy0PyhxSw4G7h6dV1Qg1tRbAIWYHeHejkH3qvLo9EN9fV3kjTIwEaJjZAd7dKORg8Lq604peaSFn+X3qIzfVXdb1hL+fYSmzbJA6ZKd7Od6d2mJ73F+jhk20eD0dusc9nse4W6LFA4YdyA+o1f2ZJfB6mNZtePxIkf7JFgy+ZSYzTDWlvUTnqRKk3S077u8gVcccOtcGOxSk3Yu5UzJ+JotkT32ozmvrfvAfjeyTW7UoVXOjPirIvODHXlcXIQkNrlFBlYU9SWTTLv3ZsSxj7tXYGLmXn8k0Zlm0sBeC7/02f792YLUYOK3Ux0QTHTZ6IPcbbV5iDhTp4MKqzDkYYNPuLd8RcLKTUdUbsKpIblp4PIAPOhdhurjKDqyWKI535UA+/iWj8Sav9D1mQRtESdVmLjaFYXcwR84likrQXEO/hGVQhDfbD56oQtHixQRaeDz0bPGfhg67lmR1zccI0K9EAxrfxGGp2wSMlcgT8FOsIOcDi3A4bYeT6iM2qHF9DbS8T0ZlRyntfDrPCNE5jFPzzL1DNGien/E82DXc+DCldEWV6frBy2za4umsFuwrDKa/4raifO5OcwM6jMCT3E61eQ8lAc/CmId5dUro1RV4d/3gDhvMHQxpGWCaFlWTVZSRFhc5jPCTI3wE6IaaYiU9jQWPoY9VcbFiVePKswNM1OA3xWrBMrmMYStyPa1ZFrDjOqZW2CJ9gP+W8tEKNXXQIEtEnDNlvC/smCsnq2WTt2WZSXyZOH+eviJOECZrCCmOR5fnX5RkY1XcFk/ZJTKEV7QdbsoWPH35XSOMTHM883kplbvws/BokHbwhZOd8JnhKxdKqLZmFiXh7Ow9cFR/d0hYYXigBf+aNm8FXwciV7htYJan0GdM2oEdt8P0ixQzMdQDeziq0OBAS3RfmxUIIn0XWpC0Azamy5u5V9a1zKNktpVUZbHogRP680niKGSEDPpchuN6jB8jnuN+PUsDefQ27cA2TKSkdR5UzBvVA5uwXZAD7xoRnSnDB9OCfbq1KBGAF+gnFm3a8bGuEuEPFaeKljgw39wOb8hRRTkwERmBEbm6In+C3ZmIZieItFU0yPyjy9zbtONCUyKXsYjcocM3+O42WCcncmuWMqshLc3wWZEL7Ikt06VnGS+ozTL33bSLILkTa4D0KXKkO9hCD0w6bIdwsSiYXW0c2wJNtlFaTKy7dUYGqtxG1KvchdKugLsa9wGty9kncKRpOOyBSYftOI50Mh/SFtRYFWe7AgdJEyqPd+CMCtIOmarQNEsBjlne4AE6ChLYrDjcCstlYV1w+Qs7s9ovyn/nrj80x9GW0gmVvsrOaGGK20EdD6G0S46Qt8wqvX4PRhzDPbB5XIZGKc7V32oT8xRFMdGFYrEOjXvBR3v8e3XlJvoY7zh6fEaN/I4zYfKyR2746DPmRWpU/ypth/mMQW7uyA98StbojM/Rx6UKlBjrRE9+XQaX4iUoHwynQ00kG0gz2TYwclbK3NE9TcQlaCvs8asBeiH3kvRGy8U+3rhsVv58M7ckrHMC9Bh0Dq/tbpZO6J+SYvz/bv4F0EJK59UFkWgAAAAASUVORK5CYII="/>
  <p:tag name="POWERPOINTLATEX_CACHECONTENT#4D" val="iVBORw0KGgoAAAANSUhEUgAAADMAAAAmBAMAAACblL4xAAAAMFBMVEX///8AAADu7u7c3NyqqqpmZma6urpUVFSYmJgyMjJEREQiIiIQEBCIiIh2dnbMzMzAq30ZAAAB0UlEQVQ4EYVTPW/TUBQ9cT6EUxznln4AgRKpbFmSekIdmlahS5eMjInEDwgSEmsysqViRk2lig0p6dwh3ToWiQkEbdZOSbpl4lzbL7EDElfyu/ec857fPe/ZwH9i2/N2IlMsz/PKAU4Jo77QmoSbAbTefhTpLaQLKXw/MDBZkL6pkRtFANwtyc+lV/vSngM4Z/Jojk5GEjahVPZGNoz0oH78zNTMiak8NrBUNO35zASyZaT3mcU0cj8wCI0g08tF9gW+4vRJuMou2zI0b2B+gZHZ+hcS0lpIbh4dCWCyi2bMVo848JIdI27rGhVp+MteA3FbY27QVsk6B5Zs4aHcqpSuIiNrWoVxB9hBWzMgJ6uGZ/7M6dJV4hPPM3oltAXH9+nc8jyjF57JAyn/NbtcOJEqxzByPcAVLsUXPt+kyDEM+5pda1+pFpnTguGZE2MO8hwoFbVY52CiqcWAzBtmd9kW8O4p3C4lZ9kWMCrALlP6yxb0Vn5TWbI1VKop233NcVstpSoya2iO22orlZAPmuK2KmOlVsLOLqO2jqsqZYO7jNra+ylXU0pp/dqSe0eyfq8eGI7+dlJkocfb8VH4IVs1xiFZS3d8qag2/+3I/DP+AGJhVTQ90MlAAAAAAElFTkSuQmCC"/>
  <p:tag name="POWERPOINTLATEX_REFCOUNTER#4D" val="2"/>
  <p:tag name="POWERPOINTLATEX_CACHECONTENT#4D696E696D697A6520" val="iVBORw0KGgoAAAANSUhEUgAAANwAAAAmBAMAAABdfejNAAAAMFBMVEX///8AAADu7u7c3NyqqqpmZma6urpUVFSYmJgyMjJEREQiIiIQEBCIiIh2dnbMzMzAq30ZAAAFV0lEQVRYCdVXTWxbRRAePz/bL4l/skAIjd32pQVRlIBszAVxaIJaLuFgyoVDkWxAQqAeEoRAAgnZBw4VHBLBhUOFI1WcCIoBIVRCFdNDiwRqLHEqP3UuINEDThESBAnxzezu84vj5NJEiFGyO/PNzuzfzOwz0X9AR4vFB0PTOsViMR+S95h1FajUdVqBONoV95pznjurVL3rdUVlv3tURO+bThfucjvAZsDuWh4UzarlwFt6PRA21GwAh5gdYDNidy0PyhxSw4G7h6dV1Qg1tRbAIWYHeHejkH3qvLo9EN9fV3kjTIwEaJjZAd7dKORg8Lq604peaSFn+X3qIzfVXdb1hL+fYSmzbJA6ZKd7Od6d2mJ73F+jhk20eD0dusc9nse4W6LFA4YdyA+o1f2ZJfB6mNZtePxIkf7JFgy+ZSYzTDWlvUTnqRKk3S077u8gVcccOtcGOxSk3Yu5UzJ+JotkT32ozmvrfvAfjeyTW7UoVXOjPirIvODHXlcXIQkNrlFBlYU9SWTTLv3ZsSxj7tXYGLmXn8k0Zlm0sBeC7/02f792YLUYOK3Ux0QTHTZ6IPcbbV5iDhTp4MKqzDkYYNPuLd8RcLKTUdUbsKpIblp4PIAPOhdhurjKDqyWKI535UA+/iWj8Sav9D1mQRtESdVmLjaFYXcwR84likrQXEO/hGVQhDfbD56oQtHixQRaeDz0bPGfhg67lmR1zccI0K9EAxrfxGGp2wSMlcgT8FOsIOcDi3A4bYeT6iM2qHF9DbS8T0ZlRyntfDrPCNE5jFPzzL1DNGien/E82DXc+DCldEWV6frBy2za4umsFuwrDKa/4raifO5OcwM6jMCT3E61eQ8lAc/CmId5dUro1RV4d/3gDhvMHQxpGWCaFlWTVZSRFhc5jPCTI3wE6IaaYiU9jQWPoY9VcbFiVePKswNM1OA3xWrBMrmMYStyPa1ZFrDjOqZW2CJ9gP+W8tEKNXXQIEtEnDNlvC/smCsnq2WTt2WZSXyZOH+eviJOECZrCCmOR5fnX5RkY1XcFk/ZJTKEV7QdbsoWPH35XSOMTHM883kplbvws/BokHbwhZOd8JnhKxdKqLZmFiXh7Ow9cFR/d0hYYXigBf+aNm8FXwciV7htYJan0GdM2oEdt8P0ixQzMdQDeziq0OBAS3RfmxUIIn0XWpC0Azamy5u5V9a1zKNktpVUZbHogRP680niKGSEDPpchuN6jB8jnuN+PUsDefQ27cA2TKSkdR5UzBvVA5uwXZAD7xoRnSnDB9OCfbq1KBGAF+gnFm3a8bGuEuEPFaeKljgw39wOb8hRRTkwERmBEbm6In+C3ZmIZieItFU0yPyjy9zbtONCUyKXsYjcocM3+O42WCcncmuWMqshLc3wWZEL7Ikt06VnGS+ozTL33bSLILkTa4D0KXKkO9hCD0w6bIdwsSiYXW0c2wJNtlFaTKy7dUYGqtxG1KvchdKugLsa9wGty9kncKRpOOyBSYftOI50Mh/SFtRYFWe7AgdJEyqPd+CMCtIOmarQNEsBjlne4AE6ChLYrDjcCstlYV1w+Qs7s9ovyn/nrj80x9GW0gmVvsrOaGGK20EdD6G0S46Qt8wqvX4PRhzDPbB5XIZGKc7V32oT8xRFMdGFYrEOjXvBR3v8e3XlJvoY7zh6fEaN/I4zYfKyR2746DPmRWpU/ypth/mMQW7uyA98StbojM/Rx6UKlBjrRE9+XQaX4iUoHwynQ00kG0gz2TYwclbK3NE9TcQlaCvs8asBeiH3kvRGy8U+3rhsVv58M7ckrHMC9Bh0Dq/tbpZO6J+SYvz/bv4F0EJK59UFkWgAAAAASUVORK5CYII="/>
  <p:tag name="POWERPOINTLATEX_CACHECONTENT#4D696E696D697A65205C66726163" val="R0lGODlhfwAYAPcAAP/Mlf8zJf9VPv+IY//urv/dof8iGf9EMv/nuv9mSv/S0v+7iP+ZcP+qfP/yuv/j4/++uv/4uv+9uv/quv/f3//Nuv/Bwf/T0//iuv/JyfB4X+tuWvN8YPu9qf/8/OpsWf/IyO5zXP/Iuv/n5//X1+xwW+92Xf/Dw/WCY+dnV//i4vN+YeZlVvaJa+JfU/F6X/SAYvOmkehpWOViVf/Hx//xuvi0oPrqq/Kpn/3Xn/jRmfWBYsZXOvGom/GlmeRnXPrZ08ddPeNhVO2flf3sreySf/SsofOvpudsXfKAZeOnd/qOcPGXhOlvX9hwUO6glep2Wv/Y2O2Sic5dTOqHfd19b/GdkPCfjt18b+eQhNRkUveGafSZhP/huu57XuySiPm5ps5kRPWObuVyVt5wUuF0VeyLf/q8qNFhUPGTgvi2oeqNe8JLL/7ur8VPM8xVOvi+jfbOl+rBivONbONmW+/HkMNNMfezoOyYifbmp/i1pfC0hf/o6PSEZ/iiif3XoPGon/fnp+aIePWwo+FdUvihiOmCYeGkdO6DbuyBbPeMbvWEZ+WOg+uvf/3Dkul9aP/9/eBzYN1wXcNUNtFjRf/Juv/ExOnBivijivq/j+uJffezpPqUc/CXg8xiQ//ur+eRhd6hcfSmktVgRNBZP/iGauOEdfblpfHKk+2BY/8RDP93V/+6uv////8AAP//u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H5BAAAAAAALAAAAAB/ABgAAAj/AFsJHMgnCghWCBMqXMiwocOHECNKnEhRIQgSIwZqHPggQ8WPIEOKHAkRhIqNAi8gFNGlxquXMGPKnEmzps2bOHPq3BmzBoZKCC9sVMBKAgKeSJMqXcr0JgIJrBQMpMAKgoOmWLNq3frSAQRWFFp5OMFqwsxPjjhtWSQGDhGucONqncDKEqQHrCrM/LMEkSgbNmI8SqVDruHDPCuwekD0aMwcpZh0wNSihZ8zRcbEkalKVVMCrgS8AuBqlcwAnmOSdsXaVWqmq1wBGF26KYKoFlhFiNlGUacOKFAIXMEBzJoyN2J2/hzaJmqZq1u/Xhp7ttYIrHKzkpkpEfAdMAS+/9BgQo+kRspTox7AegH7Ba8OGHjF3lWAAq9AiyZtOn7o56rVFlMBAbjCnmkCeAaaaQQIwNoBr8TGWgP8vXQAa/3FxoAqBtakkExzxFAIDMQJZEIIJaSBhxPpvVSgKgyUVkCHqiRAwCr4GQChfrSZxt4ABrgGXWuuNOCiARIiqGBtAJhG2gARytbjKwnI1kCHEg6gSgAeJiSTF2r0wcF4ApWwwQdN9EBKi68USGFtBxywgCvw3cjakvvVFsB8BRgwHW2tGTmjj7UlmJ+AADjYXHVTbvmSo7GZ5ihNH8YExR1JkBcCEK18IEMKSPjwBpvPVaglkPn5OcBzPFY4KYAwVf8Ya4cVGrrgK3MGwJ5ojPLHY5ueMTrpTJXCZMgVXKC4gRVHpMDCDJqAEgapnlU4Y42vxDgAAMu1qieffg7Z30uD0leoZwdSKduuUc7mKoSvQCrlsDIV+9IekWxypgwCzSCECzigcQi1U7ZZZLauJMAhnlNGGuSf0d3ZJpIYvpJgkupW2dx7DatSgLbtxsslpdnpFtMNZAgyiLNSfOECIThUwUMeBMuqJUwXJrAKw7JeKACsL0UsJIEG1janKzGaRjQDAezopqyKZjjvyDJhZ0FjMqEyiilGmPEDHVQAggUbciDGlaxm13SbAnjpJVMdlGiRxRNDMDLFJJekvRXaestfpNgDY5U1UyBKeOKGHUGEckrfWvHN+Ct0neBBK1RZ9fjlmHsF1kBEGYX552k/FdVGKrEiAgZXga56Vg5gIEJQKLWigkck1W777bdncFLsAo1AAg24By/88AnRgBFKAQEAOw=="/>
  <p:tag name="POWERPOINTLATEX_CACHECONTENT#4D696E696D697A65205C667261637B7D7B7D" val="iVBORw0KGgoAAAANSUhEUgAAANwAAAAmBAMAAABdfejNAAAAMFBMVEX///8AAADu7u7c3NyqqqpmZma6urpUVFSYmJgyMjJEREQiIiIQEBCIiIh2dnbMzMzAq30ZAAAFV0lEQVRYCdVXTWxbRRAePz/bL4l/skAIjd32pQVRlIBszAVxaIJaLuFgyoVDkWxAQqAeEoRAAgnZBw4VHBLBhUOFI1WcCIoBIVRCFdNDiwRqLHEqP3UuINEDThESBAnxzezu84vj5NJEiFGyO/PNzuzfzOwz0X9AR4vFB0PTOsViMR+S95h1FajUdVqBONoV95pznjurVL3rdUVlv3tURO+bThfucjvAZsDuWh4UzarlwFt6PRA21GwAh5gdYDNidy0PyhxSw4G7h6dV1Qg1tRbAIWYHeHejkH3qvLo9EN9fV3kjTIwEaJjZAd7dKORg8Lq604peaSFn+X3qIzfVXdb1hL+fYSmzbJA6ZKd7Od6d2mJ73F+jhk20eD0dusc9nse4W6LFA4YdyA+o1f2ZJfB6mNZtePxIkf7JFgy+ZSYzTDWlvUTnqRKk3S077u8gVcccOtcGOxSk3Yu5UzJ+JotkT32ozmvrfvAfjeyTW7UoVXOjPirIvODHXlcXIQkNrlFBlYU9SWTTLv3ZsSxj7tXYGLmXn8k0Zlm0sBeC7/02f792YLUYOK3Ux0QTHTZ6IPcbbV5iDhTp4MKqzDkYYNPuLd8RcLKTUdUbsKpIblp4PIAPOhdhurjKDqyWKI535UA+/iWj8Sav9D1mQRtESdVmLjaFYXcwR84likrQXEO/hGVQhDfbD56oQtHixQRaeDz0bPGfhg67lmR1zccI0K9EAxrfxGGp2wSMlcgT8FOsIOcDi3A4bYeT6iM2qHF9DbS8T0ZlRyntfDrPCNE5jFPzzL1DNGien/E82DXc+DCldEWV6frBy2za4umsFuwrDKa/4raifO5OcwM6jMCT3E61eQ8lAc/CmId5dUro1RV4d/3gDhvMHQxpGWCaFlWTVZSRFhc5jPCTI3wE6IaaYiU9jQWPoY9VcbFiVePKswNM1OA3xWrBMrmMYStyPa1ZFrDjOqZW2CJ9gP+W8tEKNXXQIEtEnDNlvC/smCsnq2WTt2WZSXyZOH+eviJOECZrCCmOR5fnX5RkY1XcFk/ZJTKEV7QdbsoWPH35XSOMTHM883kplbvws/BokHbwhZOd8JnhKxdKqLZmFiXh7Ow9cFR/d0hYYXigBf+aNm8FXwciV7htYJan0GdM2oEdt8P0ixQzMdQDeziq0OBAS3RfmxUIIn0XWpC0Azamy5u5V9a1zKNktpVUZbHogRP680niKGSEDPpchuN6jB8jnuN+PUsDefQ27cA2TKSkdR5UzBvVA5uwXZAD7xoRnSnDB9OCfbq1KBGAF+gnFm3a8bGuEuEPFaeKljgw39wOb8hRRTkwERmBEbm6In+C3ZmIZieItFU0yPyjy9zbtONCUyKXsYjcocM3+O42WCcncmuWMqshLc3wWZEL7Ikt06VnGS+ozTL33bSLILkTa4D0KXKkO9hCD0w6bIdwsSiYXW0c2wJNtlFaTKy7dUYGqtxG1KvchdKugLsa9wGty9kncKRpOOyBSYftOI50Mh/SFtRYFWe7AgdJEyqPd+CMCtIOmarQNEsBjlne4AE6ChLYrDjcCstlYV1w+Qs7s9ovyn/nrj80x9GW0gmVvsrOaGGK20EdD6G0S46Qt8wqvX4PRhzDPbB5XIZGKc7V32oT8xRFMdGFYrEOjXvBR3v8e3XlJvoY7zh6fEaN/I4zYfKyR2746DPmRWpU/ypth/mMQW7uyA98StbojM/Rx6UKlBjrRE9+XQaX4iUoHwynQ00kG0gz2TYwclbK3NE9TcQlaCvs8asBeiH3kvRGy8U+3rhsVv58M7ckrHMC9Bh0Dq/tbpZO6J+SYvz/bv4F0EJK59UFkWgAAAAASUVORK5CYII="/>
  <p:tag name="POWERPOINTLATEX_CACHECONTENT#4D696E696D697A65205C667261637B4F507D7B7D" val="iVBORw0KGgoAAAANSUhEUgAAATAAAABIBAMAAACD07TYAAAAMFBMVEX///8AAADu7u7c3NyqqqpmZma6urpUVFSYmJgyMjJEREQiIiIQEBCIiIh2dnbMzMzAq30ZAAAIAElEQVRoBe1aTWxbRRBePzv+q3+yhTbUdtqXtkBRAnKaXqCHNihFldJDAhxAFMkBJATqIUYIEEjIFuJQwSEGLhwKsVQhDhRiQAiVUMX00CJAjSUulJ/GF5DoAbsRooSfMrO7s2/jOMEG8owEq+i9ed/MzszbnZ2dtw5j/7fGEfDdPfvJE7ZGrSHZdjuQ5rlK/JS6c/FytidNRvOc2rGOunZLKgcueQvXkGM7DxZ578jIyMF7+FbCOnCP8QVhNcDntfUJhR3iUxpzm7AKm5XJwtXadoVnBB3nPRpzm/g1VVMm69wm40WuqCwnLrHcusf5NjIV5pNE8i2KyvMxwly+19WkgVkf36iMx3XQD3cqyKyys+68vFc5FuUUdxU+4/JIKXMh0zBPKDTMuxU1zqcV5fKNlp8wW0op6x49gSWVN1x2i3l1lKPlEq3FOrnj5Tzttk/CXlgHk3TMll7ocYx1Ko/VzRBjeniKXHnYxz+Srrp9LdKcoWGLkz96grOpzszk8hCKcxVjOo118dNuD5W0F+VJw3CQniiNxQs9tsF3kQzxTYa1AOWxsNgCrN8KiZrBdpPs405BwViEMn9E1YmvdCbAYAQm+FXGONTpaZC/deXKlUXb4LlM5vXWg4arlDvyPOeyI43mtCuCUaYSNtuhdO+4N673RMD8Oo2Vac90JF2mltUOYSrCvLQ6XfbGMFd1albG6nxOsoK0Og1Jl8m8WW0V+H5pPuBU2y77o82Ze7hPFxKRZWtVC7tJeAwXBihZsEFzHN10x7FlTloxZStGntKGI+g2pcsIxoxConPfks77Z3XGqjqVV5kqbEfOdWqACsUu/gIZ/xekMTjiKcvywltwPi+jlGjJ047c98pAr2yhysu7L88Ti03qnR1DQ7sNF/Fwr4mUIfE3yWryGXbdeCJDasZFLbbyjMeH+BhJYcXEdeJz0H+Qsr7gPPW68+574MBuZOTWFRasB45yM7/N8uTnUir4aW2FNACrwEp0ba4UsswZamZCYd6kTsGMxZyKqW5uuE7/VWAlsDbX0dIKFd9q7BM3D+ticpV8vAqsLK3NbcUdRyZ6nEpvwF6t6mKy3/ygccRXgZXA2lxHSytU+IJznhAcK+jU3ErfdZXxXOL6XLvfXt8l2daL1JmTeR/1O062pWQ9hM+zEqU3/3TMiLf1MNaOzhOsSEfGoXSI6vB2NKyT7DZWpYD/mnmaJ691Mr2m2ng3y6t6yDsFO1JuTWkXmdFp8EZuXeEafLWrXezh1O3CidHkPGPRN/hx6VIz+MdS8o7lXChvsnigFJ8S+K6n+Cl4arOF5+FjICM6HWCM0ljsvV3iJMt3rivBfGfui5cmUYTgoAFf/1n6RqmAuCA4zPnbjPXXsNNNqR/YUvsHcp4aBFYOFVigitLYc7YlwIFanOcugv4JkesI7tNwr3UKuhbnUAFxxdc/35L2f4iov4zv9DKSbbU6nlMtYJeu/XCcIAtM6zQcfKO+83A/AQ4zDw5gM7g/B4wKuq25oHHr/UO/l+RCqohaNW+DRFvte8ZCUsMSTJU42gMfx1hQgO+Cr+Izy4MLZCUc4W+itTzuq5qLY4eoGKWoVD6cRqSddgw0yjOYFxkLqwqoLw3kPMRwN1Pno8KxZvAMGqugY8QF8jEEY+JkfILb+HAYL201+JEuKrJqdAEmTBWzR8EMKgxOs4B840EcsWZwDa1lew0uAtiGBauMLBYXV6Rabf5u+nluL3Spq3OOe2EQ8AeorhwEoNCfx91hFRh+e9lscIHE5kMMXnoj3iqTeG2nxabhdcRpy2vQrcJt6qy+syCXCCSrPreawpYKTUZc7PK8eKEI1O3W5cNnhRLx3fGnl24hG5qH5YRr0TcJz0V9DO+nTVOMHOQR+btsI1wWwxJUB4WaC6piuJZxDuDb4+S3goafaFpp0jFIY2AVIqDfRgKDWLQAX5BEUSQwMtkAe2VVLhYKiGsu0E/K7hXaSuRj69cJFC2BP3fBPa7SGJB9pFDWQV1qVTTAQfmBRSjdof8NC3CBlpWRIB/auUIag94Jua2pSEWookohNVQRnkG0EVb/OiFWhsGFPPO+EIfgUHrUY+u3YyhaTbJQGu6UxoAsyS0AUi7GHptQlVEDrJYs/c8JcRk7ksFe0ApUhMrH1q8ipqHu+Qa7UBrDSZ1jDP5gV8jBleGifHYlXBcT5cVFCbGuOzGf3LPfgRFTqxmVtNP8cyg9wXfM4J3SGG4GY8yHmEfEmoWR9tIKWCY7yFWTLD5ncNkojj/zATb+Fx2LiYka5EsZ1OSkMQ+k1cA8QHIOMR9YMCwNMJNLdgMEIGyUDtcPQwVtYAHSv1rnvmlEWm+hHMp6+OOii5PGBiGm+mwAqyJGAjChMTDdADO5ZPtgQgfSBneQJ3Iws7OgIKKC/1ANlLXRBoX8BpW5y+r1wAb48zTqkXEdgAEUppfDIqjgDcD4dyCrO32Q+SV1YU8W109Upp3YOVTWRivsR+GwjHAjjUU2seAMsuSYBEE9rt8GWJU0G3qYHysJ4gamGPzGzGWKLk4Dx3fShmvrbd+X/OwlEO/C8fbuG+WbFmFGsAWT2y/acI+rOqiU+3lsJYwzDM2X2v4Vjjx1OmLjelK/wwQSNe+BjzPAbr1Fxc5lw3hj0siLJ1pEo8kFVGTNZvDGri3DmoS2HA6qf4F5KPWIycVywF86o97xwXLqhCKFUAsXC8/ybgNBC993Jz41OdprQdF/ReQPlmK/QH/JSDkAAAAASUVORK5CYII="/>
  <p:tag name="POWERPOINTLATEX_CACHECONTENT#4D696E696D697A65205C667261637B4F50547D7B7D" val="iVBORw0KGgoAAAANSUhEUgAAAVQAAABIBAMAAABb3xDSAAAAMFBMVEX///8AAADu7u7c3NyqqqpmZma6urpUVFSYmJgyMjJEREQiIiIQEBCIiIh2dnbMzMzAq30ZAAAI9klEQVRoBe1aT4ybRxUff/baXmdt7ytNt1k76bfpf2VBdtIL9JAs2qJKyWEXOIBoJbutWoEqdV0hikBCtoBD1R7WwIVDylpUCAkCMVQIlVCt6aFFgLqW6IHSNruXVtADdiNECdDw3pt5840dO5T9sp8P7Wj1zczvzbz3PN+b3/z5VqkP0v8egcRnz/3uy75t5x3T6WgAWdmEC/8ofvrCO7W5krjRAEmn2Vlx3fwAaTaB/GPFOlqNN68X2zfd3YKDy8vLd38ODhEWuM4/oS7tIs9zsM02U7BlbVcNdgrWEWvCU99YXj4Fc+j+yx04YZtFXPCa1xmLzWut6S5UuJyHORxv+D5VZmCWsimwgULVKNO/iz1jrg++GG6BKdWgp7L7udKHDc5FZFpEl+XhBjGWgTUpwgFTasCK2rfOla4JkB9Jo6jzvnnVaDcB1xjreT2dsLaEwVrWw97CAab0GD+jf3gdnuNsOA4HjQNZkPjtwln1F41CUednTKOos2l0xSaYN8WMnkFYW8UAfYbRvEh11XaKrCBTnQ22zbipGHMUYW3Yjs+yMAuGdz/E1cgfcTt/yHRbJnff0CryFJRyK+xWBrSPnvY8clczNii1q772wI51Dnk102MwBpucx9d1m6iffTdUFQ6hdqAFvi4swG/EpX5AZQJFmrfkTZNVD8RDGxa1onFeqS7UI3VtyBiFYgDlwcSqpdUpeN6KW25Ti0ZWyELBsZWWmtBqvjnnW7nQqgWiLUyDXt611ZQwZ4aXLe8/zfme9Yc3LrYWfWEBrnWMzshqNWN21k850WFp1ekQZbFquFLb7EutDD+9dOnSBd91RWjVxaIsN+wCSlZ3hLkaIya70GqU7rm2rHMMduQYUBsx2SdNq6t2rUdfk5ZWO7IXcH7WhGmV903WnYxsUuPCBFaEhQnTKkbnWuBO3yzyKi1MEMiUmjCt4ql5I3CnKUfRVHCGsdJJ06pydysJOpxyMkdT6yYVsgMMPCCKphJzyGpRqEqV3bE2jugFLBqvRlpxX3Wr6Js2DSEtp0/M/hAHjLJot1B0E2E3UXT2H059PGRPNtUsg+4EO9OOnFsc37oy5xws2uKibK2n4FtieQyt+iKfUB7v6K1VvBlcB2RlKXB88iZNq+jLnXoKdQ9IeMaPN2D+QslxU3mHjz8BcP7oYRfE8o3Hjh11ILqFHejnyK5KcafwdXXL6nxFlK3yXlUoltGy2b4OhXCCYGeyVbE60E9UXq3c+xNA8YfBaNyBd6jLyx931Scf1OkRF8RT4wOPg8vA56DwR90v/fveYFNdGwObpleW6kae+xZHmRiLxQsO2+aCHeWYDeMY2Ki/snSsD+9RkD/krHYfXbIb8lFrCKocAxtjV5a+R4/GNss+LUccbPK9HbshP+IeLoPeY2DT4MrSQMvuSpnzwT1SeqVpl5PdadvTXrG35XZQqSP+3k7/kD+kr4LV4ovJwO2Qavei+yuqLUSa3Mg5cbsXxsLpPKNa8nljujQNm+G07WnvG9SOTKXX8KZ7bU+NhVKen0Wq1BrwfrhqaTWU0r3pnN1A//SSjDfblla/UPwk2ztZ2MIz2Y/haW19FPz3duFTg1L89lij68f8OuO3fRWew1rolNnCY1iF1dyFH2JNLOR+cRvfhCZemppXiRfuy7c5MAROO/Ctfyh9WCsQKSpbAvgZcl+P9H6k+Dd10Z5O2NLuHrEeBmid+nqoXGj1Cd9jcLGXh/pbaLHKX2YEXrDwQe857NraJAUi5TseOFBK/prQZId+5XepGDL16RPxNimZOoHXSHqT7j2Pn2XIwiuYn8GfoGI0yKPgI3UUdOmHWClqPHT/sXfbeop29Sd+H1uETH9ValrrvKhUjq+P0esVvJ0hV59B7/kQHKOpdzk8Az8h+w3aL1gpjS+hPJJZrXypREi4dBpt6Pu5byuVMfvBhRIWt3B2zOI1x3VkgF0dBZ8laZdcFSkWv0Rgjr/rVMGnyj30CJnwk3eWeT+7TQ6tsLrH0TCZSG+olB6VMo3qKLhHHWoHHSkBlJZY1CGRyvOTSrtPyVn52H0nKumb0/e9OFD0qXaqjoHMFhu0oo2B8QskjbxIsUgpwW8jq0Oqu6bBMM/cBv5kvon7Aarpgi/KzCkYmYyRmjkMj4Q9E+JKpNTlSf6JM3ga8t6550VWIse7/zef5d7TWzh1ad4n1rDesp+VkrIZ4NFFFtP/GzEMd3jo0uYy2kpRVY54g94TnvqefYPL+KFyd0m7irSKfmAkHfGpQNODUwq2daHFhCpODMFxfdbhKYjNrRTLX9Hdu/ZUoeshnlXq20YPP4N53tAqFhfEhN4VTpn5NgSn9WFXUMmx/+3b+MBU0/GjK+GeSKuob14v12YOENQ1G0MznDNQIXQYNv8qxXPOkSLL/ZKbY0gZPaYaJjtNnXcKarqEudAqFtt62cJFgWJYVc3eYAg29NDkIAk6KfVwhXphasq2XVfDPHm24C7wdVIitEqhsKkU/uFKVsenIgL45uVwn19vnAgAZ5HtpBJ6d/JzHFXDHKQkXEpuUv8q3HiWcqFVWsBWVIKwGMesRxH7nctgTb64hKyp/KYjVSfpHakEYqtXzdUcv94yXKyQ7oBWY0j8qS2E9JsnNvJw6IZgpelhHwYybgACaRKHE9PiNi5ZhlMSG4SESdN16h2Dx1hJQKtljM0FH8EdjrUUhgH998sQrDQ9LGAYLJYcaRnm6xgP51DBjJlWp3qoLFQqs4Z9ZrXpmCFAq+jh10iznjEpHGR2ZhDm4MTfhO68iW1tp19V/lU8f0eNZmZWk17uJVIWKjVPUPeMnjsOrc7sV+mzJNLjlkaDxBVDsNng7ZtTSdpFiTS1rvA/P0AvIq0NlCSe9fEZJh3/M7z4NiqYorcUP34S9l/A90gpXTj8lo953uwK2/V/rlwOU1xgShQPv0pvRzo97NNMNV8jU/O9+F2/raA4TMryiuzjWyLKanBNJuzJwjap9s5VKFM3d3D+YxqE0+Yf5T5ffNSV0sYn2X7B/OqHOsUzpsiNdvXw6L74E9jVozG5iWqD18e70vo+7/RfaHXv+/V7bNAAAAAASUVORK5CYII="/>
  <p:tag name="POWERPOINTLATEX_REFCOUNTER#4D696E696D697A65205C667261637B4F50547D7B7D" val="2"/>
  <p:tag name="POWERPOINTLATEX_REFCOUNTER#4D696E696D697A65205C667261637B4F507D7B7D" val="3"/>
  <p:tag name="POWERPOINTLATEX_CACHECONTENT#4D696E696D697A65205C667261637B4F7D7B7D" val="iVBORw0KGgoAAAANSUhEUgAAAQoAAABIBAMAAAD8AqYpAAAAMFBMVEX///8AAADu7u7c3NyqqqpmZma6urpUVFSYmJgyMjJEREQiIiIQEBCIiIh2dnbMzMzAq30ZAAAG/UlEQVRoBeVZTWwbVRAer9e/9U9eoQ2N3XbT8lOUgBzCBXpog1ou4ZAAB5CKZAMSAvWQIAQIJGQLcajgEAMXDhW2VCEOFMWAECqhiumhRYAaS1woP40vINEDditEKQgx8352n+3d0EO9K8Eo2Z33zXsz783Omze7Bvifk/nwypfPWwE74ff8g5cuL44WAp3G3fky2g9XbwhyFhm2zs3H2Fpw0zCqW6Xx6vXBzeKvfEca7zIrqGlk2U5lOskWFOv3vcuKyqTJNivW57vR3GFbDLPtNu8vk2DLjkE25vC+ci3ngQA08r7ato2F2Tabx1kwreEjm2QqWZDRRkBbtauHBTBW8NEDjqm6zN4cMVgwvgj3rD7LgomLNMs5foF4T0sTDJlNsC2ahVhA+WKc6cdoKqDcWWLXab7o9rQ0wZDZChvRLLR7tq0mGDLba7cZULE1z5acdUYDShcwz2rOLJLMOeQd1AeurVdXXbbqg0kXExXdF1W236WLD5B+mJls1AeLbiZC2k6dDGifAsScAhzqecttoj5gWWdbRNgpHwy6m1i0K812PpgKh+Y1qaqcCHvdfZ5+oOGmOFTD1YAylljkXnF2tLZ1eha9e3r6Dg0wpqenh/rA2rmX4eb5saJmE8BkSHMOVMLmULOJ8S1j+Xf7Fmo8foTpaXWF5b65h08q/lWv0+RMPeCrkopOhu57OQ7COS2JZZwKoKufPKozgAcsO2wsdbQMcNkdWlq9a4aVZY+Kew3iAW88aMDoAJA+ppV/b7ft16UJvVx2RnnAssPGUkfLAJc877w7xueqdnIb6DhUIHSR2Z/8JqzhbhDvhXTBOWKeiToz8h4xDMk5aKgEEa1ltBgZhjFPncehrr5sJAqJoGrBndBWEfkDhNyThOcSrpUgOwIV+QIfXoKSnS6ulf6r05OuoWmR1pMdsNPFU/n7+fjZ3BpA+j12TGhzg39r5B7oleKn9sVRCyC7xPE9L7KT2NqIkmswxYq8x0EAlS4yH+/hXxrMs5ExME8/mm0sUBcFxzX4lq8LtwkFSoodZxj7AGCiQ4Nuz/8KV/6lvAt1MBjK1NvAcSpdvGoZHJzsZFn5Aior8Zyi4HEb3m6cxKH1VVKgpAD48se2FaKfERpt0gLeItabugApUYZF9uNoUQoZpyDM4/Qc3o/j7CBErnGDJ8ooaNEcbSlq3PHY9N8NEektXlVVLOzhTb8AJET3K+hx+WU6Moefe2gJH+HEeMUeoggehFPsfVJdoTPHlpJXCOXrTwvlMwVCPOkoDhdv0m8AJOUhP15Adg2DbATS4pThs3CDl0lzi2ahpMg+S2Dmc7qWmEW3Q3TxJvydIM1TVXod/S7LriOok0bHa/gis0CDp8gXbnCHpIvbNSkBRDNc1CQRZPmVOFeKjlDVtxlle/G/K19gH8Hl0ZfySBmDhiurUH71gPEj7lZNiiyRSRiukHRDa4GunpSp4UT5e9s72KfFLNVTluzCCbhaWbm7woYMJ1BSUvIan30Ky0nj8qEzXC3VuH00wgWJNQxu2hnmArbr9ufIqDpQuE9wC4tfePrhJl9wXH6isaWoKkM7i7yLxe6JnziPX5wHSMwC0wWawKc2YRFDUcYpxtYFU+eJQunvg8OiWOSRjN1tKfIviOEtu3YTbfdrieAGGn8I71mZLpAdV6PFUR+RYdsHx0X5rlB1x/G3ruMFaVGeUaLldcV0gV3HRMqXoURQS5720gkpViS0H5Y/ifLQ1aS4xT/h3fEZSz2y6XE7Sng7B4kC3lW6QLYhkijmMYoXKMnDvw+WG0j9SqykAIeLNAqpqioo0fS48qDDo/1Hkqt0Qc9mFQD/MK+W8cq3yCuDcJf7O0xbBIPRHgSmOLw+RF/IvUVKPCm6SqIS271Md5UuKJ3OgUlYiMeHQdHx5gAskgrmhAXIrmpSmCXPgonY/NXMIsP9PcWuFGmYky5CmKtiawiJR0Fb0cAF98EgNtAmDBo8RBxpFJ2ANLmOCVTuOrNGiAclyiQIsee43EkXUxgH4xaCbf5cY/hcMminDwaxgcbxuUwWNOkUGyvjA1pBBSkZnfd1UJkXTXHhJpn7mnLiqBCNv0SDRODF0DXcTi/MAwGni5Z+xr72oE+Lf+bP37lIAZ4WOz5zlpR5UXU/SZIiBLV0kdoC8WUSidXGURftpj5YntqbRiFK56eSxpYAf5piIu/VaygxT1h49aB937EzF1EWIbeF982yLZfQsUTx3K4LFt6z8qhvlP+YG4TpQSGZ+V3fk0/VoMMWBbz8CSY21gkf/KKIYg9K86xuodtov1Z4S4X0bG6dRhkrRbrBTU3cIUi9cFz+Qv1k/mldSuditHFaLuiJZv64ZHmn/otxAOleRA1ayY3UOiC+oPT3/M+3/wHWGoqIcj786gAAAABJRU5ErkJggg=="/>
  <p:tag name="POWERPOINTLATEX_REFCOUNTER#4D696E696D697A65205C667261637B4F7D7B7D" val="2"/>
  <p:tag name="POWERPOINTLATEX_REFCOUNTER#4D696E696D697A65" val="3"/>
  <p:tag name="POWERPOINTLATEX_REFCOUNTER#4D696E696D697A6520" val="3"/>
  <p:tag name="POWERPOINTLATEX_REFCOUNTER#4D696E696D697A65205C66726163" val="3"/>
  <p:tag name="POWERPOINTLATEX_REFCOUNTER#4D696E696D697A65205C667261637B7D7B7D" val="3"/>
  <p:tag name="POWERPOINTLATEX_CACHECONTENT#4D696E696D697A65205C667261637B4F424C7D7B7D" val="iVBORw0KGgoAAAANSUhEUgAAAVMAAABIBAMAAAC5AwurAAAAMFBMVEX///8AAADu7u7c3NyqqqpmZma6urpUVFSYmJgyMjJEREQiIiIQEBCIiIh2dnbMzMzAq30ZAAAI+ElEQVRoBe1aXYhkRxU+fe/t35nu3hN3M+507+ZOEmPCjDLj5kXzMDuykcAEnNE8KEboMQFR8rAtoqIg3UiQYB6m1RcfgtMQxAdXtlVE4maZNsiuaMg05MUkmukXBRNId2JIXDXknKo6Vbd7Zzbs3J3bLylmblV9p+rUuadOnTpVtwHeT++tgeDzF/78rdC2806Z5CAwWASxzZMsvFV94I236zOLMuYKSrpUE6ynoW2pTyb/RLVBA/utD8rwd9zXxstnKH0fjw8MePt9LZx9/oxUpWmyeQl31YBZ3LEDD035LrzZYit41pYnU/BaIk3rqJWgiVp9XrcaCtjH01KcUP6/qkzqEEORoV41pZ5ROVVbjizNks3LeIsMWHAz3J014BDPCxkrUppQPsSajBzgTabo4wlTmsMjppTBY9JwMrnXPWkHdgLmrKqXrKgldKZsuyRZyLsJBkCZ9qwVcAU3jTh5q/Mk5YuM1XPzD9CRxTSNW6ZN3XqwVPSlIhySKvp4PDJUB01lSQT00TqrDVyLNE2+WIi4eNIqhloEcauQd/RJu9WILyIhERe1qHVR7zo2NDJ5t9p2Hh7AQ9Fq15hFOrLqJ+xWfatH1l0ZjTJ91B4s05kJRamTdqvFEVXlpJZTFur9v/VHYxAkbzGiYBE/yTw/sgNlxa9mTbg6U3PCFCbsVudGVDUt26lxq/5qdcfKOmm3uoEfsLIADKVm3Wr9eCj0oYtlBEo0b9oNlIfty35k3eqUIAA957YSFVEGs8IpoCt7lHWrgXEFRG6Lz5W+CefrNhihgTPOrUrYQp5WJEKJD+DTAiWar9uwhIYtiApdMAhdc3Ahnzsjkj0nhUTzfnStDHFbDx7YaJW22prGiijn2cy2RhJ+NqNabckxL20XGxmA2QQK4h0gu5uwkHq4aLQS2CmeshYcWAtNicphzu1gScqcsvoDWLCOac7GMAW7mzm3+oUkBXRjZZ1VQtsG0StioLQpyMHQulVfDoiOSyKlsix6gDQ+I0OuWw/VEU/r3GpehJfWSeX2agL6VWuDHTnEZK35gjXa9c2kZBsbZ0HMMo0/FJInqvba1pdZt5qd2P7qd48qCf2Wuw7Q0SrB90ukBVAybjXoYCivlHR+j7bGnr2c9Jcfx6N8E/zvV3HW2IS/3MMTBC0/2pWQluW87dSpj0Xk5ctia0QR/IYV+5XvwR3rszVh2JdbYMSLMnDdYZEAN2B0TfoBbFDV7r4OvnEl76+I1Z+LUAB38xUwp08N7CAWI7hmUe/hxzC6213AyvOfVNTcX1xf2xxgH9i0uDZVN/Kisxjh/N5Fv2K3DTJnF1G6/WKExz6waXNt6gijA1TKJyO73cdXrHNoWnc8wnQf2LS5NnWE0QEqxSdtEAPw076ENjB/bE9m+8Cm7bWpezK8DrDwsrsnyq21bPB9HSySapp63UaxMB8e7vKP+U5DkI0N4OsZJ3ZMtofR/QXoiCPNbJUidnsYg8XjeQ7aEtnkF/M2+I7H9HB630LxmOH8N0jZ2OZwBovFtXwEmnJ3uEn7aiMWt0PtXNwi+fSWXBjQ3YzZnb9a/YwadrWyQxeIv8AntRB7wW92Kp8dpdK33jrflJY3FX7nd/Ai1WKnwg4sYU2xuZdutY0tlH57p/oWFzyXnoXg0pfKnbPcROBcBP7ws4sf0QyESg1XEH8FMD/gTh+tvgZX7OmEkQOm1IAMtMGdPWIubvUHoafAhUEZG6/QiBvqBkHgOQuf8C5S1/Y2MxCquuPB44uZpxnNdPktf8LFmGkIMK1PEenTdI2kg3TvGfDVAnuB8nP0CpBiJe8FzzeI0OMXsVTiePKhU+909BLtqXi/GVKLmOlfQF9g1Oxe4XPCTYpdeg1yCvwNSa8OwSleelfD0/hL7tDkeMFSWb+MKk0WNfOVRUbipSf4nLvJPH7EN17nFTe60ShwYOUfoTv5mxlSou4Fqw49FlWoVPwGdyn9gZ8bGHL2ID9iJvrkXVR+v7jLAq0pdo/RwDxEbguyWitLrNW94AF3qPO9glAZ4LSiSF0mQVk9uXTwlDkCoD9230NMhubG64tkfnznmW6QIasRm7yj7QPTZz3WvFCpyClQs1HUJtU7q8E4z9IWfz/iXxP8jP57GNJTJXMKJk+mqnVzGN4T9uT+Rqjc5XH1ivxFwnv7wcuKSeR0d11F1RnyO7R0ed0H/N5t5UyZkpFgQGmXvJj+bcQ43FWqy5mrPEslBiX2GzxPdOp76h+qTLenB0u6N7lVkoMsaT7kAi8PlbK4qwtt5VBFiDHY12cdtQSpuaVS+du6e0+2P12N89zgzh2S8HOUl92pe06G0FFh2qy3MTinD7uCSk6s7tqlB6W6th9difckt0r8ZvV2bdYAQz0TGBp1TmON0XHY/FRKrbkIlbzc71RzMinDx1TjZE9w534F8ouUi1ulYkdvW7QpsA3DhokNxmDjHlrKSFwngEdq3ItSS8J2XY3zVKuFosC/MxNxq2wK2wD0RztZg57ADuDRq+Ghml6fHQCtItsJAh2d/Jq0ajwHM4mXMtvcfwNvO8+5uFXewNYgYCylbNZji/3xVbB2vrSFnIXydoQKqzxHEBC2fsNELanpXcIrNebt3GqKHH92hyA98+yNPFLdGAzaPUyRIVMA4KgZUielhV3asoxPCbYYiZPyDe6dwm8qJs6tLpFtzoUE9pWt8YVsiYQZg0G7hzkyg4XFCHUJZxtkDxeIwbRZVvcPiFmstKQ4TJndpmtUQKOShN9lznrFZEnJSphRWBknvROJ809qazv9vvbf6st313llFrXTK8X/pNc6Texo5Tc4i7jV6WOQO8+Y1luOBmRfMQabAG9qBjIcRQk1uwn0yw/Um0h7iyjBUyE946TlF/Hy68QgzbPkL6/isTdoHjnlKre+ElJeNlFhp/Gftathc1EfVG99iWdHOj1CPemelrZAStnZgX/vn2qqfPBHUe3IIc0Su6ymqsmCXa3sMmPvQo0z+FCX1j+lUThnvjh/pfq1KJUDn0znknnrL3er50xRNTrQw1OXxdTVY53czrUz+hr4QOze78QaeBfr0vP6UmEqfAAAAABJRU5ErkJggg=="/>
  <p:tag name="POWERPOINTLATEX_REFCOUNTER#4D696E696D697A65205C667261637B4F424C7D7B7D" val="2"/>
  <p:tag name="POWERPOINTLATEX_CACHECONTENT#4D696E696D697A65205C667261637B4F424C5F7D7B7D" val="iVBORw0KGgoAAAANSUhEUgAAAVUAAABIBAMAAAC0HXvsAAAAMFBMVEX///8AAADu7u7c3NyqqqpmZma6urpUVFSYmJgyMjJEREQiIiIQEBCIiIh2dnbMzMzAq30ZAAAI+UlEQVRoBe1aXYhkRxU+fe/t35nu3hN3M+507+ZO/kyYUWbcvGgeZkc2EpiAM+qDkgg9RpBIHrZFVBSkGwkSzMO0+uJDcBqC+ODKtopIXJdpg+yKSqYhLyZqpl8iGCHdicG4+cFzqupU3e6dWbJzd277kGLmVtVXVafOPXXqnFN1G+C99C4kEHz2wh+/HtqO3imTHAQGiyC2e6KF/1Q//dob9ZlFmXQFJV2qCdbT0LbUJ5R/tNqgmf3W+2X+O+9v4+UzlL6DxwcGvP3+Fs4+d0aq0jXhvIS7asYs7tiZh6Z8N95ssRU8a8sTKngtYad11LLQRC1Ar1sNBezjaSlOKn+rKus6xFCYqFdNqWeETtWWa5ZuCedlvEVmLLhF7s4acIjnpRkrUppUPsSaTB3gTabo4wlTmsMjppTBY9JxQrnXPWlndhzmrLCXLK8ldOpshyRayLs1BkBZ+azlcAU3DT95K/VEGYxM1nMqANCRHTWNW6ZP3RqyVPStIhQSK/p4PDJXB01lSTj00dqsDVyLdJ1AsRCx9SRXDDUPYl4h79onbl4jJom4RFzUvNZFwOvY0Mj/gXltO1MP4KHItWs0Ix3Z+5M2r76VJEuvjEacPmpDlunMhCLWiZvX4oiwclLLKS313m793ugEMVyMiFj4TzTPj/iirNjXrAlfZ2qOm8KkzevciLCmxbMa8+qvVncssxM3rxv4PssMwFBq1rzWj4fSPnSBjUDJ5k3rS3nevngma16nBAHoOeuVLI8ym+VOAV3xVta8BsYgUHNbbK+MTTpft5EJzZxx5lViGLK4whJKrACfECjZfN3GKDRvQYToYkPomrMM2d4ZYe1ZKSSb96MbZojbevbARq/kdWsaK6KccjPbGkn62YzKtSVnv7TdcaQDxhsUxEZAdjdpLvV80dAlsKs8ZbU4sFqaEqHDnPNliTKdshIEWLD2ac4GNAXr15x5fTBRDt1kWaeZ0LZR9YooKXkHOS1a8+rLqdFRSaZUlq0PkMZnZM51a6g6YnGdec0L99I7sdzeWUC/avWwI+earFVhsIq7vpkYc2MTLYhqpvF70uSJsL22NWnWvGYn52r97lHFot9y1wQ6eiX4AYm7AErGvAYdDOWdEs/v1RrZs3eX/vITeJSviv/9L5w1auEv9/AEQcuPdSXEVYzedurUhyMc83WyVaQIfsOK/cq34c712ZoQ7Ms1MeJFmbjusGjAGzC8JgMBNqhqPbGDb1zJ+wti9SfCFcA9fEfM6eMDO4nFCK5ZFLwvPI5Rx3cBK899TDXn/uQGu/6wD2x6XLtVd/Ki6xih/C6KfsU6ENJpF2E6zzFCZB/Y9Ll26wihg1TKJyOO7yMr1kY0rV0eoboPbPpcu3WE0EEqxadsSAPwo74EOjB/bE9q+8Cm77Vb9yR4PWDhRXeHlFtr2XD8emgk1Tf1qg1rYT48XCMQ952GID4O4CsZx3dcuocx/nnoiEHNbJUiunsYk8WkeQ7aEufkF/M2HI9J9XCG30LhmaH8N0jZSOdwJotHtXwEmnK1uEkuthGP3KGOLm4Rg9o9FwZ0bWM89Zeqn1TTrlZ26H7xp/iUZmIv+PVO5VOjrfRhuM43qeVNhd/1TbxItfipsANLWFN07qOLb6MOpV/dpb7aBc+mZyG49Ply5yx3ETgXgT/w58UPagLSSh1XEH8OMD/gQR+qvgJX7IGFkYOm1ICUtMGjPaIu5vW7oafAhUEZGy/TlBvqakHgOQuf8C7S0PY2E5BWdf2Dxxczv2U00+XX/CEX46YhwLQ+WKRP0xWTDtu9Z8BXu+x5ys/RO0CKxbwXPN+ghh6/iW0liicfPvVOR+/TnjoBNEPqETf9E+hDjVrgK3x0uEnRS69BToG/JPbV2TjF++9qeBp/xgOaHDvYVpYwo0qWRU18ZZGRmOlJPv5uMpHv83XYeUWO7joKHGb5R+je/maGFK97wWpAj3mVVip+lYeUfsfPDQw5e4gfcRN9IS8qB1DcZY7WFL3HaWaeI7cFWS2XJZbrXvCAB9T5wkFaGeC0opq63ARl9eRSjJQ5AqC/jd9LVIbmOuxzpIJ8J5pukDKrKZvs2/aB6QMgy15aqcgpUOtR1FrVO6vBWM/SFn9n4p8f/Jj+exjSUyVzOCaDpqp1c0beE/bkakdaecgT6h35s4X3xkOXFZHIke/6imo05HdoA/PuD/jN28qocktGAgMlXzJm+tcU43BXCS9nLvpsKxEosfXglaKj4NMvqTLdrh4w6eFkXokR0qb5kAu8R1TK4q4utJVhFS7GYF8ff9Q+pO62lcrf0MN74gh1NdZzg0d3iMXPUF52p/E5mUMHiWmz6cbgnD4CCyo5kbp7lx6U6lqFdCXmk8wrEZzVrttsBIZ6Jk40Ap3GGqPjsPmJldp4kVYydr9W3UmrDB1TjZU9yaP7FcgvUi7mlYod7cDIO7Aew4aJE8ZgYyRaSk/cIIBHazyKUkvieF2N9VRbhoLCvzMVMa+sDdsA9Ec+rUFPYDPw2NXwUK2wz2aAtpIdBIEOVX5BcjX2g4nETJltJrCBt53nXMwru7I1CBhLKb31WGt/cBWsjTD5krNQ3o60wiqvEgSErd84XktqhZfwSo2JO/OaIg+Q3SFILz4bJY+ENwaDNhJTpMwUDLjWDAmU0sIuOS9jWYItRmKlfIOHp/Brioozr0ukn3MhgX2lb3xjWyJuxmDQRmKONGFhMdK6hLMNUokLRGDa7K0HBkQsXlpSJKaM3+kaIdC0xOK3mLTeNlkSs+JmFFYKSi9F/PyD+tpBv6m9WX3xnjpvz6K2faUb8PGvdZro0f5vcBYxr9PHIHeeMS25HM3IFmMMNvHe1AxkOKaS1uwm0I9FUHuT9ha1BE+H9IyVll/Ay68ShTQvlL+8isdeo6XklKvc+nJIedkEiZ3Gf9euhs1lflC99a+8PjLoURpJ97jkDCllZwf+fX+oqXKMR1F555AWii1XU9Vk265Wdpmyd6HGGdzRJStAaRTOme/Tj1S/HG3lKCjTuWRe+4vd6jlTVJ0O9vDUdTKN9Vgqt3PtjL4nPhi990YpCfwP5xX0HMvleiAAAAAASUVORK5CYII="/>
  <p:tag name="POWERPOINTLATEX_REFCOUNTER#4D696E696D697A65205C667261637B4F424C5F7D7B7D" val="2"/>
  <p:tag name="POWERPOINTLATEX_CACHECONTENT#4D696E696D697A65205C667261637B4F424C5F7B6167677D7D7B7D" val="iVBORw0KGgoAAAANSUhEUgAAAYwAAABIBAMAAAAXGd9vAAAAMFBMVEX///8AAADu7u7c3NyqqqpmZma6urpUVFSYmJgyMjJEREQiIiIQEBCIiIh2dnbMzMzAq30ZAAAKKElEQVRoBe1aW4hkRxmuPn3vme6eirsZd7p305PEXJxRetxA0DzMtGwkMAFn1AfFCN1RECUP0yIqCUg3EiSYh2ndF5HgNATxwZVtlRDiZJk2yG5wJdOQF+Ml3QgKrmB3oiS7XvD7q+r/z5nb6prp8TykmDn111d1/vrr8l+qTiv1dnprMxD7xOYvvlISHt5pl3xIOSyASPOwEG8UP/b6m/XpMstT0ZwuVhnrWWiLy+HLP1BsQKho650s2h0PtPWlM0hf1yeGDrz9gZaeefkMF7lpePKc7hthknpbhBo5+m59s2AVvSZ0+AivxZK2jol0TW2n3esWSwwO9BKTIcz/UeSNMtIllq9edFTPLRWKLb+am4Unz+tbWJiMv2u6Mw4c6fNcrQtMhTAf6SpLFdM3OTKqTzpqVk85KqGPc8Pw5V73lAjlC5+SJVqQYeS0rzrySliItL9plNK8lZIifEWvO1HTslZhkT0gR8/fU0p1WLEn9YZrUxcrHAkOOMAhDGRUnwiI0dGusMDCR7UY3JpeCTQNF5kJuDeshi5Z8dhtqLRfH2a3EbCnGIDWZTuMOi/Lqm5YJNxuo+17N6U8zavRdVstHrBOIXYbUZl/mvO8dosQ1dYKJzrTJV6MMLuN7I4pTnEpZTTC+2fr526TYSzZwMLw0MKSp3d45iT7jaQ7bkxXfUEzIXYbszumeJJDEOc2osvFbRlHmN1GTb9D5FRqxCVxG/UTJa4f+XEjQ6HJmxJ0kEgD9tPiNiYYUarnm97QiM+CiOAG6LLvFrcRcyYL1W32KfxuiPJVCfwgVMJ3GxwiwpOwtJrjLfVhhkKTr0oICJEyPPV+wK667jALnzLNUr/ERGjyQVBvR3rLChaT0wbCk6rFsprvTRJbFgnRsxlcjRZfGcRF8bGpnAPMsBVTyX6IBmBFCUaGMdk2E6IxMdGICC+VmvU9e1jGE5F5V2pejOusxIsZ8fK+2/hkWIT35Uj6WqDackCqsELAIfIlg7iNqLls8K4U+2+YZSHKMBTCZ39UVJ6Nk1Jx/QL3uipWtsOexHcbaTOwyjPeo50+vUBUnWIWIQg94iTXampQlD3f4YNtUtRFiZKsrkPELFpMGLeeLZRAYRhCHPEITHfzrAZx/U3u3+Ml8tpij8VtJI3wTSxJzhixCoKyLDkXIZjNUebR7jHTXbTlX1fZ0wbgBzniJZmt24h1dImOiX2lknSJ6HVXqDJAAPw/pPvs7u/JB4Do4pP6GH2l+euf9UzZShRd7OmTgBYf75ojSZzGMnkclTlaiDRiFyHcGG47ffp9jqSMPvI4ZgH0EMlB4WvqjtWZKrMc8BcarS9wx3UfMweUWVKeEa3jJEVaERgvISyfGL2xYml61lCUaMaHD4/yfqV18fsssFL30OcZSh8aSieCAa4CrdAO7JHJGpFsNVxmC4EykveZJ3QwQtjUhZc/aGpSl32+BrCPA2DX4vq1tpEXXP0A54PJAS1Eex2PJqnMYCpA8FvRgrhTbDn/ROD7UW5p8gNg1+b6tTsY3UBhlc6Muh9bUz36qtDCgIRgNvlTgQjh/RU5dDXFFXFLkx8AuzbXr93B6AYKNP15vRTfVk07IKwGE8wm+7QEk0p9d8Ahppojy7A3HQC7htev3cvtv0NqUIu0Lk+U1ci4jSp0gwnmkHnVvzdNrbTk0MX1IcgnoBuPaXUVg4FuNCl2EYLFi7wmJxQ1VxqvmeI+bzDPF8pX1zoPn8VX6MvDe79D5lcIZjVSHAwo9cWEPySuD0N+rz6r3m0use7sPh8xAYAQTr5XVIcdRWIjF9CTMMi/nwyjmx0qBJXPqTatEqV0OS2HLouE8Wn8IAkmBBVuQcxMOdJvVURiTIuE8Wn8IAkmBOj8lFV9kNF1xCINEKFNSTiBKIkoBIua3YDsZVPKDHEfaUn1+eJHDLZc2EaA/wP9tG2/H/y3TuGjO2vRV326hClaN/hdj+kLKB1CGmH7z9HdnBDMNLOtFnTVlO6Hn3f7K/fMXeY3ArGX4jMqdvHhfGeNmjCcCsB3/rL8HsuAa9GwovWP0OOQXnpv8S/qmpxYCfmfE5Q6RicOJQSzigyhEA0qeeiY3cY3Sp4B54d53bgCaWrmGMPwrMAnvQt4tb1FDLjW3GvqE+XE84QmujQD3ybyLafU5uUXf09chGCWI8Tu9mQZX8K1KsWSGNEL2ILU+yvIz2F4KmLOXvvAcw3U9miQ8hI4nvr06X91rLnoGTPfLKHFGNOfKFwhidU1OlPdZLqKr6iUAX+CkZmLmAhFAHvhSf1DeqEJ1fNraV0INSuQtcwrZULGl56iu5Z14v8tuh0+b3rCTV2GAtzoFM7vxtuYYewHmxd6NAyuBfkl4pL7GT1rukTZQ/QYY0IAnzU+L9vH1nEHwScgFHWf2lBJO5sLtBr7wUOSrY5jpdQSQKliqrpUpfLmSdR4UmJKKfuDoPvQwUgvmW4+he1Odi3egOIYaZrk6Q+A8XMDWjGuNRzA1axi1m7T3ppDx5TlNuhEQmeq7+G/p0t4muRuYmCNTbFuFFWpfWHPqZTU0itPmuHT10nvzYcuGSaBm4JDI6cM5/Q2TAzZJ5wQYTiNs6CKBAdXZlVgiWmke+GumfKUuxKXl9AyR/aN1hc3CM/9wdD4enH4yQ4DbgMyYufOlYggVTUpqfuWaBuHwQLugqP2/GvMAZpLLehH7es9DgtscVzPGjHuQPqPI887twFylru3kXvc6f4uOIUtE2gstUrd3acKKL/dk7YwvifcBvqaseGP00eCeqTSSG4ZJnXVFHfB7qe0Rv9Rz7Ww1M+a5timjo8rjit7ihgPCjhqIGe3AbJj3TkcIumMqrlYaxfszFjLbDz/JaUeqdJbSC0+ktniuJ5Gc3FI/x11wG6DtteWUviDh2/gqchQPb4XHpktEyVDBY2Wl1TMRoI/xmo4C0dMxpcSW8S7pm87Tzm7DXLsKypGWMToiEcacnYPbJ0L3Oeaym8FatUyra2KAVs9kmHkzJZZ0Neq1K/vNiJwesltQHY3kUX1MOW7YGXN2AQUB+GWX5vAMiDN9+HKne2LbRAyrpRuEOeI/rLpwHcbC9CF2RLAgdnb9LEkB0F3wcqasVlsrflyoHZBzzSwxzbBYNKp+INDMBtbWjDcJ5wX7rqpg0SQ/qvUq9XeJBbHCLoTNsqA8ULUP6KtvPTT6t+Lr95TJyuRtYY7N96fGrSW0BUsVIOygNvAN5HUecLsfKcgDNm0XbALwiemVYKiWa5Nriv8Gk9bB9reQE3suRKe40qLv9aXXgPzOK18dHFZH38de4NSqnDrlRLyvIvcO42rK3th+2FOxYq3/oZWlV96BG/iOwlCA6TkzDB6/4tVQ4/nkTURTgkrT2a3aUpsWJYLferU26xSpt7VhZ1C2gmnKApG+lzxCyZ3tRRkJjoX3Yx8tls850jT6NAfnvnIA7YezeXtVDpjP9EceldvM/xPM/BvSVdUx3nVPgsAAAAASUVORK5CYII="/>
  <p:tag name="POWERPOINTLATEX_REFCOUNTER#4D696E696D697A65205C667261637B4F424C5F7B6167677D7D7B7D" val="2"/>
  <p:tag name="POWERPOINTLATEX_CACHECONTENT#4D696E696D697A65205C667261637B4F424C5F7B6167677D287D7B7D" val="iVBORw0KGgoAAAANSUhEUgAAAZ8AAABKBAMAAACWSESPAAAAMFBMVEX///8AAADu7u7c3NyqqqpmZma6urpUVFSYmJgyMjJEREQiIiIQEBCIiIh2dnbMzMzAq30ZAAALDUlEQVRoBe1aX2ikVxW/883/SWYmt7aNm8xuZ9raP2aViVso2ofdka0UtmCiPihWmFRBlD5kRFRakBmkSLEPGV0fRIoJFPHBlR2VUmu6ZCyyW1xpBvri+qcZBAVXMNMq7a5/8Hfuved8X5KZZHa73yQPvST3nnvOvfec8917/tzvG6XeKQf3CeQPrmjXJZn33euadnAnzSzur2yxT63+5mtFkcE75oqPUg4XwMjwPsAv+uBGiHqz8Ik33qpNlpllRXM5X2Vcx6LWuL9rm3nXruSwiR8q1MEi2nw3M7rroRV94STKN/WhTYe886Gmnnr1JHd5aP+2U++PHw02pzcMo6ReF4Y9B9+rbxVcRS8KvDsQPbQ7PVyq12SZmzcLp4a2W+G1C0VGdvUJBvdo07ftMSBU8n8KfIx6usicagUHddz2odv0yTxsQFtZHkAYBTqv5XFm/DPVnnK8e/osS6GnGdqrbVX3GhEivaeFe0zf5BhF9WEHlfSEgxL6Fgft1SSG1nyvla6D7rWPyCxfjZRs26wolNO+icmUvkCGn0ZfasjItH+klNJ80JKiRkUvOQnSsn97iVTazyjU8U+cUi12BeN62UldE18eCaq+q06dtV3JoRKjOhgyWtoxm2U1olrc9oKeG1KU5rADh1zvWoZlAoETO6SLdjKHIZX26cOHIV2/FhFu7NiAV8bCWpft8jXeqnlfuCZru5cECReU9xoXCn3Fj5tKeZplbruDGA94tqHDUJafRigS775oVPaExuW1EyWqrS9PtCaLvMDwYSi5j2Eou+Wxp7iXMpbj/bf5a3cEoVU2sFmsZP92jJ1/f3Ko2PSW6J/kOJR016HJqs89M3QYikz6s0YNlbY89nFOeFwYip4qrItEw4ehiJ97yOxRAQs6GNR73JMwVDtUZFF6fubKqAHt7D5mPg1JcUi4LucCEobGGKNUx3fgAxRh9H4qJCoYYdqcH0gYijl3B/IKxyiWe2Dbk6v8wCGhEeYl9QSLhB+G2E8hMjFvzXme+iijBrT7q9CyL1WGt8O/Rqg2R/28Ft/1ij+lL9TbRxvqBi29p9esgDG5DSEZqlpcVvNBSqxZzMB6P22oIdcEiNfklyBxcRU4ci60ZtgDquQGxu5WSvvotoO5aUwO1ZhYVkwsJ8Lbp0p+9tBfrciwV/X+098WNiJ7odRRcdElyVgzkkn4YejTxNG7XNh402hGkJFBgHGxNoMfaZX0rUWtyFWuwoajepLvSBiKGpOvPOc93jKKEFSjhEKAdPDOOFJ1KL+W8x7XLzHzefHVLY5MfhhK05uhLGQeM5E2O10EBIUEUHFx8LzgCFt5oai6BbGNFj/ipJiVEmOaX4J4DWiVM/6igtwpS75dAJXSxRFqsI3VUTaXuP42kzzeNm9FvLqEoSTti0ezzLXHa8+RakAxQNte5aVG30bb9mVbtClnD0/4VivIw1pCZM6FoViLHn+cqnFyZjnanDQSCwGAbK+jknLHsWMfkA40x6encqB/o8EHrJV05LNJ9PjT+mb63vXPv+spxzl6vKMPA3X8yba5MpXoTPboUYyTvUSgtwDo15ZRcYnR3WqOe0otoBuqG+xOf0PdNT9VZZZdd7lDc46fZM3HmQtUhbazAztSPZJtAW/HBUC/MoGKi/e5p3QwfK/q6Vc/bIipi5s8KNgOQLshu1NpkPc7rQs/YtGVuo8+dFH5iM9OcEBXMadLm7OyhKpBCVF3IgCgH3FHFiCV6LREOBxNP8H3Q5sd5+oB6KGodpAXPOJb1h7Umadrod6ILaoOfbpoQjUB0I9vPVL5I4Hw/cGK8fa0ckNiAvWkDEA7+u5UWeQaAdqSvD4RX1cNqxqkYwBLRSWOmXWzz0oeqNQPupwdqhnyKjvLALQbuDt152rDYRZgPmldHiurnglDVdgQA7RCrU41l8xr7DaVSs019zPsskjb2zHY0BNaXYFasKEGbYgANHb2bHBG5HW5eqiZYrguLsj3GuD8dPnKYuvR0zhdFzfv/z45cQFomRzfncyaPcWRWqkvJ3zlDPGAVPfr0+q95h3X3e0X7WsrAUjE1aCcl1SLvURiORewp+CggwT32EsLoHpzAQHPqBXaQyrpclqvGeggVybCkoACqBTrSOjbkPhSi/JHFZH00GIOYm0iLAkmAGJtWSTNT1i3AUR0CZlPXSgHEEgilERJRAGckHG5XKnsMrSw+mU28TLTqfrFwsfM2FPT67iA/Fg/a2f2Q/+rNf3xrVRwrU0WEQyXDP6eJ/Q59G5A6cE4ZuglngC86CUGVGZdzeqq6T6IrMKdvtxz95ivLrFX4lMqdv7RfGuRhjA6FUDf/dvy++wCTMXAitY/Be9NmvT+wj/UVf8JEup6C9xAjC5CSoCdK0U2YTh1wnsQgcPQt4qeQR7dzOv6Zci1YFw9o0uCPuydw9SVNVqAqealqD5UTrxI2ESbnsX3CHzbJbV68eU/0yoC7Fyyh7uF3iB8/ATezlJeC91ewlElOS6hPQNFVYQ2rB96pg5Ch9QVKlY88tlj/2tZB9MxV7lGESNGUv5GaRLJrq7SPfAmwzQ+h3skIX8OHQtFABHKN3aix/VPgFcNGKtPpb0irNmVrF28UibMKMozkMS+6PuOUhl3k8DLvQwl29EJvJEwPt4o1A99loTskEJMBfgVQuZ+RfWCLlLzCFUjKbhgZE00zW7QPswZpk9BPBIktayS9gnP0g71Q2/ShBouxUIlBJWKIbWJpPKmJijskphQyv4q6gGw6ukThuFn8NDJO8brMDAjV4OyiQFo/IKCdpGpZgWsanY2aw9xZ9FhQ29yy3R3onvgD/Hf0UXUprjXM/Dppltzb2n6oj1neoqpNOVp8yDo86n31iMXzCKjqNLrcE/k23C/hfs1wYf4JjipMzsFf04670S3zTak3Nt2mYSROfKNtOd4hfDCXwyMjyVhFssDYQjS4oTPFAkg4zYlqTcssGICEIu6DR21t3fjQDBcqIAft9M7nHpQN0x1+NvfAjFqQY9Pos27MASwxILY+0TceYtt6BQOVGCwUJW6d4MIcBf2xNrOKGqEIXCdsmmXs2BCdcgJoLitGddV092Gdr9UNh4DdKbC3z9vhuMQu3VcN/zmGWLRncZVCC2HIYAtmzIg1JJtqQWX421DOxfYNMfSn6TUY1WahdLky6Pthl8bW8drhz8RKw5DdPjWlMIfsog6akVO7smd6J45UFFycvABMknFbC76M+yQ8460yChKYo24LOg7zlLLYYiShzkVI1zE2JJHlnR6B9oGKwTmRZVfC1DVKdpvFQNufsQK5cyBmtVXqySBH4YiCKfJdaDsWSO/7GEbtqGVdYFjMDCkeT41ga1BObqBdMH5zdgyYcIv6TrxiOivGlZ+GJqFzZSKQHaNDdBXmhxE3oZW1gWWcPCOlgPUWT1VxwlcxQLjzik8vInFRlBmDZ8xF+nb7nFCNujxdeJv7T2JDTMib0Ubo4HmEPqvGCuTfln9d+G1+2rkV7LW/ef2+vUE8boRpXmCVslYyw+EIXxdSp0lkt2DFMQif7gN7a4GY5MqQZk1U5NLCj9d1DY0ryyDEnuhiDr8cvz3+sLrYBOncxE9fkrf8gZODpXU9O2Xi2jz7j7Rql+Z24k23wshbuH2P9BO86THMHNBu89xyanN6IMvV0EOv2RNKlLEuSDn3TA9dkqnpjdIAG+1So16Txs+DmUrOkUZOcoXCl8yraNSmptonXfP5vPtwhkHmkEhVp75zgQGHj3fO6l30n7sCpHpO0sP/wT+D79VcDmBCEUlAAAAAElFTkSuQmCC"/>
  <p:tag name="POWERPOINTLATEX_REFCOUNTER#4D696E696D697A65205C667261637B4F424C5F7B6167677D287D7B7D" val="2"/>
  <p:tag name="POWERPOINTLATEX_CACHECONTENT#4D696E696D697A65205C667261637B4F424C5F7B6167677D28662C447D7B7D" val="iVBORw0KGgoAAAANSUhEUgAAAfkAAABKBAMAAABKsTC4AAAAMFBMVEX///8AAADu7u7c3NyqqqpmZma6urpUVFSYmJgyMjJEREQiIiIQEBCIiIh2dnbMzMzAq30ZAAANZklEQVR4Ae0bfYzjRXX6+/V7t+3NcR/ebg+6HJ/eYbockSB/3JYshOQg7qJ/aMTYoolRSdwaowYS00oIQYnZCv5hDLpVYvjDM1c1RPE4thJyEDFsE/7xUNnGRBMxsQUNH37E92bmvZnfbttdjmu3EiZ3M2/eezPzZubNe2/m1xXi3fQOWYHMO2Qe5zQN79vn1Owd0ujw0v/RRMIfPfWbr+RYYO+oSRYlDM7BMHsP4JcuLlw7MOfWET5kRrh6I2H09deyH3719fL+PI1ckJTOFAnX0qhVqg8skxe45PJt4dNuHeA4DSCnP7GBNOrqB7IVGNKvvYcGvuzmunxmHtJ98kDHIC+5uSanXpinKrH2LlsVBx+bEtfJnIMA0Jv/upQvwAjfrMkfBkkjrqXluhoxJtd45K6Br5T7GFeQSwwPBvwDLr20T9Rk3sUgHJUXKpRflkUF7Ezm1WiCtT0sQVV2FOw1szlCtuUcgVuUiYtchtpuIbMuQsEpWtc4AZtYRoH4d1ZPVIiuzNGAZRK3ZRQDCDVLJrY+ZWHFIXjypGg/6SA0mJS7DK5lF3gT17ARGckblbSq3Zwy43ZBdpPkNEFblY2iwxG3vTpYEZLLpjrRm8FlHhrctccuLHebYXx50EAzvEVRuXebQkQDy+SaE6eDLitVXAY8hMMzdNBrauODA9k5x1khZnn2aWnNwmCxkrR0im3SLq/brMVoz9g/lzoiOGE1WwhJ+h7jORdYQROsGVuJNhPYy5ne5qIuuZtGwEUwegSA3QIYrEG2blKumLHL7AZD7joNlKy16pJL1KmLhJW2U3YWIsgz7JrvCAGzp/2YpTn7kg1ySS5sU5pagLFFChVonXHUvbw5GgjwDq2SDDjbBikpuXuRsPTtu3tZceUtW8PioNndA67MJsBhGAXoODQYTtImlEkJFu1MarQ0W8kVNZGS4jt0tHHw6NWbmyQdK1LfqdnX2e+AgJ6kCTbNoYw4dn7b7j5FSwddRvRtJnAU1FJYd48HrrN5eUaA8Xm3cbCMNHL75lBGG/tzJMX23X3Mcff+/K1yz/w890K9QVy5znBACMYOH0gFNjRONR16e/+pPZ1nGVKOGjCyJzARMHNxdpkB5pa9NMAWBEgjqyQC8VuM/H3M3L73F60k7kG12F5QaL+LjfR2FXU6ZEKEe9yB3B6GBs8ENnSS4lvj7v3j2TUeevvuPhQw8glrN7kvAJr2eERkYLlcruHCpUCI3aUau/vygRwJ0N32XWQ2EOiGepo031G6CcnPKjTYaMoqR7Q4XpuiOXb3E4QRotV7D3vIGZz9bM9DHXeUbtZxfj26Gx6K56uGaFKEx+4+bCOyOsUCW0rTDWxlwaq40zLmzLi1ba1yOjgf4KJrkKPW3ZPVhgiAhrGm6YOE6lMGZ9/ueagnrVLtmLsXi3ybgZkkaaPtTVc06dRmrGl6vs+sCd0NnPt6oEY8s9YTRMnTEG1kZdtVuq5c1QOH+XYPsW9R41JsmqKrGtM3D5775r5ejFXr7pNka3vxDRVXdfe+RhJF2BaC5pt4x8oYW99CpBnX43nOAXfala27LzlRn8MxAtC95IRZtyfYGthAJESKIWbMevQVL7TXIUW5nYMMuPtGT7MY4B5SJcS7LMQRNkQzvBtJdsvW3X8MZfFezq6/ppYBISUdA5OunUu52qX4MHPcfXrHFF/E7AkXdX7HKNBhh7vIbiMxu3tfWbHCY95djXWkIVRec4GEfbVBU6q4kNNJjru3gzn00YDOC0tEPkVjLrKba1AEINjdJ3A9UjDBCRX+pKZzAMHsGRAR9ylrkowJda5K6+6j9vkkwDGSCn+1EO0sn2d+ZYyxKbBfYxaXQbAqLEFaGcTCBTBxdIsMwBfKnJXdvmm+6Hyvs+6+kC1a5lFDR0gxI/JbNDa/MHt1dojs7mO44x62Utd4r7mA6wAoAvCZoEhdCcFvmnx9Rhq7+0vlg5Z35JDf3KPG9GvWTfGHtVskRypp4+7DDdzYCGaTaNrTuO0JCA0ZAGRzDTKT+E0Tbs1zhIRLg4avcr4mKCJ81r+auWBN4St/3qmfb/B6fbJb/KXaP/aA3IM/LfjH3+SUGdk/1pIHAXXs3qYKzGbQrnVx3SbxjIdgkRiAenkFMpM41EtJDu+Ovi7lPdDd+8/KvTliVGUYHxYWLKoEVdeDWMp5gtrT94jLFqeK1F3bvGxAcZqWvWxx6m5WQEVpwdkXXZStBF8CGYB6YRdkJtlQr/z0isaZtz7s89GcRlHufep+KVeoJsQpOf3CDaoaf65j0RbqgzYMg6nI5P1OyuyjNE8hrsFfLWC6yQ7HOEAXoU0bt72+DFkV73PtXQ4A9dA+yHTynIAiuqJxvuoess/bUQ07RALTHHbAcbJ3UBtvMCsCfdCGZzBVM3nuSTPtBheLYOiFXA8viRZ+AK7BOjAA9YhV1rCzk8C+dcpc6KzXdQXlVbFVlX1voI8+aMMzmBro6C1UcLMzci6yJqp6HUA6AqAbn+MFMIZr3G9qncH+QOoRJ/b7fpuuGeIw2tjNqQ/aMA6mbu5te5gSHPmEzE/kRRcmnZJFUEECsIdyBXNMSZlTpYLnGOwPJF+y4U98oeYGTv0bjZYyAef+binegDWAc1/FrWYAJZk9qeT53JMiRO8kgAjlINsqhV7hq7Q4nBuuwd9Klj70zHT+jaXGHQ+Bkj/Xufa76P8YwCZp9bblgexdawDFfX16C6C7gt5YhPhi1K5EgGmHK9fKh8R71XP35c0n9As2AyjaKcziMI/2MkI6bfUmpLjOigbZzOjKDt7/SOgtS95fBkR3AVrF5Q9Es8PNI0sMDgBOiDqqEqZEPiFXFTTOmQp7UEAGRBwV3ttrjoAW/pacLgfnF8F1y3D8AX7ZtK0VG9zjkKkq7MExGIAAKA/1O79XryBepycJGFRmdmkjCjz+siixux/UZsdoMfDCPorIgBEloh4Lbv3aW5UstQJTxpUDZ9mBzysaFJ/N3qZwx6fXwMP+WD6iaj3R/2xMfyhIBRHL+3MQoSwr/BV3y9NQOw+pC2f0MDo1BqjTswS8tTK5BrffompzIwSR5hCkH7tCPf6Fn49MifCZOzKNJWQhdNxBX/7b/FW6A6ICY0HKn4KgHWz0vuzfxZv8kIOYc05g58J4sUfPpoFz7ko3DHXgsFcQ9kBecvffyHkKeaSTkZWXYRIl5VIJPcPog95paFpfxQ6Iij8JlvJAPvoEYqNNXLjvIPi2U/zUc8/+CXth4G122YW7slzHTiJzIDXepmAhnoLjhUKfhfIErIoIoSr0Qh+uAKGFa8NU6PHCTx79b0Nb0JZ6x6jmgGP80l8xhMaJijfxxWS3kjCyAN4TkT+HBcnmAAhheLkZPSl/AnhRBWtkqagFiFX7ndKdF/KIGbv0MIitvyY8iJeEk0pA+IKQxNuSvwvuFCp4VLPvhVYNWjh7ogL4Jewl/WvMSzKHxe2YjV+CC3NKhTh4IQyZZ577YS4odXxFxPTeqc/ivdAdnFIZ3poEURGBqaBITSSJjMoRGqsU3YU/ZEF9vx7+d+Wcku7jcJTRsUQqYBTUJKoYD/ZBw2/AUD+IqnqAXpXOpPRZai0Z7HgV6RV8OMAXkx/B/5bMQa6SeXwFd6iqZfMG2xPNnw6Jik0eUKuGP8nxXr/9GdXJ2GWJNTDWaOnVO1BdOXkUkr8Gmidi8wlqI1o/ItKvxJgKHaTRU6A2wTPe439WMHyfHpukBQJ3D14eTuXhHAJovVSKyXUN1JWjp3ltQPv6UUxZSGBnKsB36eYtCh6xOjZzp5+IlFCqBkz6I1BmjLsHcIak1s9e9Cu4Deg46LXDzFQhrlxHAthDfXB0ZexycPcg4pQOyY2JQlQLrRwks+n0Bw8b0OavQJRJBGaigqv8hWoNUaDpx1THrHgY5WlPw9UeSnL3ADZ00AfxzxJy0OexDWjjEGrqdNhGcNksYitINXo50dUxy9Ha4xX3j1iSu8czsCoE/IM4sAK5QJN/72Z0V+m1j14NjBw3EmF9qfkZ7L3xFdjJ2KXoKopUkodOYknuHsO/BRFGXEidfw9P/0Ob0DoogGhpSWRWHao4jpokwoBbHOfZp5Vez8o3iyiudff4e8/YGqC0yqNL82CDN6CFdggTsohBvqVGYdMhHVmHgM94kfAKYsYsJSooUEh+Wcll3f0s3PNncoDUP/7Dr+hpmN8GtNAOYQb0/0jeoc7KqQochFPQwaSxerd0oLNxS7NKqAlztWuajYKJgLH6KgqrDVoMVEHNL4hWBx2WCWb4F+DlRr8q/iv70jVlNJwp7TnT23pexgFHmWpzOFpSmzbH3cNPBeInkaR3Nw5zQO+wAW1urxP7RRTvc0SNLQv4CwCp46X6ClDCj+cgH7N07EX5zCsgUwTV0z92XO59FRQYU3z64pdzUGbMlbdReWNhM1r9rATmlr3496hD1OhOaFmS5ocYsamOf+OzRSCPWYKfN0DKgXqi36uqGpno49PrKK13qoiFuLQJFh9SEB3HeyCkz2S/oEpDxftStHHGLOSnm9kTBlRM45J5+Fn/JpDGw527BGvzN4yLcO/KMcwV+B+0d9xF3QnDkAAAAABJRU5ErkJggg=="/>
  <p:tag name="POWERPOINTLATEX_REFCOUNTER#4D696E696D697A65205C667261637B4F424C5F7B6167677D28662C447D7B7D" val="2"/>
  <p:tag name="POWERPOINTLATEX_CACHECONTENT#4D696E696D697A65205C667261637B4F424C5F7B6167677D28662C44297D7B7D" val="iVBORw0KGgoAAAANSUhEUgAAAgwAAABKBAMAAAAlNhFkAAAAMFBMVEX///8AAADu7u7c3NyqqqpmZma6urpUVFSYmJgyMjJEREQiIiIQEBCIiIh2dnbMzMzAq30ZAAAOFUlEQVR4Ae0ba4ykRbHn++Y9OzPbxz283Tn4ljfeYWY5IkF+3A45CMlB3EV/aMQ4iyZGJXHHGDWQmB0JISgxO4I/jKIzQgw/xOyoIYrHsSMhQMSwk/DHQ2UnJpqIiTOg4eEjVnV3Vfe3O7MP2JsbDJ277uqq6u7q6u6q6p5vhXg3/b9pIL/DCXnFHTZ4R7B7396hmN4zO2zwjmA/vLBTMXurO22x+/zRj578zVcC7tc7apJFCYNzMMzeB/ili4vWDs64dYQvMCNcQYT4ewg6a+VrhQ+/+nrlAB/PkqT0dJmEamvUCtU3LdPnuOTKzdFTbh3gJA0gJz9hSJ3yOp5hVz9QWIQh/Rqvx8U3NOQzxyHdLQ92jTQX3lCTEy8cp+rmMraxQ0qJCXG1DKimS+/416V8AUb4Zk0+qFGZX4dZhl3LyTU1ZEKu8tA9A18m9zOuJBcY3hzwD7r0+f2iJosuBuG4PFeh/IosKyB/QBVnK/NqNNPaXpahKrsK9lqFgJAdOUPgFmXqPJehtkfIgotQcJYUnCSgUt7ANETEvwt6xkL0ZEDjVkjuttkqQKhZMrENKEt1h+DJZdF5wkFoMC3HDa5tND29vIFpeIi85KVL213fmjAS9GASJslJgrYqm2WHI2l7dbAiIpdMNWMY0mybXL4hwT1zNGG4qNxjBvXlIQNN8aLF5b5tihQP6cs1OU4HPd5mSan9SjTUzGEdAui1tKXCoezkk7xFplkNOWlNx+aCpUmHim3M6tlt1ma0Z4ylYIzLNxw4ZTe9EJKOQoInX+K9m+K9spVkU6GoYUoG/Ro0JGObxrFUFhg1bMAuCozcJMM4JutGkAp70YirsE3FbK+45Hnq1EWCyq1TJY2UxsMsw6v5jjSgBlqhaZq8L9lhzsvZbcpVCzG2aYuFWufpJAC2YqKKqe2eulBPu1FJk9NWnTVloDulsEGkLH37YYNc1L3ovGKNj4PmsAFwFWMUMtu1wU4/uwM6/hA6lBTsVWhbzNkp1UhHW40cN6GX4rvgaPPQ0Ss2Nkk7lqZh1JA4a66iwW4LJPUkzbRlDm7M8Q7bDhuypEPoMqavUKFTonRiwwY8i12FcxsqxLAyn9cfR8xLMwHfHNx480BAomw/bHAX1T9+k9x7/Dj3Qr1BxLrGMAkRdbcRU4cAZENLnKSaDvO9/9SeKrIQWWdjMLIvkAnZxCR73BBz215QYC00KW9xId4zXkmFIsMExQ0J8xpwoGwlcA+zxfaDIqGrYqy/g2nQ+cPg1bhUj/xTv17PJG4qtMRjFEKbsME/UVjl0bcfNkRCriFljSz3BUDLmsOYJL3115jb7MzA8yac1733qMZhQ+VgQAP3+t+QiOyU06FYOtL3wPvONsxIulNtewhntN0Aqxw0Y28dihM5bMgQRoh2/1XtI0VYDdOO37DMSWcbTrPvbNUtxzAhnrgatEVnk8OGqI31GhRTbClfjxZXcZbs7ndaJnjqqOAFQ2ktOSxDBOdcMx63YQPZeogkSBqyY0J8kFADyrAaOnTwQ9xjdptx2AAG46ypoW6lS9PS2wu3aNHJzrMdE8/bJn2hXsg2NEI1ajBtrWGc/BOooU704ZYd3o8wbk+u6NGj/NoA4XVZ47Jsx+IrGjMwD9uG1v5+jFUbIqTJMEMwX+/He+ZxVXfgGokWY8MJh6KopbDCJta2kGvKdZieYwScdhUZUG3expPuohB5GKV7s4ryts+wxeDIBp4OV4xAU0YxA+WLuBfFOLcL8TthQ9PaUHtSQsxnvBLhdRfiCFutKV6fNLt3GzZ8DKXyXi6svab0gZCSk4Ex1yhm3f2m+DBzwoacPRM+eSrmGxKQsFZANPiBpUQGAczFHiMJhw2+MnmlR73bm2tIQ6iy6gIp+64kRJpVisyUnLDBDga/4MwQw3BL5w0oJp+ksefYSzZ5fThsSKFisjDTjIqnspMBQKAGBkTMfXUb6zs1GzbE7bsO/LC51XkjCXe75J9lRKfAMtATqUiwubC/O80tgQxV0EVOCV06BzSAXpUBmE1gxbQPsi+a3yqRZsOGUqHMzDlWP6OGBByhPRuT36Ih+cHca7Dp5rAhgXvAw1bqWcFrzaJCAEUAPluUqSsh+EGWb/FI47DhInmf5U1T1GZRQ4L81l41kl+zXo5/VLxRcuiTM2FDtIlLHcNsDB1CDjdCCsRnAJCtVchM4gdZuLzPEBLiZw1f7vxKAj3ycOr7hyuYHbQMn0MUnfpug9fo09/mH/D9Y/fKvfgNxj/+JifMyP6xtjwEqGN3tVTIN4VGsIcKHEM7EAHxGYB6pQ6ZSRxEZiW7w6OvS3kndPf+03JfQIxQ9uCAmRTFF49ZqsGmgqrrgCxll6DO5J3i4rmJMnXXMU8uUJwi/VcsTt0MS7h12mAfRA9lm4dfQRmAuvt7gw0iK0/VgQbJvE9inw8HCmOy9jLXvE/dI2Wdq+KknHzhWlVNPte1aAsNQBuGzanI5P1OysLDNGEhrsTPOzBdb4djHKDL0KaDG6GxBFkVb5OdcQeAemQ/ZDp5TmASr2ucr7qH7PN2VEVprGoGlfuTHMfAkbNXYRvAOMywDGzGQmhT2ZyqmTz3EPbrZANuDnevXIsuiDb+HF4DhTAA9ZjdvlFnSYF90+TJwKHnz3U0eHVJeWckV9mHO8wD0YZnQKNQDzuv4PLD+2lsVVS1QkAMAqA33zq+nCN0dm3zkbJWe8CYfUhaU/GDDocUh9Eyb0wD0IZxc+rG3raHmQezkJLFTFFZtawsa/OmAOyhsog5prSzwukZhRqYZfhDC2RJv2QDq+RszQ3JBvYwZEIGbMMdUrwBygDbUMXFZwBFmV5WAn3uCRFxQoFIoLADs2rdJUVe4au9OBycWTfhjrsDOD9ZfGOheev9sP+f6171XXSfDGA3OfUM54HsPWstxd1bjNAsugw9Qa9AQnwxblXi8pxt+Cp5v3iver2/pPW4fpBnAGU7iVkS5tFZQkinLV6tsk7wBA1OiybZinjduYZSbyNX8oozIHqzIGVS/lC0uixubIHBvsB0PYR+RDRwl2FKFVNyRUGjnKk4CgVkQCTxLHj7zOnQwt8Y6HJQ/r0w/Ty47BnWP8CjzxY6HNTpEPEqjsLxGICIqgj1277fWES8Tk8Q0L+M8T1f0fPj2vRCxV+CWHqxf6vRwCbAifsoIgNGLj2pm762fTF/b48PNsrWYe6oS3CdXfghSYPis4WbFe7E5Crw/Fg+pGp90f9sTn4oTAVZKwcCCHmWFP7SO+QpqO1C6sHxPYw+kQHq9DQB2yzz94UZ06twGy8r3HUQp5rzkXv0UvVyGX0+NiGiT9+aby4gC6GTDvqS3xYv1x0QFRhLUv4UJO5io/cV/i7eDG9BRL+VBEYxig8N6Bg18FZ66dcm0gWDsIgUDwSnsOEbgaeQR7p5ufgyzGZeuWZCTzH6kHcKmjZWsAOi4nfaUh4sxh9HbLyFGvwOgm87JU8+9+yfsBcG3naXpoMe3N3lGlZiMyA+xGuQvCfhCKL0p6F8BNQjIrg5+qEPLwKhjUpiKvR47ieP/repzW1bPbBUA+AY4fRXDNdxxuJNfNPZo0SNzYIXRuTPQTOFAIAIRrAb0WPyJ4AXVTBdlor7ArFqB2R156UiYkY3PQDy659LwGikzZ0bfiJJ413NH4f3TxWfKjX0Qy/j1NqoBqIC+CVE5tTfbczLACu3YDbCCa5ZWRUz4b00Yh6i7oFJofjJukjo1VSfDfRDd3FulUOQERURmEqK1EKSyKscodFM8XH6kv0aELAnZ5SYH4cFRr8UWwTDoWZTxUhzABo+scMdQ1TVA/SqdlFWH7P2gsGOaJGr44sG3rx/BP/bMoBcJfOEDN5UVSvmJbkvmn8/JSo2uVepDz9r8l6/ZdT/6jG1CiYe/YN6smqoYAEnwT+Jmhdv86vberR+AaWP8JgKHeTQv+D+gqfHx/6sYPjZfvTSuBINwgaIFuDkHg4QQFOnUkKuaaChAgaa4Dq0r9/vlDkFdqYCfLtu3qawFKujpwRpHiDnUbwmzP4jUOZN2ADgFImvX+joa8N16CRseYeZqUJctoYEMJ76TOnK6OYQNoCsEzr8N/YMUW00iZDMNqA/WVmHNn/Qo+wnMBMVPO0vVGuIL00/pjqqxQMoWGcSnhqgpLABwKYOJyGgWkAO+mlwHdq4kZo6OLYR3HnL2ApSjZ50dHVUc/QReNP+I5YUNuDxWBEC/kGEuQi5QEdx10Z0T215H50iWERuJKL6JvUz2A3Gw2Ano5viKyjbvLxgGUsKGzCwnBVRxEWUjfDQQty/Aa2DCwi/FkR+xaGKE7i3RBRwc+8INeTUlp+Wb5ZRbhs24Ce3iVVA6dOAHtGDJV+HFtqNZGQZLxSWGodtAOnIGoSSxvdE64gZ1ZRaRMki8stKQBs2TMO7w1QASP21JX5lkIOJrkML7Uam4GgcKTrUaTmxCGfkJHQwZkzkjV3obGTTtJIuYy6WLbN0MCOwbF9FqbX1S8DmUBMNo5UxAH3BVP8CvNzoV+V/FV66soJWNqsdb26L13Ic6iym2gwOntZ20Akb4JuK5DKS9HrjV0LoU9ahzSU6c0DE8TZJ1MSSgD/dkDoAa9SBEn0sgHxU07EX5TOvgHAx3Ln+sRNy36uwtzElJ89/OYAyb27ezcU3Zjei1Rc5MMnC+eqBkxrdBi3npfl0JTHR9a97tgyNRzXBByGQAti56DarqkaG/cTkGortnSxjIS5qgZ+AFEYn8RYK6TOFL6jSUPGSFm8+bTT66VbhEQMqppHLPPz+4XoQy+tCdiHWjl87clK+K9BQNPA/R8j+SHulrL4AAAAASUVORK5CYII="/>
  <p:tag name="POWERPOINTLATEX_REFCOUNTER#4D696E696D697A65205C667261637B4F424C5F7B6167677D28662C44297D7B7D" val="2"/>
  <p:tag name="POWERPOINTLATEX_CACHECONTENT#4D696E696D697A65205C667261637B4F424C5F7B6167677D28662C44297D7B4F50547D" val="iVBORw0KGgoAAAANSUhEUgAAAgwAAABtBAMAAAA/nyTqAAAAMFBMVEX///8AAADu7u7c3NyqqqpmZma6urpUVFSYmJgyMjJEREQiIiIQEBCIiIh2dnbMzMzAq30ZAAARAElEQVR4Ae0cf2ykRXX225/ddnc7x/3w2j34esdP7zAtRyTIH9eSSkjuiC36hwaMWzQalcSuIWogMa2EEJSYruAfRsFdJYY/RLpqiOBxdCUEiBi6Cf94qLQx/oiY2OU0HPgD35uZ92a+9tt2C+12b8Ok/b43b97MvPdm5s2b+WZHiHdDt2kgt0mBvOFNZjgnyL1vb5JN77lNZjgnyA9Pb5bNxuJmc2w9fexjJ3/9FZ/L9Y6aYFHC4BwMk4cAj7u4WGn/qBtH+JCp4QpKSLyHoB17v57/yJmzxX08PMckhWcLxFRdoxYovu47fZ6bXLwxdsqNA5yiCuTgJ0zScmEVTbujH8jPQJXRErfHxddX5HPjEO6W+1cMNxdeX5IDL41TdH0e61ggheSAuFr6FNNvb/zrUr4ENXyzJH+oUb2/CpK0O5aVS6rKpFzkqhsGvkzuZdyYnGZ4fSC6302f2itKctjFIJyQ5ytUtCgLCsjtU6+denglkrS0m3mYlSsK9mp5n5DLcpTADd49F7gEpV1C5l2EgjOk4BQBxcIaojYi/pPXEgvRkD7VWyS+66arQELJJhNZk/dY2Unw5LxYfspBaDAt+w2ubjQ9Mr+GqH2InOSmS9teXxswHDRACBPkIEEbvasFhyJlS3WwIiLnTLTXEKTZNrl0bYIbZmhCdTG5y1QalQcMNMSNlpB7WmQpEdCXa3KcAhrczVJSzyuxQDaHtA2gV9OWCquywqe4i4ywGrLSmo71GUuTDhVZn9Wzm63OaM8YS8EYl649cI/t9EJIGgpJFn6M+24P95WNOBsKeA1D0g/LUJGMrZqJpTjNqHYDtlGg5ioZxj5ZNowUeRaNuApbl836gps8RYW6SFC5nVRJI2P9QZL2xaION6AGaqEREj4qecKckhMt8lUKENapiwVy52gkALZovIqhVkddoKStiKRp0laFVaWvCyW3QfTY9NbdBjmjS9HPojU+DprdBsAVjVHobdUGO+VsDejMh1CgJGevSN1i0opUIh1tVHPCuF6K7tDR6oGjV6zNknYsTcWoIbljU0WFpy3g1JMkac0M3LgzO7TsNmRIh1BkXC+hAqNE6cS6DTgWVxTOzagQ7XpEuf2xxpw0AkTNwE1U9/nESutug9uo0fEb5O7xcS6FSgOPdYlhYiLmdiNObQOQCTRximLazff+W3pmmJnIOB2DkaFAb8AmpnjGDRDX7QIF2kIn5SwuQLvtkZ6AZ5gkvyFpdgP2FSwH7mC22DAoElgqxsMnmAqNP3RezZTq0fwUVup24oYCTdxHLrRxG6LH84tce+tuQyQwNfRYI8tlAVCz5jAuSW/hGnOzbQ88Zdx5XXqDYuw2FPf7VHEjfIVEyc57JOBLR0IHfNTphr2S1lQtV+HUthXgLDvNWNoy+YnsNvQSRoh6eKuGcBFUw4gzb1jilNMNR3jurJUtRTshFlxVWqOxyW5DzPp6FfIpNuSvQY2rKMds73dyJll0VPC0SanNOSRtBCddM56wbgPZevAkiBuyY0J8iFBN3kE1LNPAD1D32W7GbgMYjB1TQ9lyl6amtwtuUaORnWM7Jl60WUKhRsA2VAIxyjBirWGC5idQQ5nS2/te5v4I9Tbkgq49xrsN4F4XNC7DdiyxoDFNn0HbUNsbRjhrXYQ0GWZw5sthtNuPm3UrLhFrcTacMCiGNReW2eTSBnwNuROm5xgBJ19R+hSbsv6k2yiU3I63u7KKcbfvZYvBng1sHS4YhoaMYpryF3EXignOF6B33IaqtaF2pASItz0S4XYX4ghbrSFunzRP79ZtuAm58l7NL72u9IGQ4pOBPtcoZtz+pujw4bgNWTsmojRTMV2bgKS1AqLCGyxjZBDAXOwynLDbEFUmb+wx7/bqEqYhVFx0gR67ryREmlWKxBQct8FWBl9wRomgvW9nDygun6a6J3mWrHL7sNvQg4rJgKS9yp/KDPoAgRoYEHF3160vVDTrNiTsvg582NxovBGHW/3mzzJiOc880BapSLK5sN+dJueAh1nQRVYxPXYeaABnVQZAGt+yaTdkXzbfKjHNug1j+QITZ1n9jGoTcIT6bFx+i6rkDXOvwqab3YYk9gEPc6ltBa82gQoBFAG4bVGgooTgDVlexWMauw0XyfssbZq8NotqExSt7VY1RUt2luOPiickuz5Z4zbEqtjUcXz04YSQxY7QA+wzAMjaIjxM4A1ZWLyPEhL8Zw1f7nwlgRK5OnX+4QomBy3DcYhhJ77V4DV69Nf5A3702L1yN57B+Off5YCpOXqsLg8A6thdNeXyDaERbKAC+9AORIB9BiBeLMPDBHYiM5Knw6NnpbwTinv/abnHJ0J4N2CAmRDDHY8JikGngqg7AdmULYKWB+8UF08OFKi4ZbPlAq9TpP+ixamV4Rh2nTrYB9FA3qbgKygDEHe/N1gnsvhMGdIgmP1JLPNhX2HMoz7PMe9T90hZ5qg4KQdfulZFUy+sWLSFmqANwfqpSOT9Vsr8wySwEFfi8Q4M19nqGAfoAuRZxo5QmYPHLK4ml/sdAOKRvfDQwXMck0RZ46KqeHh8wdaqUiqLmkA9o4Psx8CQs0th68A4xNAMbMYCaBNZP1UTee4gDCtkDW4Se69cik2LOn4OL4FCGIB43HbfmNOkQL5u8KTvpOfOdzR49ZianTF5ludwh7gp2tA0yRQoYfMRbH7YP40vilmtEGCDACgtaie+rMN0Zmn9mjJWe0CYeUhaU/H9ZXYpDqNlXhuaoA3h+qlrS2sNMwVmoUcO9w4rq5aRBW3eFIAlFGfwiSHttHB6VKGaPnr5oAWSpF+xjlVqouS6ZE1LaHNCL9iGO6R4A5QBtmEWG58BZGVkXjH0+adExHEFIr7CNn3Mlt2kyGu8tBeH/e2dJtx6NwHnBoffmK7ecj/0/xdWrvouTp8MYDFZtQ3nAe8Nay3F3RvUUB12CRqCdoGEuC1hVeLS7DR8lbxfvFft3l9Se1JvyDOAvJ3ERwrkWJ5DSIcNdq0yjvMEGU6LKtmKRNlZhlJpHffmFmdANCaAy5T8gaitMLvxaQZDgZFyAP2IqGAvw9Az3CMXFNTJD+VHIYMMiBSOBW+PGR2a+RO+fjd7fi+YfgEs9gzp72HTZwMdNiu0jXjlR2F9DIBHNQzxWx+szCBeh6cICH/HeZ2v0nP92vRCJDoHvvRMeK7OwCZhEo8iiwwYvrRQN3ytdTZ/Z4cPZsqUQXbUJUydK/AhSYPic/kbFe744CLQ/Fg+pGKh6H9VBz8cTAVei/t8cHnmFP7SO+QpiG1BaMDwPYxzIgNU6GkCWnzn7gsSphdhNV5QuA+Cn2rGR/axS9XOZezF+ICIPXtLrjqNJIROOehLfjN8uS6AUoFwTMqfAscrmOl9+X+IN4NdENFvJ4BRjOFGA06MGng7pYTliayAQZjBFA8YJ7fhG76nkEdWcnLmVZBmSk3NhB5i9AHvFGStLGABlIrntKXcP5x4ErGJGmrwOwi+45A6+cLzf8RSGHjHRZoCGrB2l0sYiY8C++CvQfCehiGI3J+G9yOgHhHBzhGGPjwDCXVUEqdCied/8uj/qtrc1tUGy6wPFB0c/obuOkos3sQ9nV2K1fgEzMKI/DloJu8DEEEPdi26T/4E8GIWTJdNxX6BWNUDMrrwsWHEdG54APjXn0vAaKTNmhs+kaRxrRbth/1P5Z8qNYSh51G0OqqBUgH8EiKz6ncbU9LHyM346OAAy6yM8plwXRoxG1H3gFDIfqoskro11bGBMPQKylY8AA9KRQSGMZVUwySRU0+EOjMk+ukk+zXAYEOOKjY/Dg2M81J8BgyHkmYWPc0maDhihz2GUlUJUKrqRRk9zOrTBtuhr2wZdzRw5f0j+K9LH54qmC1kmE1VtGh2kkPR/P2UUjHLvUp9eKzJO3tzp//qsWcRTDzOD2rLqqKcBRSCP4maHW/z1W01Wu+A0iE8ToUCsji/YP+Crccn/qxg+GzfeaFfsQZuA3gLMHIP+wigqVMhKZc0UFEOAwm4Ch3V+3fKnAI5pwJ8u85eJ7cUo52nBGk2IKeQvSpI/1F454zbAOAQsa936Oi04Sp0Crq8Q8ypQly2hAlgPPWY0pHOfYLbALwOaPff2DNE1dEkQjDdgH6ysgptftCj7CcQUyrMtL9QucG/NOWYaKe+HkDGlgdhqwHe5DYAWNXuJDhU00hBnwZXoc00UlIDx2aCNW8Bc0Eo0ZaOjnbqE+cIXGn/Ad/kNuDwWBAC/sDDnIGnwInirrXohuryUZwUwSJyJhHTK6mfQW8wMwwW0rkhsYC8TclD8/gmtwEdywkRQ1xE2QgPLcT9a9DauQD3a1rkFpxUcRz7logBbvKcUENWdfkR+WYB+bZuAx65TS4CSo8GnBE9aPJVaKGnkV5ZwAWFTU1AN4BwZAlcSTP3xMqI6dTQM4OcReSXFYPWbRiBfYchH5D6tCWeMsiCoKvQQk8jQzA0jgw7qSNyYAbGyEkooM+YyBMrUFjHhhHFXa9ZWNZM04FEYNm+ilxr65eEzqEEDaKVMQB9gah/AVrO9MvCv/OvXFlEK5vRE292g91yrGoHQ2kUK09rO+i4DXCmIjWPSbq98ZQQzimr0GYR3btPJHA1SanJOQE/3ZDaAauUISX2hA/PTg3HXpbPvQbMxbHnRo8dl3vOQN/GkBo8+KoP75xZeVdn3phYi1YnckDI/EG1wUmZboWcU9IcXUkOrEQ/+HwBMndqgAMhEHzouThtzqoYGfbjg0vItneygC9xUQ3mCQhBdApXoRA+m/+ieptUXKQlqs8ajX6mln/EgIpo848mV6Bc4W++qLAcHp5/uA5SvBV4XIix8WvDCHcWt/oKFN1e2GgP+IozurcFjw4dPapxO8vyNtS+5gqUC+EKlAPQYtffJFXftfe2qP5sPNpt4GQniwy7AmXKLH9PqN3DHrn/r6CVmrxtfPyGm+3qcCe53uq6Q69AqYO/hkGfnhzRB+hqei07Cf5u94XQK1AqtHov4g5hfQLFzqmjg+AK9nefEkA4tfZDyZwrUKRxTWF2AxU8ruTOmAk6Pd+FamiY7g+i2StQ7AF0vPQiqhWVNgpLTnefGsKvQLGXENTBu8vOKbnpdyjpxe5TQ/gVKPbuoklZFr2jSu4GgBhMVMHd8qApQclThVWvCvYSgirMnCMaSb9DiQwbqu55NbkCpUG75uoehD9peStmD3moe8QnSZpcgcJ9JIvnEB7V1NL0laspc/e83R/q4VcO098r0tcyDkn1tRgj/DsUndJVzwr1fpTKXoHCbkPR/lDJ/ny1qzSAwqihz1LxFSjsNji/WgPnqiudaJS+yRUo5DbkSvt8VhK5DYzoHqDJFSj6uhO4CWZgxcrayg85LPU5BTW9AkXtK8gHXQ+B3IZzSsDWmG16Bcqjb7311hk/UAi5DQFkd0SaXoEys1Y+chvWppzzGPu7LxTFuQLFHQ1aym52G5pdgUJrC6edu9htELh+5OBcgWI+C3ASAF3sNsA59mkrakMu6EjKbDPZJIC62G2ALbaylbUkR3XEvQOCk7vYbYDjFvMsp70Cpc+c2uIkBOqkpAC2OyLhV6CMuH2EBOVFJyG66O12f3sFSugPf+nKxS6SnkXhpSSeJ+LfpahvE0yjgZw90LkqpRuiRfYQnCtQzNepgHyt37EZyHaORMKuQImar1MBEVq/YzOQ7RyJhF2BktGfsYMSDJFTEUR3SyzkCpRZOUBHcoyUBw+drcoDZw763SL1WjlWX4EyqbYaYD/aBnXMCtH9FtdtUPgVKMEjOZ82YaXbhHfl2fwVKG7ud+FWNfB/AD2YsXha3sgAAAAASUVORK5CYII="/>
  <p:tag name="POWERPOINTLATEX_REFCOUNTER#4D696E696D697A65205C667261637B4F424C5F7B6167677D28662C44297D7B4F50547D" val="2"/>
  <p:tag name="POWERPOINTLATEX_CACHECONTENT#4D696E696D697A65205C667261637B4F424C5F7B6167677D28662C44297D7B4F50545F7D" val="iVBORw0KGgoAAAANSUhEUgAAAgwAAABtBAMAAAA/nyTqAAAAMFBMVEX///8AAADu7u7c3NyqqqpmZma6urpUVFSYmJgyMjJEREQiIiIQEBCIiIh2dnbMzMzAq30ZAAAQ+UlEQVR4Ae0cbWxsRXX27me33d3O4+PZdh/cvsen76EtJRLkx2tNISQPYov+0Ihxi0ajktglRA0kppUQghLTFfxhFN1VYvgh0lVDBB+ProQAEUPX8AdQaWP8iJjYBQ0ffp4zM+fM3O7dfjza7XbjpL1z5syZmXPOnTlzZu7sCPH/0G0ayG1TIG9kmwX2Bbn3jW2y6T29zQL7gvzo7HbZbCxvt8TO08c+fPKXX/S5Xm/MBIsSBudgmDwEeMTFxUoD424a4SOmhUspI/EOgvYsfj3/wdfeKB7k4TkhKTxVIKbqGrVE6Q3j9BludvH62Ck3DXCKGpBDHzNZq4V1NO1Ovjc/B01GS/w+LrimIp+ehHCnHFgz3Jx3TUkOPj9JyY15rGOFFJKD4grpU0rH3uRXpHweWvhaSX5fo3p/ESRpdyorV1STSbnMTTcMfLE8m3ETcpbhjYHogJs/c7YoyREXg3BCnqNQ0aIsKCB3UEV79fBKJGnpTOZhXq4p2KvlfUKuynECN4l7znUJSgeEzLsIBWdIwSkCioUmojYi/pXXEgvRkD61WyS+66arQEbJZhNZi3ii7GR4clGsPu4gNJiW/QZXN5oeXWwiah8iJ/nVpW2vrw0aDhoghAlyiKDN4mrBoUjZWh2siMgFk+w1BGm2TS5dm+CGGZrQXEweMI1G5SEDDfNLS8iztshSIqAv1+Q4FTS4m6WknldigWIOaRtAr6YtFTZlhU9xFxllNWSlNR0bM5YmHSqyPqtnt1id0Z4xloIxLl174B7b6YWQNBSSLPwE990e7iubcTYc8BqGpR9WoCIZWzUTS3GWUe0G7EuBlqtkGPtk2TBS5Fk04ipsQzbrS272DFXqIkHldlIljUz0B0nal4o63IAa6A2NkvBRyRPmjJzaIl+lAGGduligdI5GAmCLxqsY3uqoC9S0E4k0Tdqqsqr0daXkNogem791t0HO6Vr0s2iNj4NmtwFwRWMUerdqg516dgZ05kOoUJKzV6RuMW1FKpGONms5YVwvRXdkrHpo7NLmImnH0lSMGpJ7NlVUeNoCTj1JktbMwI07s8OW3YYM6RCqjOslVGCUKJ1YtwHH4prCuQUVol2PKL9/bDEnjQBRM3AT1YM+sbJ1t8F9qdHJ6+SZk5NcC9UGHusKw8REzO1GnNsGIBN4xSlKaTff+3fpyRFmIuN0DEaGAr0Bm5jiGTdAXLcLFHgXOitncQHaXU/0BDzDJPkNSbMbcLBgOXAHs8WGQZHAUjEePsFUaPyh82qmVI/mp7BadxM3HHjFfeRCG7cheiK/zK1v3W2IBKaGHmtkuS4AatYcxiXpLVxjbrHdgWeMO69rb1CK3YbigE8NN8JXSJTtxKMBXzoSOuCjTjfslbSm2nITTms7Ac6z04y1rZKfyG5DL2GEqIe/1RAugmoYdeYNS5xyuuEoz521sqVoJ8SCq0ZrNDbZbYhZX69CPsWm/DXo5SrKCdv7nZJJFh0VPGtyagsOSRvBadeMJ6zbQLYePAnihuyYEO8nVIs4qIZVGvgB6j7bzdhtAIOxZ2ooW+7S9OrtglvUaGTn2I6J52yRUKgRsA2VQIoKjFprmKD5CdRQpvz2xqvcH6HdhlzSrcd4twHc64LGZdiOJZY0puUzaBtqZ4cRzlsXIU2GGZz5chjt7uPm3YZLxFqcDScMihHNhWU2ubIJX8PuhOk5RsApV5Q+pWasP+m+FMpuR+yurGLc7XvZYrBnA1uHS4ahYaOYlvxF3IVigssF6B23oWptqB0pAeJdT0T4vQtxjK3WML+fNE/v1m34CHLlvZJfeV3pAyHFJwN9rlHMuP1N0eHDcRuydkxEaaZiujYBSWsFRIU3WCbIIIC5OGA4YbchqkzexMPerdUVzEOouOwCPXZfSYg0qxSJKThug20MvuCME0F7Y2cPKC6foLaneZas8vtht6EHFZMBSXuVP5UZ8gECNTAg4u6uW1+oaNZtSNh9Hfiwudl4Iw53OubPMmI1zzzQFqlIsrmw352mF4CHedBFVjE9cQZoAGdVBkAa37JpN2RfMt8qMc+6DRP5AhNnWf2MahNwjPpsXH6dmuQNc6/CppvdhiT2AQ9LqW0FrzaFCgEUAbhtUaCqhOANWV7FYx67DefLeyxtmrw2i2oTFK2dqVqKluwsxx8Vr5Xs+mSN2xCr4quO46MPJ4QsdoQeYJ8BQNaW4WECb8jC4n2ckOA/a/gS5ysJ1MjNqfMPlzI5aBmOQ4w46Z0Gr9Sjv84f8KPH75Zn4hmMv/9VDpqWo8fr8hCgjt9RUy7fMBrBBiqwD+1ABNhnANLFMjxMYCcyI3k6HHtDytuhuve8KM/yiRDiBgwwE2K44zFFKehUkHQnIJuzQ9Dq0O3igunBAlW3arZcIDpF+i9anFoZTmDXqYN9EA3kbQa+gjIAafd7g3Uii0+WIQ+C2Z/EOh/wFcY86ouc8j5xl5RlToqTcuj596lk6tk1i7ZQC7Qh2DgXibwXpMw/QAILcRke78BwtW2OcYAuQJlV7AiVBXjM42pytd8BIB05Gx46eI5jkihrXFRVD4/P2VZVTmVZE6hndIj9GBhydilsHRiHGF4Dm7EA2iQ2ztVEnjsIwyppwk1j75UrsVlRx8/hJVAIA5CO2+4bc14pkG8YPOk7+blzHA1eMaFmZ8ye5zncIW6JNjQtCgVq2H4CXz/sn8aXxbxWCLBBANQWtRNf1mE6s7JxSxmrPSDM3C+tqfjuKrsUR9EyN4cWaEO4cW5zbVvDzIBZ6JEjvSPKqmVkQZs3BWANxTl8Ykg7bzg9rlAtH7180AJJ0i9bxyo1VXJdspY1tDmjF2zDbVK8CcoA2zCPL58BZGV0UTH02cdFxHEFIr7CtnzMl92syKu8tBdH/d2dJtx2twHnhkbenK3eeC/0/2fXLv8WTp8MYDVZtQ3nAe8Nay3FnZu0UB1xCRqCdoGEuCVhVeLS7DV8ubxXvFPt3l9Ye0xvyDOAvJ3ERwrkWF1ASIdNdq0yjvMEBV4UVbIVibKzDKXaOi7mN86AaEwBlyn5PVFbY3bjswyGAqPlAPpBUcFehqFnpEcuKaiTH8qPQgYZECkcC95ZZnRo5q/1ddzq+e1g/rmw2DOkv4VNn0102KrSNuKVH4XtMQAe1Qikb/pOZQ7xOjxOQHgc53W+ys/1a9MLiegC+NJz4aU6A5uESTyKLDJg+NJCXfflrbP5Gzt8sFCmDLKjLmHqXIMPSRoUn8lfr3AnhpaB5ofyfpUKRf+jOvSBYC7wWjzog8uzoPAX3SZPQWoHQgOG71GcExmgSl8kYItx7p4gYXoZVuMFhbsK/FQzPrIPX6R2LmPPxQdF7Kkbc9VZJCF0ykFf+KuRS3QFlAuEE1L+GDhew0Lvyv9NvBXsgog+nQBGMYYbDTgxauB0agkrE1kDgzCHOR4wTm7DV31PIY+t5eTcKyDNjJqaCT3M6EPeKShaWcIKKBfPaUs5MJJ4DLGJGmrwmwi+7ZA6+ewzv8daGHjbVZoKGrB2lyuYiI8D++CvQfCegCGI3L8I8YOgHhHBzhGGPjoHGXVUEudCjed8fOw/VW1u62qDZd4Hig4Of0F3HSUWb+GezgHFanwKZmFE/hQ0k/cBiKAH24zukz8CvJgH02VzsV8gVvWAjK58YgQxnRvuA/715xIwGmmz5oZPJGlcq0X7Yf9T+adKDWHoRRStjmqgXAA/j8is+t3GjPQxcQM+OjjAMiujfCZcl0bMRtRdIBSynyqLpH6b6thAGHoNZSseggflIgLDhMqqYZbIqSdCnRkS/XSS/UpgsCHHFZsfhReM81J8DgyHkmYePc0WaDhihz2GclUNUKvqRRk9zOqzBtuhUbaMOxq48v4B/NelD08VzBYyzKYqWTQ7yaFo/n5KuVjkbqU+PNbkvXFDp//qsWcZTDzOD2rLqqKcBRSCP4maHW/z1W09Wu+A0iE8zoUKsji/YP+CrcdH/6hg+GzfeaFfsQZuA3gLMHKP+gigqVMhKVc0UFEOAwm4Dh3V+3fKnAI55wJ8qy5eJ7cUk52nBGk2IGeQvSpI/yGIc8ZtAHCY2Nc7dHTacB06BV3eIeZcIS5ewQwwnnpM6UTnPsFtAF4Htftv7Bmi6mgSIZhuQD9ZWYc2P+hR9hOIKRdm2p+p0uBfmnpMslOj+5Cx1SHYaoCY3AYAq9qdBIdqFino0+A6tJlGSmrg2EKw5i1gKQgl2tLRyU594hyBK+3fYUxuAw6PJSHgDzzMOXgKnCjuaEY3VJeP4qQIFpELiZheSf0EeoOZYbCSzg2JJeRtRh5ZxJjcBnQsp0QMcRFlIzy0EPc2obVzAe7XrMgtObniBPYtEQPc9L5QQ1Z1+VH5VgH5tm4DHrlNLgNKjwacET145evQQk8jvbKACwqbm4BuAOHYCriSZu6JlRHTqaFnDjmLyC8oBq3bMAr7DsM+IPVpSzxlkAVB16GFnkaGYWgcG3FyR+XgHIyRk1BBnzGR165BZR0bRhV3vWZhWTOvDiQCy/Yl5FpbvyR0DiVoEK2MAegLRP0T0HKhnxf+mX/5siJa2YyeeLOb7JZjU3sYSuPYeFrbQcdtgDMVqUXM0u8bTwnhnLIObRbRvQdFAleTlJtcEPDTDakdsEoZcmKP+vDs1HD8Jfn0q8BcHHtu9PgJedZr0LcxpIYOv+JDnDMr7+rcm1PNaHUiB4TMH1YbnFToJig5I83RleTgWvSqZwpQuFMDHAiB4EPPxWlzXqXIsJ8YWkG2vZMFjMT5NZgnIATRKVyFQvh0/mYVm1xcpCWqTxmNfqqWf9CAiug0HuvuQOEbSg6fRl3NRTw8/3A14L01eJyHqcn3NZPtOWb9HSj2hpKBXyvm6OIWPDs0NubvOcO7wkDTHSjepLmh5I6qsj9WLapDG5d2V3jZu0rD7kChG0piNbRqPXLgz9CRa/KWycnrbrDLw73jeedbDr0DhX9qrA4ZjeoTdDW9mJ0Gh7f7QugdKHxDiTqEXZ9CsXPq7CD4gv3dpwQQTi3+UDLnDhT+qXEKN4oeUXJnzAydXuxCNTRkgaSyd6DAGnBFY2NyQES1otJGYclZKtA9cfgdKLAGLGgZ8dfO2QUF0w9R0svdIz5JEn4HiqjQ1l4cDELvuKJuyLKKTVLB3fLg144CVc3ndljp4DyJoVeeI0Y1WNcLIxEZ0ekuera4A8X+OmUUln5/0AJXzCbycBfJb0RpcQcKuw1wLGVWPKSJpekrV3SfGtxf6uFnDtPf+VIDT+Z9IzX/EKX7tACmcMVKZe9AYbchaX+wZX+/akt0CdTiDhTrNkzbH2zZ3692ifBWjBZ3oLDb8Ka8mYnJbWBE9wAt7kCBseKDkO9+QRrriBJv5ZccSLcPQ4s7UOB3/SoMqNNgRi5yG/ahmJux3OIOlKgc/C+ESwPFyW0IILsj0eIOlFTYMX9yG7pD8oAU9odfiOY7UJL6q0GAtJvdhhZ3oPThd+Z1oYvdBjFtFo1KZL4DBY5jldcpAfdkunLvTckZfgcKfFFp3lLoYrcB5HVee0mOmz5Q1GcUTUpHXew2gEu0yLLaO1DAVjKWgToriVFdA4TfgQJuQ7OE2rFsxncDJvwOlJTZgg5ISHcuBpBdkrC7THAKiX+Y4iqHBM3hRn3XhiLvPjp3oPSZI52u1Fu/ZNMttV/gsDtQWrgNB/aLTKfBZ9gdKLDbsNJU1XCIY9lEtH8RTXegCLyh5KGxgESHj7xRlYdeO+wHsF2VWH8HirmhZNYRUp2zwg2IfgfZZeD6O1DMDSW+K+YnTVhzkd0Gb/8OlG7TQFvk+R9q55eUIdziyQAAAABJRU5ErkJggg=="/>
  <p:tag name="POWERPOINTLATEX_REFCOUNTER#4D696E696D697A65205C667261637B4F424C5F7B6167677D28662C44297D7B4F50545F7D" val="2"/>
  <p:tag name="POWERPOINTLATEX_CACHECONTENT#4D696E696D697A65205C667261637B4F424C5F7B6167677D28662C44297D7B4F50545F7B6167677D" val="R0lGODlhfwAYAPcAAP/Mlf8zJf9VPv+IY//urv/dof8iGf9EMv/nuv9mSv/S0v+7iP+ZcP+qfP/yuv/j4/++uv/4uv+9uv/quv/f3//Nuv/Bwf/T0//iuv/JyfB4X+tuWvN8YPu9qf/8/OpsWf/IyO5zXP/Iuv/n5//X1+xwW+92Xf/Dw/WCY+dnV//i4vN+YeZlVvaJa+JfU/F6X/SAYvOmkehpWOViVf/Hx//xuvi0oPrqq/Kpn/3Xn/jRmfWBYsZXOvGom/GlmeRnXPrZ08ddPeNhVO2flf3sreySf/SsofOvpudsXfKAZeOnd/qOcPGXhOlvX9hwUO6glep2Wv/Y2O2Sic5dTOqHfd19b/GdkPCfjt18b+eQhNRkUveGafSZhP/huu57XuySiPm5ps5kRPWObuVyVt5wUuF0VeyLf/q8qNFhUPGTgvi2oeqNe8JLL/7ur8VPM8xVOvi+jfbOl+rBivONbONmW+/HkMNNMfezoOyYifbmp/i1pfC0hf/o6PSEZ/iiif3XoPGon/fnp+aIePWwo+FdUvihiOmCYeGkdO6DbuyBbPeMbvWEZ+WOg+uvf/3Dkul9aP/9/eBzYN1wXcNUNtFjRf/Juv/ExOnBivijivq/j+uJffezpPqUc/CXg8xiQ//ur+eRhd6hcfSmktVgRNBZP/iGauOEdfblpfHKk+2BY/8RDP93V/+6uv////8AAP//u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H5BAAAAAAALAAAAAB/ABgAAAj/AFsJHMgnCghWCBMqXMiwocOHECNKnEhRIQgSIwZqHPggQ8WPIEOKHAkRhIqNAi8gFNGlxquXMGPKnEmzps2bOHPq3BmzBoZKCC9sVMBKAgKeSJMqXcr0JgIJrBQMpMAKgoOmWLNq3frSAQRWFFp5OMFqwsxPjjhtWSQGDhGucONqncDKEqQHrCrM/LMEkSgbNmI8SqVDruHDPCuwekD0aMwcpZh0wNSihZ8zRcbEkalKVVMCrgS8AuBqlcwAnmOSdsXaVWqmq1wBGF26KYKoFlhFiNlGUacOKFAIXMEBzJoyN2J2/hzaJmqZq1u/Xhp7ttYIrHKzkpkpEfAdMAS+/9BgQo+kRspTox7AegH7Ba8OGHjF3lWAAq9AiyZtOn7o56rVFlMBAbjCnmkCeAaaaQQIwNoBr8TGWgP8vXQAa/3FxoAqBtakkExzxFAIDMQJZEIIJaSBhxPpvVSgKgyUVkCHqiRAwCr4GQChfrSZxt4ABrgGXWuuNOCiARIiqGBtAJhG2gARytbjKwnI1kCHEg6gSgAeJiSTF2r0wcF4ApWwwQdN9EBKi68USGFtBxywgCvw3cjakvvVFsB8BRgwHW2tGTmjj7UlmJ+AADjYXHVTbvmSo7GZ5ihNH8YExR1JkBcCEK18IEMKSPjwBpvPVaglkPn5OcBzPFY4KYAwVf8Ya4cVGrrgK3MGwJ5ojPLHY5ueMTrpTJXCZMgVXKC4gRVHpMDCDJqAEgapnlU4Y42vxDgAAMu1qieffg7Z30uD0leoZwdSKduuUc7mKoSvQCrlsDIV+9IekWxypgwCzSCECzigcQi1U7ZZZLauJMAhnlNGGuSf0d3ZJpIYvpJgkupW2dx7DatSgLbtxsslpdnpFtMNZAgyiLNSfOECIThUwUMeBMuqJUwXJrAKw7JeKACsL0UsJIEG1janKzGaRjQDAezopqyKZjjvyDJhZ0FjMqEyiilGmPEDHVQAggUbciDGlaxm13SbAnjpJVMdlGiRxRNDMDLFJJekvRXaestfpNgDY5U1UyBKeOKGHUGEckrfWvHN+Ct0neBBK1RZ9fjlmHsF1kBEGYX552k/FdVGKrEiAgZXga56Vg5gIEJQKLWigkck1W777bdncFLsAo1AAg24By/88AnRgBFKAQEAOw=="/>
  <p:tag name="POWERPOINTLATEX_REFCOUNTER#4D696E696D697A65205C667261637B4F424C5F7B6167677D28662C44297D7B4F50545F7B6167677D" val="2"/>
  <p:tag name="POWERPOINTLATEX_CACHECONTENT#4D696E696D697A65205C667261637B4F424C5F7B6167677D28662C44297D7B4F50545F7B6167677D7D" val="iVBORw0KGgoAAAANSUhEUgAAAgwAAAB6BAMAAAAhTBbJAAAAMFBMVEX///8AAADu7u7c3NyqqqpmZma6urpUVFSYmJgyMjJEREQiIiIQEBCIiIh2dnbMzMzAq30ZAAASqElEQVR4Ae08f4yjx1Xj7/Ovtdf2zeVyx+360m+Ttmm4S7HvKqrQSreuNlWlu6q7LX+AKMJbfgmo1HVB/GgR2iVEUUmF1jT8gdqmNlRtpTb0XKq2lGuypoqSwkHWKPzRFMhaSCAIEusW1CT8fG9m3pv51p93vemez/Yy2p158+bNzHvz482b+cYjxP+7aWuBwiEF8kqHzDAR5N7vHZJN7+lDZpgI8vNrh2Wzt33YHEdPH//R63/xqwGX610yzqKEwTkYJo8A/sTFxetnF904wneZGi5SQvL7CLpl4XeLP/ydF2tneHpWJLmnqsRUR6O2KL5vmLnNTa69M/64Gwc4TRXI+Z8wSd3qHppRR3+ouA5V+nXuj9e+rSmfXgL3kDy7a7h59dvqcu7ZJYruz2MHCySXmhP3yYBiOvSWflvKZ6GG36nLP9So7J+FSUYdy8sdVWVKbnPVPQPfI08zriLXGN4f8M+66aunRV2WXAzCSXmHQvk1WVVA4YwKbpXn1UnS+inmYUPuKthrFwNCduUigQeEM69yCeonhSy6CAXnqIHTBNSqfUQjRPxXUUssRE8GVG+N+O6YoQIJdZtMZAPCSsNJ8OQ10X3CQWgwI08YXMe0dPlaH9HoEAXJXZexo749ZzjogRDGyXmCDgpbVYcibUt1sCImN000awgyrJtcuhHBPTM1obq4PGkq9eU5Ay1wpyXl7UOylAy1l6tynAJ6PMzSUq8r8VA2h3QEoNfWmgqrssKneYiUuRny0qqO/RnLUBsqslnbzm62DqM9oywFY1y60cAzdtALIWkqpFj4Co/dGR4rB3G2ELIaFmQQlaEpGdsyC0ttjVGjBmynQM0tUoyzsmEYqfEqGnMbbF82O1tu8ioV6iKhye2iSi1SOREmGV3Md7iBZqAeKpPwvuQFc1UuD8lXPUTYoSEWyl2gmQDYmrEqFoaddaGSjiKSoUVbFdaSgS6UzAYxY9OHNxvkui5F+zWrfBw0mw2AqxmlkB1WBzvlHA3orIdQoCRjr0bDYsWKVKc2OqjmpDG9FN1dl1rnLl3sz5JxNE3TNEPqli0VTV62gFNPkqRtM3ETzuowtNmQozaEIhN6CxWaJapNrNmAc3FX4dyMCjEqz+f+xxoL0gjgm4mbbJ0JiJXhzQa3U/2lt8tTS0tcCpUGFusOw8RE3B1GnDoCIBfq4jTFtJnv/Xf9yRIzkXMGBiMjgWxIJ6Z5xQ0Rd+wGBfpCJxUsLkR70yMzIcswRXZDypwGnKlaDtzJbLFRUCy0VUxELzBNmn9ovJol1aP1KarUm4lbCHXxLJnQxmzwrxS3ufbhzYZYaGmYsUqWywKgbdVhQlK7RbeYm+3mwKvGnNel9yjGZkPtbEAV96J3SJTshOWQLR2LnPC+MwyzkvZUQ1fh1HYU4AYbzVhal+xENhuyhBGiE92rEVyEm6HsrBuWOO0MwzKvne2GpRglxIKrSts0N9lsiFtbr0k2xYH89ahzFWXFjn4nZ4pFxwZeMyntTYdkhOCKq8aT1mwgXQ+WBHFDekyIdxBqQBhuhi5N/BD1rB1mbDaAwrhlzdCw3GWo6+2GW7RpZhdYj4lnbJZIqBfSDc1QjDKUrTZM0voEzdCg9NGGXR6PUG9Pbuna43zaAOZ1VeNyrMeSWxoz0A/rhvbpKMINayJkSDGDMd+Ior35uA234jqxlmDFCZOipLmwzKZ2DuBrwV0wPUcJOPlqMqDYqrUn3U6h5FGE7s4qzsM+yxqDLRs4OtwyDC2YhhnIX8zdKCY5X4jeMRtaVofamRIivumRGPe7EBdYay1w/2R4ebdmw48hV94LxZ3vqvZASPHJwKyrFHPueFN06DlmQ97OCZ9WKqYbEZCyWkA0+YClQgoB1MVJwwmbDb5SeZUveR9o7WAaQrVtF5ix50pCZLhJkZicYzbYyuALziIRjDZ0zoAS8utU9wqvki3uHzYbZrBhciBpVtlTufkAIGgGBkTCPXWbjRTNmg1Je64DHzYPmm/E4VGH/FlGdIvMAx2RihSrC/vdaWUTeNiAtsgrpiu3QQvgqsoASBNYNu2B7LfMt0pMs2ZDpVhl4jw3P6NGBFygMZuQv0tV8oG512TVzWZDCseAh7nUsYLXXsYGARQBeGxRpaKE4ANZ3sVjGpsNr5EfsbQZstosakSQ3z6lavLrdpXjj4pXJZs+eWM2xFvY1Qn0ZnFByONAmAH2GQBkexs84/hAFjbvi4QE+1nD9zpfSaBErk7df7jI5NDKcB2i5MSPGnyTnv0d/oDvX/6wPIV3MP79X+Wcqdm/3JHnAHX5wbYy+RZQCfawAWdRD8SAfQYgXmuAZxwbkTnJy+GlF6V8AIr7wefk7QERQtiDCWZcHE88likGgwqi7gJkU44I6s4/IF67Mlel4rrmyAWCx6n9axandoYVHDod0A+ih7ytwldQBiDufm+wRmTtyQakgTPnk1jmZwKFMV7nGse8n/qQlA2Oiuty/tm3qGj6xq5FW2gA2hDsn4pE3jelLH6GBBbiDXi9A91bbXWMA3QV8nRxIDQ3wdvA3WT3hANAPHYaPO08xzBJNjTOV8WD9z5bq0ppbmsC5fvzbMfAlLNbYWvAOMTQDazGQmgT2T9VE3nuJIwqpA+3gqNX7sTXRAc/h9ehQRiAeMIO37jTpUC+r/Nk4KQX7nBa8L6KWp0xeYPXcId4INrQDMgUKuHwEex+OD9NbIsN3SDABgFQmm8XvrzDdG5n/5pytvWAMPdJaVXFJ7psUpxHzdzvBqAN4f6p/aUNh1kFtTAjS9mS0mo5WdXqTQFYQm0dfXQZp4cziwo10MvyRQskyTxvDav0ct01yQaWMOKELOiGD0rxEjQG6IYN7HwGkJXyNcXQLzwhYo4pEAsUdqC30XCTYt/mrb04H9zcZcKt9xBwYb700lrrPY/A+L+x+8aP4vLJABaTV8dwHvDes9pSPHRADa2SS9ATdAokxC8lbZO4NLcafqN8RHy/Or2/u/01fSDPAPJ2Hb00yNHdREi7A06tco7xBBmeEy3SFcmGsw2l0sYu5B5nQPSWgcu0/APR3mV2E2sMRgLlRgj9mGjiKEM3U5qRWwoaZ0/ZUcggAyKNc8G73cwOzfzVQIeD/I+F018Fmz1D+ndw6HNAGw4qdIR4ZUdhfQyARVWC+Hsfba4jXrsnCIgOE7zPV+mFE1r1QsTfBFt6PTrXeGBTsIj7yCIDhi8t1Nt/c3g2/9ZOH8yUa4Ds2JawdO7ChyQNip8vvlPhrsxvA83n5CdVLBL9H635d4VTgdfamQBMnk2Ff90H5eMQOwLXg+l7HtdEBqjQ5wgYMix8JEyY2YbdeFXh7gc71cyP/Jdep04u488k5kT8qfcUWmtIQui0g777L0v36gIoFQgrUn4BON7FTK8v/pt4OTwEEf1KHCjFOB404MKogVdSSlSe2C4ohHVM8YBxMhseDjyFvLBbkOsvgDSramkm9AKjz3mPQ9bmFhZAqXhPW8qzpeTXEJtsYwv+PoLfs0tfv/GNf8BSGPieizQF9GDvLncwklgE9sFeA+d9HaYgcv8chI9B84gYDo4o9Pl1SOhgI3EqlHjHT176n5ZWtx11wLIRAMUYu39Bcx0lFi/jmc5JxWpiGVZhRH4RWqYYABBDC7YfPSv/CPBiA1SXTcVxgVg1AnK68EoJMePrPg78688loDQyZs8Nn0gyuFfzT8D5p7JPVTNEoa+haB1sBkoF8JcRmVe/21iVAUbejd4YO9hm5ZTNhPvSmDmI+hAIheynGyKle1NdG4hC76JstXPgUSoi0FVUUhuTREH5CI2nS56gm+xvAgZ7clGx+ePQwbguJdZBcShpNtDSHICGK3Y4YihVlQClqlGU09Oss2awYxrkG3iigTvvT8F/RwbgK2eOkGE1VdGaOUmORPP3U0rFLB9WzYfXmrwX3z3uv3qc2QYVj+uDOrJqKmMBheBPoubE23x124vWJ6B0CY9ToYA8ri84vuDo8av/qGD4bD9+7oRiDcwGsBZg5p4PEEBVp1xK7migqQwGEnAP2tfnd0qdAjmnAvwBnb1DZilGx68RpDmAXEX2WiD9j0BYMGYDgAvEvj6ho9uGe9BpGPIOMacKcc8OJoDy1HNKR8bXB7MBeJ3T5r/RZ4jqoEoEZ4YB/WRlD9r8oEfpTyCmVFhpv6Jyg31pyjHRcQ0+jox15+GoAUIyGwBsaXMSDKo1pKBPg3vQZhmpq4ljM8Get4q5wNXpSEdHx9XHNQJ32n+PIZkNOD22hIA/sDDXwRe4UDzYj+6pIe/joggakTOJuN5J/TGMBrPCYCHj65JbyNuqvOsahmQ2oGG5LOKIiykd4aGGeKQPrY0LML/WRGHLSRVXcGyJOOBWJqIZ8mrIl+XLVeTbmg145Ta1DSg9G3BF9KDL96CFXkaysoobCpuahGEA7sIOmJJm7Yk3EDOubmYdOYvJX1EMWrOhDOcOCwEg9W1LvGWQB0H3oIVeRhZgalwoOallObcOc+Q6FDBrVOTVXShsbF1ZcZc1G8u26TqQCDTbbyDXWvulYHAoQcNopQygvUDUfwJazvSn1f8sPv+GGmrZnF548weclmNVt9DVF7HyjNaDjtkAdyrS1zBJ9zfeEsI1ZQ/abKKzZ0QSd5OUmtoU8NMNqQ2wZgNS4l8NwB9Xd/lb8ulvA3MJHLn+5Svy9u/A2EaXnr/zhQDCgtl5t9ZfWu5Hqxs5IGTxTnXASZneCzlXpbm6kprb9e//RhUyj6uDCyHgAhi5uGxuqBgp9ivzO8i2d72KgXhNG9YJcGF0Gneh4H6u+H4VmlTcpCVbT5kW/dl28TEDKqLhvPs/euPLzjkzvUly53C5D0Xl4f2Ht0IWbxe8V2Ns6S2HKuFmERdqT77j8kPyF6l8+ybJ2b9WOH4NBq8LRf3gkHJOcug31cb8Pq2yQBJvybxJ8mBLaxw9dNX4RW99kqUdyHvXTE11qKWp6E2SeFutwHX56G8tLV2VZ2AA/01bLg4saoIT7gFzTLkZKx//uFhdK/L1OzWzepucoN3wBMvcz3qhTUZGwdgzQMNvkqhr1zlt4PRkQ2WfjM18v6T7Ynr69BNpmmCuacc/Lk7j0VB2U2E75qbTZ4lqisKC/iKgJKrIwEjWo9OwuATloI1f0TQNprcCU9QGIApfqwaYf6AJu76qFlP9vvmfNSzNF9fHdHSq/DofC+Oer2Fka9L8T+D14S8qbAFBdDqq4SnxeUlAebJyy4iFU0G5rLwDP6ah45+l3aaiU+WV9ZdELVPWHBzD3oas/DJs9nDPD45+lubpVtFZpsRvkhJAeegEADr+tJEPf8OY2VUR+lmav2nSpico0JsORlAz3vkZA08WA5J2mAvaRDthIf9UV/G9QPYTmw0p+xMtWD3WJ0y6odnFqW9dj3QDmw0r9idaYDaULOl0QR3nVw14BnJNi0dmw0vy/VZeMhssZmqguvtTH/j019CSNWUAwA98U35ex9Hnn6VZ1LRA8CPtRUcWfuGhrY8Wzqr7X4aAzQYnw5SASf6tOgoELyLp2e/Luf8FdzEkJZkNIeR0ROC0zREkT6tnOupiP5kNToZpAVlwJRA/BZQKrR9G2Ck2GxK8d0BZV8lsmOW9hWkCDKbYbFD7Rxa1SYcMZVoxOAmAKTYb8nRbGeUtsGEQ+YM+TnXbZjrgNB0hoDgz8pSRqmbP5VjOKTYbYAA4hy4VfdMGBG+764dpiOHfzuOWmxzAWTC9NjUJmA39EvCmsz9p8jHO8M9I/EyOLm0+C+uY8WO034B4xNMvr2/9VYh8siK8lYT7QryZdJ+EYXF6zu6j/+mX+Hz17k+fY+JJA1JsIeTtyYL5OhWWpWN3HxFPv3S+ABfzJrcZ7KvkK2cDknuA2cDp/U+/xHEzon7VT2VMWPhm08n3kekE/HccmMSB0zgL7ux9+uUCft3rniCKyQt9PZRz8hPEO75J8vlLFFOhd+flh6V8/qK+9ZHAwwi4cYS/DtoFcwOWlS5eXKk3wJtUl5dfKXk/LfHKjHLmTZI1imNY1scPZnXFK2h7nn5pbwHKecsBYpPm7q1L+ecPMNfmTZKAEQAkf0a79ylk/9MvBTS8Qs9wu7knBb4rOBSnXbS51S+V6emXNJ5Z37rXrQ7F/ZERr9wGRYWeflHvhIXeijuyysa3IFwRwk+/qNfe9DsP48v2UXPW//RLQZkN9L3vqOsb0/Iinn6pr8NGBAbJcXIRT7+8+Rn/11qbx6kRQNb+p1+8X5/fjjA9j1G79IxKCL2feIzkN6J2TmogJ4PjJ7yVmF58ydA1IZt0TCB+8aW2DPsO83PAYyK7I2YPBgA+/VLAn4a1Gk7KsQJBO6oXX1A7XsWN9/F0/OLLwzduPFo6nm3wSqX+P7AF7vii7ALuAAAAAElFTkSuQmCC"/>
  <p:tag name="POWERPOINTLATEX_REFCOUNTER#4D696E696D697A65205C667261637B4F424C5F7B6167677D28662C44297D7B4F50545F7B6167677D7D" val="2"/>
  <p:tag name="POWERPOINTLATEX_CACHECONTENT#4D696E696D697A65205C667261637B4F424C5F7B6167677D28662C44297D7B4F50545F7B6167677D28662C447D" val="iVBORw0KGgoAAAANSUhEUgAAAgwAAAB6BAMAAAAhTBbJAAAAMFBMVEX///8AAADu7u7c3NyqqqpmZma6urpUVFSYmJgyMjJEREQiIiIQEBCIiIh2dnbMzMzAq30ZAAAU4ElEQVR4Ae08f4yjx1Xjzz/XXts7l8tdd9eXei9p03DXYucqolCkW1fbNNIlYjdFooUgvAWBKEWsS8WPFqF1q6gqrdCapkIIWmyooBKErhta0XBN1lQlqbiSNco/TQtdC/EzSKwbUJPw872ZeW/msz97vcnut74ro91v3rx5M/PmfTNv3sw3fkL8f7jRJJA/ZIe80iELXBfk3scPyab31CELXBfkFzYOy2Z/97Aljp4+9o6rf/mLRa7Xu2SCRQmDczBMHgB8wcXFGvPLbhrhW00Ld1JG4lUEnVj87cIPPP9C7SxPz4qk8GSVmOpq1A6lx8bpm9zs2gOxx900wClqQC7+qMnqVQdowk5+b2ETmow2+H289t6WfGoFwofk/L7h5rZ7G3LhmRVKjuexixVSSC6Iu2WRUjr2Vn5VymeghV9ryN/TqMyf+0nCTuXknmoyKXe56b6B75BnGFeRGwyPB6Lzbv76GdGQJReDcELeolDRmqwqIH9WRSf18BrU08Zp5qEu9xXsdQpFQvbkMoEHxDOvdgkap4QsuAgFZ0nAKQJq1SGiEBH/VdA9FqIvi9RujfjumqECGQ2bTWQj4krTyfDktug94SA0mJZzBtc1ki5vDxGFh8hLfnVpO+o7C4aDPnTCBLlI0EFxu+pQpGytDlZE5JZJZgxBmnWTSxcS3DdTE5qLyVOm0ag8Z6AlfmkJefOELCV88nJVjlNBn4dZSup1JeYr5pCGAHodramwKdv5FA+RMoshJ63qGM9YmmSoyGatnN1iXUZ7RlkKxrh04cAzdtALIWkqJLnzFR67MzxWDuJsyWc1LMliUIGWZGzbLCy1DUaFDdiXAi23STHOyqZhpMaraMQV2Fg2uztu9jpV6iJB5HZRJYlU5vwk4aWiDjcgBnpDZep8VPKCuS5XJ+Sr4SPs0hDzlc7TTABszVgVS5POOl9NR5FI06KtKmvLoq6UzAYxY/MnNxvkpq5FP2tW+ThoNhsAVzNKITOpDnbqORrQWQ+hQknGXo2GxZrtUoNkdFDLCWN6KbpbL7XPXbpzuEja0TQtI4bkiS0VLV62gFNPUk87ZuLGndVhYrMhSzKEKuN6C+WbJUom1mzAubivcG5BhQjrEeX3jy3mpelA1EzcRPtskViZ3GxwX2p05X55emWFa6HawGLdY5iYiLnDiHNDALK+V5yilDbzvf9ufLnETGSdgcHIQCDj04kpXnF9xF27QYF3obPyFuejPfbEjM8yTJLdkDSnAWerlgN3MltsEBTxbRXjwQtMi+YfGq9mSfVofQqq9ThxS75XPEsmtDEbolcKu9z65GZDxLc0zFgly3UB0LHqMC5JbsESc4sdD7xuzHlde59SbDbU5ovUcD94h0TZTlz22dKRwAkfdYZhRtKeauImnNaOAqyz0Yy19chOZLMhQxghusFvNYALvxjKzrphiVPOMCzz2tlpWoowIe64arRDc5PNhpi19VpkUxzIX59erqKs2NHvlExy11HAGyans+WQhAiuuWo8Yc0G0vVgSRA3pMeE+H5CjYj9YujRxPdRz9phxmYDKIwTE0PTcpemV2833KJDMzvPekw8bYsEQn2fbmj5UlSgbLVhgtYnEEOT8sONezweod2+3NGtx/i0AczrqsZlWY8ldjRm5NOvGzpnggjr1kRIk2IGY74ZRHv8uLrbcINYi7PihElR0lxYZpN7B/C15C6YnqMEnHI1WaTUurUn3ZdC2WHE7s4qxsM+wxqDLRs4OtwxDC0ZwYzkL+JuFBNczkfvmA1tq0PtTPERH3siwu9diIustZb4/aR5ebdmww8jV95zhb1vK3kgpPhkYNZVill3vCk6fDhmQ87OiSitVEwXEpC0WkC0+IClQgoB1MUpwwmbDVGl8iqf997X3sM8hGq7LjBjz5WESLNIkZiCYzbYxuALzjIRhBs7Z0Bx+SVqe41XyTa/HzYbZlAwWehpRtlT2cUiQCAGBkTcPXWbDeyaNRsS9lwHPmweNN+Iw6OO+bOM6BWYBzoiFUlWF/a709oW8FAHWeQU05WbQAK4qjIAvSlaNu2B7NfNt0rMs2ZDpVBl4hyLn1EhARdpzMblr1OTfGDutVh1s9mQxDHgYSl1rOB1VlEggCIAjy2qVJUQfCDLu3jMY7PhNfJjljZNVptFhQRFO6dVS9GGXeX4o+J9kk2fnDEbYm181XF8zOKCkMOBMAPsMwDIzi48TOADWdi8LxMS7GcNv975SgI1cnPq/sOdTA5ShusQJSd91OCb9Ozv8gf86OWPytN4B+Pf/1UumJajl7vyHKAuP9RRJt8SKsE+CnAW9UAE2GcA0rUmPExgIzIreTm89IKUH4TqvudZeXORCCHuwwQzIYYnHquUgkEFSXcBsjlHBPUWPyheu7ZQpep65sgFosdJ/jWLUzvDCg6dLugH0Ufe1uErKAOQdr83WCOy9uUm5EEw55NY56eLCmMe3W1OeT/+YSmbnBRX5eIzb1bJ1LV9i7bQCLQhGJ+LRN7XpCx8mjosxBvxegeGe2xzjAN0Fcr0cCC0tuBRx91kb84BIB05Aw8dPMcwSTQ1Lqqqh8fP2lZVTmtXE6hndJHtGJhyditsDRiHGF4DqzEf2iTG52oiz52EQZUM4dZw9Mq92Ibo4ufwBgiEAUjH7fCNOa8UyMcGTxad/PwtjgTvrqjVGbPrvIY7xCPRhmZEIV8Nh0/g64fz0/iuqGuBABsEQG1Ru/DlHKaze+NbylrpAWH2U9Kqit/psUlxATXzcBiBNoTjc4drmwyzDmphRpYyJaXVsrKq1ZsCsIbaJj4xpJ03nF5WqJGPDF+0QJL0N61hlVptuCbZyBpCzsiAbni/FC+CMEA31PHlM4CslLcVQz/9hIg4pkCkqLAjH/WmmxX5Fm/txYXi8S4TbruHgPOLpRc32u98GMb/tf27fguXTwawmpw6hvOA977VluJDB7TQLrkEfUGnQEK8N2FF4tKcNHyXfFh8lzq9v73zRX0gzwDydhUfKehHbwshHQ44tco6xhMUeFa0SVckms42lGqbupjfOAOivwpcpuTvis4+sxvfYDAQKDd96EdEC0cZhpnSjNxR0DQ/lB2FDDIgUjgXvJvN7NDM31fU8ajnb/vzXw2bPUP6N3Doc4AMR1UaIl7ZUdgeA2BRlSD97k+2NhGvwxMEBMdx3uer/PycVr2QiG6BLb0ZXGo6sElYxKPIIgOGL92p+z8wOZvfsNMHC2Wb0HeUJSyd+/AhSYPiXYUHFO7K4i7Q/JH8lEoFov+jvfg2fy7wWjtbBJNnS+Ff9375OKSOIPRh+l7ANZEBqvRZAiaM8x/zE6Z3YTdeVbi3gJ1q5kfu869TJ5exp+MLIvbkO/PtDSQhdMpB3/7V0ut1BZQLhBUpPwsc72OhNxT+TbzkH4KIfjkBlGIMDxpwYdTAy6klqExkHxTCJuZ4wDiZDR8pegp5cT8vN5+D3qyrpZnQS4w+5z0ORVs7WAHl4j1tKedLiS8iNtFBCf4mgq84pK5e+8rfYS0MvOIqTQV92LvLPUzEl4F9sNcgeF+CKYjcPwvxIyAeEcHBEYS+sAkZXRQS50KNt/zYpf9pa3XbVQcs9SJQTHH4FzTXscfiJTzTOaVYja/CKozIPwHJFIoARNCCHUbPyj8GvKiD6rK5OC4Qq0ZAVldeKSFmesMngH/9uQSURtrsueETSRr3atE5OP9U9qkSQxB6G7vWRTFQLoA/j8ic+t3Guixi4kF8THGAbVZW2Uy4L42Yg6gPQ6eQ/VRTJPXbVNcGgtD72LfaOXhQLiIwVFRWB7NEXj0Rms6QmKOb7G8CBvtyWbH5I/CCcV2Kb4LiUL2po6U5Ag1X7HDEUK6qAWpVoyirp1l3w2CnNMo18UQDd96/D/9dWYSnCuYIGVZTlayZk+RANH8/pVws8lElPrzW5L3w4LT/6nFmF1Q8rg/qyKqljAXsBH8SNSfe5qvbIFqfgNIlPM6FCnK4vuD4gqPHx/5BwfDZfvrCnGINzAawFmDmXigigKpOhaTc00BLGQzUwQF0VJ/fKXUK5JwL8Pt08S6ZpZicPiFIcwC5juy1ofdvhzhvzAYAl4h9fUJHtw0H0CkY8g4x5wpxxx5mgPLUc0onpvcJZgPwuqDNf6PPENVFlQjBDAP6ycoA2vygR+lPIKZcWGn/VJUG+9LUY5LTGn0CGestwlEDxGQ2ANjW5iQYVBtIQZ8GB9BmGWmoiWMLwZ63iqUgNOhIRyen9YlrBO60/xZjMhtweuwIAX9gYW7CU+BC8dAwuq+GfBQXRdCIXEjE9E7qURgNZoXBSqY3JHaQt3V56zbGZDagYbkqYoiLKB3hoYZ4eAitjQswvzZEfsfJFVdwbIkY4NauCzHk1JAvy5eqyLc1G/DKbXIXUHo24IrowSsfQAu9jGRkFTcUNjcBwwDCxT0wJc3aE2siZlrDzCZyFpG/oBi0ZkMZzh2WioDUty3xlkEOOjqAFnoZWYKpcbHk5JblwibMkatQwaxRkfftQ2VTG8qKu4zZWHbMq4MegWb7FeRaa78kDA7VUT9aKQOQF3T1H4GWC/1Z9T8L33xjDbVsVi+8uQNOy7GpVxryL7+CxjKWTWs96JgNcKcitY1Z+n3jLSFcUwbQZhOdOSsSuJuk3OSWgJ9uSG2AtZqQE3usCM/jDYf2a8LsXP66fOpbkIrjyI1eviJvfh7GNobU4vnnihDnzc67vfni6jBa3ciBThbOqwNOKvRuKLkuzdWV5MJ+9C1fqULhYw6H92tiGIILIRCKMHJx2ayrFCn2K4t7SOVdrWIkXtOBdQKCH53CXSiEnyq8R8UmFzdpifaTRqI/2Sk8YkBFZB8Drk3Y8ch5S3II6AsubZBfkyDXKVjGw/sP9yCwD4/bMLXyZswIJwy6NrGOR+b/WnFA/ljwStClS8XxXB3o18S8Z3zZn8P+TkkYcm3irRjHIw+1lVqxYlHj1Fiqo7jvbjo5QX5NxG3gOuUcvOl7/5kvWTlFTggMcm1CjkdiHVRWM3L+n4Drjnzvysr9D9pdXyDDk/g1AYW1pwrfpQ8WAysKFxno2oR/QazuDpX1xbiO3qOugR07Jkzi1wTMw6quok7AmBpDyQp0bcKOR9Td6u4qcpJXVwLBxJsby1el6WSP8GsiWrTrz0pc4E8+BLs24V8Qp/D8R6v+rFl409tjuW5XnewRfk0c5wVtsAOnIPTtqLSuTWBrt6d5i8l5EVWbXzDtdJzcGMf2RH5NnIvrdTpVGlfpsecFuzaxcxd/xJzbUmzQ70vSu+O4msivCasePFzbG1ddSHnBrk3s3I2DQsgsK2b6sqlik1Tw8GPJp0DVN5ZhIlY9+KsELeRhojAxrLKx0bb5ig4bGFwnMWTkLaKswa7e74hISaeDn90dF09nZS4OYFY9uIuaG8g8geQI1yZ27pZhR/f3mrGWmcVLY/lsrLrZ5qOCi0KYVQ+eofuGzyBlOOkRrk3s3MUfKn5G8yLNWLl7LGtmyBgaPDIMCM4YTE6DAeX+AA+/Xpjxzr4KPFkomm7w70sCumVRE/k1AdVDtcKkOGNLnxTUcvW0dW3Cczdpf4dlf5Y6jlnXPclIvyZW9aDy0cvwuEqPO2+EaxM7d9fs77Dsz1LHcTWRXxOrelBbnrxuGOHahM2GF+V7uM9kNjAiEJjIr4nrJsX6XAusLxTkCNcmZu5+99ek0Y7IzCQ/0ICX67ON6UvjQGdY9QC+IncGcsNPjnBtAj/XV2FeXfIybJHZMJ5LfY2aaEb4NbG/QoTPJ7AUnXQY4dokKhf+F8KdPvbIbPAhhxLlcy4Kv6YEBP4VIuS1/StsAPXxo0a4NkkF3d4ns2E8V34xmJspg0XqcplQoKSLBJ9YbH/PhSywa5Mgy24ys0H0fSd0Fb6s4utizXY9K33KxEcWWmKEa5PZALU1mdkwIIZecB87VjrTYDaAfmpakbNrE7hl5aANwWRmg+j7dAP/JNW2ApDjvAAOJYeb8hGHkQh2bQIH6LtDrU9mNgi/btAXsgbrcpwXwNJcGswOP11330WDFVctQMFPZjaIJXcvxffy/D2zzgvgCo9L7ycLL+XurKxrE9CVwyx0WUjDeQ4mAkeXHOi6GiM04JgNjpetAaIwk8GuTcBsGGbC2RQOZ1rMBH5NQPWsUoHeNMwJOPOw27sWb6lT0qfnNMvkShFTb2j/Vf7nFBogFbN7lwn8moDqWVaF4NPzNOyy8dMDT03HtYkrHMMvUNrRHlus3v6HqiBCf4AyYz8vE/g1gauJRVPtuj0Wp4ZOJK7x6aPj2mQ24HjQ3RR2t8AGVmZS97MAgRise5cRfk2yjzkLApsNMfkXJ9LroUaDXJuMMBtOUWHV095NkIzhzO7CvKpASvl5gVFTJTq6roXpuuOLgM0Gb23eEY4tFj4U5NoEThv2hjhZsoalWhNr20ByESdKb0447l2C/ZrAPDjNVdLA8r4R0A5ThQsMuTYR6HjkM5d8XJy/9YW2PPf8+aLCruG4UD8366GCbTR97l1qTUWkHtaI7LJqiV6uy1fhLYmfackHLOlJQ4OuTcwB4obDF+wCdZhDpIffV7QP3M4OpMHidN27VBQREoKs+LQ1WfghjQL7ncLCBwxqGqJB1ybG8UjR5e0nTNhHZAyHclYWURYbeJV73+feJcJdB4E5InkXloVAblLueV6np+Z5SNcmObkM35rwq1YKT0zQ9RP7eQHkCL8m4q2QdyOFOC4PcNb2Vr02oL2Ei4Xy8wLRCL8m+ir4DSQH5bisfxp+0KU8ueHhYx3WS3B8oztZ29Qxfp4sEiiE+U21RVznUAI717hJPAq6AcZFF3RBH8TA7l3K26qDA35NBJsd13n3mf32ski25/DH741NGBFzcEUMTMo67UqD/ZqkNrj8DQL0H83/RubMHctCfN/T0V9qgzh87l2C/ZrM7t8gveduRGvzy17rq5D2fnlxV6kEn3uX/ipkDfg1ET/IxW9IgPcQfbYXgvyaxKbjvtuxvQJlR2HtXasDeyVI+/2aZG64OeGXqLKjEOW4dzm8XxN/nddZqgZKoAyLxKB7F/A18R0U8rDH8tpNMBvAkFR+Xr6DOm+7itrxPjxxAO14tO5dbBvXA/SRa9c+idrwyN27XA+dPz4e/w9e9nDdYJ7F8wAAAABJRU5ErkJggg=="/>
  <p:tag name="POWERPOINTLATEX_REFCOUNTER#4D696E696D697A65205C667261637B4F424C5F7B6167677D28662C44297D7B4F50545F7B6167677D28662C447D" val="2"/>
  <p:tag name="POWERPOINTLATEX_CACHECONTENT#4D696E696D697A65205C667261637B4F424C5F7B6167677D28662C44297D7B4F50545F7B6167677D28662C44297D" val="iVBORw0KGgoAAAANSUhEUgAAAgwAAAB6BAMAAAAhTBbJAAAAMFBMVEX///8AAADu7u7c3NyqqqpmZma6urpUVFSYmJgyMjJEREQiIiIQEBCIiIh2dnbMzMzAq30ZAAAWeUlEQVR4Ae09a2yjx3HLj29SJLX3jB7nfLxz4lzvnJI+o8bVAU4MZMfF2YjkFujLRan0haYpKiZBH0lRiDUMI01QiI2DokiTkEnQBmjdHOM2D+diiw1c2+2lFlv/aJw0EVH0FReoGLeIz33O7O7M7id9lCj7RPGMLHTfzs7M7s6+ZmaX+30nxHfDq60HCntskFfaY4brgt370B7F9J7aY4brgv3M8l7F7K/vNce154/96OW/+lWfy/XOmWBRwuAcDLOHAF9wcbHG1JybRviUqeEWIiReQ9CBxd+Z/aEXXqwd5+VZkRSerJJQXY1ao/SOceawS67dG3vMTQOcogrkzE8aUq+6hWfUye+fXYEqow0ej9ff1ZJPzUN4UE5tGmluvKshp5+dp+TOMnaxQArJaXFe+pTSsTf/W1I+CzX8dkN+QqOyfx5kGXUqLzdUlUm5zlX3DXxaHmNcRS4zvDMQnXLpS8dEQ5ZcDMIJeYNCRWuyqoDCcRUd1MNrUEsbR1iGutxUsNeZ9QnZk3ME7hKnX+syNA4JOesiFJyjDk4RUKtuYxoh4r9ndYuF6Euf6q2R3F0zVYDQsGRiGxBXmg7Bk5dE73EHocGMnDS4runp8qVtTKNDFCQPXcbO+s60kaAPjTBBzhC0W9yuOhwpW6qDFRG5apJZw5Bh3eTyjQjum6UJ1cXkIVNpVJ4wUJEHLSGPDilSItBfrspxCujzNEtJbVdigWwO6whAr6M1FVZlG5/iKVLmbshLqzp2FixDfajYJmw/u9m6jPaMshSMcflGA6ftpBdC0lJIcuMrPHfTPFd2k6wY8BqK0g/L0JKMbRvDUltm1KgBOyhQc5sU44RsGkFqbEUjboftKGZ3zSUvUaEuErrcGlXqkcpkkGV0qagjDXQDjVCZGh+VbDCX5MKQcjUCjF2aYoHcBVoJgK0Zr6I47KoLlHQtEhky2qqwtvR1oeQ2iLSlD+82yBVdin7WrPJx0Ow2AK5mlEJ2WB3slHNtQMceQoGSnL0aTYtF26QG9dFuNSeM66X4Tp1rnzh3y/YsGUfTtEw3JA/MVLTYbIGknqSWdszCjTvWYWi3IUd9CEXG9RYqsEpUn1i3AdfipsK5GRViVI8ojz/WWJCmAVGzcBPt4z6JMrzb4A5qdP4eeWR+nkuh0sBj3WCYhIi504ipIwBygSFOUUq7+d7/NJ4osRA5Z2IwMhTIBnRiii1ugLlrNygwFppUsLgA774n0gHPMEl+Q9KcBhyvWgncxWyxYVAksFWMhxuYFq0/dF6NSfXIPoWVup+4YmCIJ8iFNm5D9OLsOtc+vNsQCZiGtFWyXBYAHasO45L6LbzH3Gz7Ay8Zd16X3qcUuw21KZ8q7ofvkIjsxOWALx0JXfBRZxpmJe2phq7Cqe1agHV2mrG0HvmJ7DZkCSNEN3xUQ6QIdkPZsRuWOeVMwzLbzk7TcowS4oarSju0NtltiFlfr0U+xa7y9WlwFWfFzn4nZ5Kbjh28bCidVYdlhOCiq8YT1m0gXQ+eBElDekyItxJqQBzshh4t/AD3hJ1m7DaAwjiwbmha6TI09HbDLTq0sgusx8QzNkso1A/ohlYgRRnKVhsmyD5BNzSJPtq4x/MR6u3LNV17jE8bwL2ualyO9VhiTWMGPoO6oXMsjLFuXYQMKWZw5pthvPuPq7sVN0i0OCtOWBQlLYUVNrmxi1xF12B6jhJw8tWkT6kl60+6g0LkUcTuzirG0z7LGoM9Gzg6XDMCFU3HDJQv4m4UE5wvwO+4DW2rQ+1KCTDveyLC4y7EWdZaRR6fDJt36zb8OErlPT+78R3VHwgpORmYcJVizp1vig8fjtuQt2siSpaK+UYEJK0WEC0+YKmQQgB1cchIwm5DVKm8yme997Q3kIZQbd0F0vZcSYgMdykyU3DcBlsZ/IIzRwyjjZ0zoLj8MtW9yFayzePDbkMaOyYHLc0qfyo34wME3cCAiLunbhOhTbNuQ8Ke68APm7utN5LwWsf8s4zozbIMdEQqkqwu7O9Oi6sgQx36Iq+ErhyGHkCrygC0xrdi2gPZr5nfKpFm3YbKbJWZ89z9jBoRcJbmbFz+DlXJB+Zei1U3uw1JnAMe5lLHCl5nATsEUATgsUWVihKCD2R5F480dhteJz9oeTPktVnUiKBo54iqKdqwVo5/VLxbsuuTN25DrI1DHcfHBBqEPE6ENIjPACA76/AwgQ9kYfM+R0jwnzV8s/MrCZTI1an7D7cwO/QyXIcoOelrDd6uV3+Xf8CPXviAPIJ3MP7j3+S0qTl6oStPAOrCAx3l8hVRCfaxAydQD0RAfAYgXWvCwwR2InOSzeG5F6W8H4r7vufkUZ8YIe7DAjMhhiceC5SCSQVJ1wBZyjWCejP3i9cvTlepuJ45coHoMer/msWpnWEFp04X9IPoo2xL8CsoA5B2f2+wTmTtiSbQIJjzSSzzU77CmEf3Eqe8n36flE1Oisty5tk3q2TqyqZFW2gA2jDsTEUm76tSzn6KGizErXi9A8OdtjrGAboKeXo4EVqr8KjjbrI36QCQjhyDhw6e45gkmhoXVcXD45dsrYrSWtcM6hmdYT8GlpzdClsHxmGGYWA1FkCbxM5UzeS5izCskG24RZy9ciO2LLr4c3gDOoQBSMft9I05QwrsOwZP+g69cIPTg+cryjojuc423GEeiDY8AzIFSth7Aocfzk/j66KuOwTEIABKi1rDl3eEzm3sXFPO9h4w5j4prar4WI9dijOombeHAWjDuDN1e2nDYZZALaRlKVtSWi0nq1q9KQBLqK3gE0PGGeHMnEINfGT5ogWyZL5pHavUQsN1yQaWMGJCFnTDe6W4Cp0BuqGOg88AilK+pAT6hcdFxHEFIr7CDnzUmy4p8m3e2osz/v6aCbfePcCFmdLV5fbbHoL5f2Xztg+j+WQAi8mrYzgPZO9bbSke3KWGdsll6As6BRLi3QnbJS7PQcO3yYfE96jT+5s6X9IH8gygbJfxkYJ29FYR0mGXU6uc4zxBhudEm3RFoulsQ6m0sYt5xBkQ/QWQMiU/LjqbLG58mcFQoNwMoB8WLZxlGNKltFxT0Dg/lB+FAjIgUrgWvKNmdWjh7/Z1POj5+0H6a2GzZ1j/Hg59dunDQYWOEK/8KKyPAfCoSpB+x0dbK4jX4XECwuM47/MVvTCpVS8koqvgS6+E5xoPbBKMeBRFZMDIpRt1z28OL+bX7fLBTLkmtB37EkznJvyQpEHx9tl7Fe7izDrw/LH8pEqFov+zPfODQSrIWjvug8uzqvBveK98DFLXIPRh+Z5Bm8gAFfocAUPGhQ8GGTPrsBuvKtwd4Kea9ZH/7BvUyWXsmfi0iD35tkJ7GVkInXLQN32ldLMugKjAWJHyMyDxJmZ64+y/i5eCUxDRLyeAUozhQQMaRg28nFLC8kQ2QSGsIMUDwclteL/vKeTZzYJceR5as6RMM6GLjD7hPQZZW2tYAFHxnraUU6XElxCb6GAP/h6CrzikLl95+h+wFAZecZGmgD7s3eUGJuJzID74axC8L8MSROmfg/hh6B4RwckRhj6zAoQudhJTocQbfurc/7a1uu2qA5a6DxxjHL6F7jq2WLyEZzqHlKjxBbDCiPxT6JlZH4AIerDb0RPyTwAv6qC6LBXnBWLVDMjpwislxIxv+AjIr38uAaWRMXtu+Ikkg3u16CScfyr/VHVDGPoSNq2L3UBUAH8ZkXn13saS9DFxHz7GOMA2K6d8JtyXRsxB1PugUSh+qimSejTVtYEw9Ca2rXYCHkRFBIaKInWQJArqidB4hsQk3WS/HQTsyzkl5k/AAKNdiq+A4lCtqaOnOQANV+xwxhBVlQClqlmU08usu2ywYxrlm3iigTvvP4B/XenDUwVzhAzWVCVr5iQ5FM2/nxIVs3xAdR9ea/JevG/c33pMr4OKR/ugjqxaylnARvBPoubE2/zqthWtT0DpEh5ToYA82hecX3D0+Og/KRh+th+/MKlEA7cBvAVYuWd8BFDVqZCUGxpoKYeBGrgFHdXnd0qdAjtTAX6Pzt4ltxST49cJ0hxALqF4bWj9j0BcMG4DgEUSX5/Q0W3DLegUTHmHmalCnN5AAihPvaZ0Ynyf4DaArNPa/Tf6DFFdVIkQzDSgV1a2oM0LPUp/AjNRwdJ+XuUG/9KUY5LjGn0EBevNwFEDxOQ2ANjW7iQ4VMvIQT8NbkEbM9JQC8dmgj1vFXNBaNCRjk6O6xNtBO60v4ExuQ24PNaEgD/wMFfgKdBQPLAd3VdTPopGETQiZxIxvZN6BGaDsTBYyPiGxBrKtiRPXcKY3AZ0LBdEDHERpSM81BAPbUNr5wLcr2VRWHOo4iLOLRED3OJ10Q15NeXL8qUqym3dBrxym1wHlF4NaBE9GPItaKHNSFZWcUNhqQmYBhDOboAraWxPrImYcQ3pFZQsIn9FCWjdhjKcOxR9QOrblnjLIA8N3YIW2owUYWmcLTnUspxegTVyGQqYMCry7k0obGxDWUmXNRvLjhk6aBFott9AqbX2S8LkUA0NopUygP6Cpv4z8HKmL1b/a/abt9ZQy+a04c3vclqOVb2SsNdOPhWsrDGH6YzWg47bAHcqUpeQpMcbbwmhTdmCNpvo7HGRwN0kUZOrAl7dkNoBazWBEnvUh+f+hdMLeyz77IqT4cLX5FPfhnQcZ270wkV59IWSJqdmTj7vA1gwO+/2ylWsaQta3ciBRs6eVAecRH0H5FyS5upKcnozesfTVci8f8H73F7Ldne8cCEEgg8zF81mXaVIsV+c2cCivctVjMTrOmAnIATRKdyFQvj52Xeq2FBxk5ZoP2l69Oc6sw8bUDHpxx0fvvI55xyZvjly0mEZHsyuurw/AD9xbQnbv5qytMIsHt5/uBOS3iY8bsTU/JuZup9AofbEWy88KN9Fddhvjkz9jcJRt+BtoHPnfOIbELfcbk4e9S9ubGHUQ4zj/GfYVAh5dQyg4YN6Rltq431eqySQwps33xx5oK00iu0WNUWNkzpI3FyAXmtGG4e2sN4IX005AYN817/y/So0YwccembpqUMrLQt9cyTWQT2VllP/AlJ35Lvn5++5z274wuUuu2siIatprdcDzEtmx3ybPlMEV3E5QD+AxGlZ1bWm5RxVzy8Pq2tDZX0nrqO3p4uHiSs8bpiJrqhp6dtr55a/S3XWDZA86FVR6JATUTD+CkjL3xxR16q7C9iAgroNCN7dpG1OCBQzilqTijMiP+P2i0a3aMOfk2jbwTDyCZNmGPmzD76YCS1wx3Tgl4dTePTzBYXMGZubuURcoXE2MK51LjLALHGtqdA2DO7PvkQbYVyg1Ql1VqRvau6btStiIHBU7Xthhug4ubyjeEuBXnL0jZPLubNeNwdKlUA2h3c0IF+bhur4BUzY1VV19fj+cn5VwbTGM+uaNODZCpDt/VCXnVUPnqttKEokMIlc5pHADWdRRmTT1MlrNw4KITunsH1DNUnDuTXyzOhqPB+SB9lY9eALCbqTk+GrJ5hv31LOuKBIa6YiXrtZeYMoa2TX+BWR0k7S5MyP8JqHzo635GDVY5VxjJTmFtbRJMtmMFRtWXMwDEaBvPgyGP1/1KK0zDgXd5QsDSrVhvCXjOBAaYN4ksar8Ky1JtII4xYpAayTdvj0Symg8B3FT2t5pBnn8zo54BkJ+JDubwROBlY9+CuCUQrtBYdhxGCBvtmg6o2Qv8efKfDkrG9E4ldLdhYR79NT8M7dLv/2nE9JG7ckI/nzMrVLlj5qiF/FVRUXyX/itZu0r2DZN1J3FLI7acmLagsSWCWayKoHZ6DpNzejLWI0EC59G/qkG3jtLtpXsOwbqTZDCOQO6q3zXRm2S7aqB08cjQQVZxqFlLuvqK45x9GV1ClFa/eqfCdXT24DI8KBdtPF0y9HLg6PAo8wgj+31rc4Jo4KaJgbFLq+mvEMhF673/tVabQjkod5NwPYQKU6YTFkRaCRPMQ8FTLSxROMGzUAL2HPOXXyFxw6alHLKXW/yzCQ2+Dwh4HWFCKVfkALctoXEOGXE+q3SGiPBTPuUwquyJVs0fDFI52Kyun/g3CLJQFEbkMAuS2x5Q1j0n9BPn4BEdBtuaKJkYNzI+FYyREwT9YzJQPGX7OQ2+BkCAGD3WBuGmzlq9s5CGfmviZPBDboW7Psa5obrmrhT/2QZ+fWPaTbAPc2nVwx0rkODsAaNR21JU0C+iUpyDqSVNwx4HiKbzTXBKktR4gh3YZgN5gf4J1iFNix2zl2G/gHta3MI0jj/tGGFqm3MlkMSwPt7noYDiEIFpyXzNAkrAfJKuV8twC6vmk4DnRR0JQEWQq8+sNe2BvSbQjqBrqOYlpqIue7BY7idd/LCvLveyrlzoY0OzU1ey7HIgzpNqjX2DlT0SoBxuFuit0GOgEH6gFaisDOqkIWHD7w4whtwK7V7tuJDibgj9GtHIcOoOM2OB/YOkC/AS7DsYQeKy5wGxjLgLMpZFwYoC7oE6EbUhCe9S0QQ8/6LeWD8yLBdG2SRBlzVI4vi4VIRD4Fsr+x/deFd6l8AOn8DDRWNUI9w+8YWbchRocNwL10gHsK3kqCV8ubSfeTL9SmgrS+bmymetMfqeMphP4Q+4wBsbhGWSB2r+latHUblmSV0er9Zk6NFkiyh5C3JwsTtN92ZHE3hV0Y8LbyM7ufAQi7gQH1wRPKZw9kc4+WCAmdQ25DTP6FxfYmLTxqyH51fHHKp8rD3QbW7urjLT30ImK4srtwTsAAbETNmRoWZg9keQsPWHYbvMUpp3PUBRTMdRDhTcYAnCfXCYToOjDJVORpI4q4HtTpyllcKDiKDIAZcPSKPZCtsTG2pw3e1wP1dNaprgOIo2pOg2v/Maocvzny6XOUUvHJUy+25YkXTvoqtYjzQr1p1sMDo0YTuoIAcAoc42CdyC6rluiFunwN3pL4xZa8V5WnHwVrMxzsyMC8/HzJ+xmJV2JUMN8cWaY0xOrmFJ5AwLjD5Qc80tefv+2sQRr9ZQZwfSCTDtaJTM7+mMEt6qMMeE4712tgjpDCoMwjjm9uSPmX93Ol5psjPiMA+FkTNhEZw6mckz72xTKu/00LIF1W8alC0emStxscfSHlzhcMwkTB/8cgSBtN6pS/l3ryqE0y+It0CjfV+NUnBrCcRegbEyrOAnkLIQfERVbBAxjGDB3HRRy5QbwFpsQm3ISBDmEARS1PssA9R11+g7HhQNf2XjjDmGHVN8v6R+BdLvURN+gQC6CoSXty1XJG2LxOPbAxbejS6ykkpA/m4bB4BFRCCazrMVQSBsB2mHsriS9uBj4H6vRIWGvpMmMYbTxx7TmRbE/ie++NFZgIkyAlAyhxbwWfRbnsfh0utYzIwSF7eDBtPCn9Rwq/mz12ek6INz0T/bU2dIcFUOLsGj7rciPPN3vAq9pE5ODQXR9MG09KtDY157W+AsJ5vz6zrjxBBlDiAvqWoj7tT6BTZcIPExAeRx2bEs4x3lie+AxAD1RB5uKCWR1K/pi+7zawLeld6AMzjglB+VEoCwPgSuA6Tzz9LWsyRHaXNXFfaUza8zLFUH4U5mUAYNWo2N/5iB8q5Ohq5lDcY8ZUWwBnCYecASMgfJllb+HqdTwZCrDH8trQYgb21vZXCTcqxbvRKjDwKmnYHpvx/itXPqpmMwN7LOC77AN74P8BHBWKWeswh44AAAAASUVORK5CYII="/>
  <p:tag name="POWERPOINTLATEX_REFCOUNTER#4D696E696D697A65205C667261637B4F424C5F7B6167677D28662C44297D7B4F50545F7B6167677D28662C44297D" val="2"/>
  <p:tag name="POWERPOINTLATEX_CACHECONTENT#4D696E696D697A65205C5C667261637B4F424C5F7B6167677D28662C44297D7B4F50545F7B6167677D28662C44297D" val="iVBORw0KGgoAAAANSUhEUgAAAqkAAABwBAMAAADPpvQ6AAAAMFBMVEX///8AAADu7u7c3NyqqqpmZma6urpUVFSYmJgyMjJEREQiIiIQEBCIiIh2dnbMzMzAq30ZAAAWKElEQVR4Ae09C2xjx3HLR4ofUSS1Pt/ZJ+lyjz6jgXMXW4wMuAcbOKlVajc+N2LaoEXjolLQD5BzUTEpDKRxC9GpEdQJUKl2P4BRh0wKt0DrWjw3n6Z2LNpIU6dnW6wDtL4WAdWiv5xRiHCBxk1/M7M7u/uo9yjyPnZw5ALanZ2d2Tc7b3Z2dvnekxCj9HZqwJubm/MdAY5B3amOwIvSwIKU8qDlTEJVrtr6CLooDXzfXRtyynJmm/LZRZ/qn3nFoh0oAq0perc63VztYKkxbYf475IrBXmdRVsoAq0JerfaXq5+qLMjzSDjj8rrdSUtjxi0A0SgezM5/MMCnl+QszzWzP/KAxr2GkuMdcsIdG8mt4MhgZ/syGUe6kMZucXwqLwUDRwtyjXN752NjQKAS9Gl4S1MxmRb11LzK0bDhmAEXIQGcrWssc+PiB3rYy+irxELa2B8e1yu68ojYmOG8aPyUjQQ283zCpXbFuFB6qX0P5y8HZGWk2roJ0XShKvDqYzLNurzoEodoz4l8gwm61/z8RKJxrOQn29OzWNNhKELH5JfUAEvtwLhbfKjkL+JPML7VGP6HwganuxJEZeHaLiJJWHC1Qsfrm4i8vRuuSZO3+9/V21fGf0Zi/YeeNVrqQ64FW6GlNO+8J7DLrydl3cLf6z0jvWhSEeF0NP+uC84XE2fFUXcunqviM71eVBOkiIugz5q0NvH20KM0xrHrcC3Aidfj4gz26jB+/CGZNYRHJpUmBSi+Q4a7o+hNuYJPDErSqiMXE2Upv7OB0huQhaCPvtlJCOdcysgmv88d+qCWvlyFA2nrwHs8KR8TYgNmt4FgHakT0P/oBBVRGbnQdHPI4pWtL3o5lQbGtNyCXJuhfpZqGr7bFHnCT5ewIarP2W2hSgfxnFmZoWoq3NAD3RQxyOrkhAtdUqAWg1DE0MOtWpahUgtY4ev+5AlJVnp2BbAw5Niu6A4covfgkHrnwXS68IjbTwsRIVsLY5aDUODWwYtym2nVSsvQU0T2CREh3LdcvUXKzDEBekLEd8UoiCvpRGPbYOrrAH4E+AiSTlp3H9FoMFRoD2bVuoCegUcmroPeY5uDdaHI30bhtmRu7COL+OqQ9MVRz6h1y0yUrTGNmIj0EVSnW1FyrT6gaYJP9/c8tC5NUQNT/o9GGoRNXgnAOO00tPgV/SBgLJZCLlA8ZC60BPK6VbJMdtWpLzgY17AXxf/6k+WER6ihPM7Br7PO0vAEg+9oqItUPQaolibXeiS+nGGVjag4lYAUzXI0PqHa/GnQYvkJJRZWMLH1gDo6GkPCzprI6aOBssHib4bXaWfZxnLJZB6jxM9eA68wLAlDFdh6DW1ZVdLC+ogx6eD2kibak/aja5g+AXh6joWlkmI29cIA6aumlRtWHIMV+FMZVM8giPW4SpAWbbaHVq9k3IL27vROkDIKC9hW0XyL4gcgmBzIq4RQ1FguIpHgbk2Dtc+xdKBxWoCURt4HEAhQHoJXEQQXVDzuyR9kfWdVnF6Frmys2CrbYSGLN2H44X9z+1YcrgKIPrRuxGn/GsRvGtmfg9aBwi4Kf1vlynxNLKK0xDEDqVW/wVHH5dHn8DSCVclxAa/Aig99TF0Kvqg4yBaBwgNcLofBGJuFWfIVL2X8UgQLBzT+1QxHPnv0jDldatY2nA1Dn7Uwx1BXvnFCviBf0L1B9EqQPDAD3gvOK1xKf8QeL+LxzLNdchAu+EPbVHbVZfFMVwVoiF9LCbYsEB9qyLVBpReiCpHtd6CaHSzGIWtizzcFsOU/WKh8dIbd9KC1zqAJOL1XSqGI8uofX+dliQnXBXNJfFpVIEOV6sHBEULXWh1yicaq+I+H4i59eNw2AVbKtpHjFNEe/fnsLPhSPH/acz8hg9jLeM0nfuPhvzpOT3y6tmbcbMlOupoMHt94bew2oVGxwBp4fl30wTXrUmY+fgc7DY1Vp4St9772wQOR9aCodN5SgvmZxorkpfsROOrpIPjKvD07j08j/UudLWGSJHc+LqPpW7FcxpxZuZjiILGB+Q3XlXgcOQ3LkJahrHeAn8eVhb1E8HDMf7RKEcaGGlgpIGRBkYaGGlgpIGRBkYaGGlgpIGRBkYaGGlgpIGRBkYaGGlgpIGRBkYaGGlgpIGRBkYaGGlgpIHvQQ0UBpXp2KAMg9IP+iDNFRdo0AHAT+L0fMYgfCfWBqEenPampQF5rrRAA4qD5MdXB2Uq0BPcg3L1Te99qW9STbhHoMSGeuqk/47e+9i5Lz1oyfHDgZjeY1H4bUFIvsX0gv7MbQwTR3fndLiy5vIAHCHTDV1k/VWz6y7dD8tH3SrC+wtU+UBCPdvTzRpRL1S+9v5Tn5L6cR54ykc9KAT5zP3M0lK4La73LMcPuM1h4lTNJb6gHV4eHoh1UrdM+uElYDv810TGd76/u12fdfpOHfTvbjt1BPcVKDUlTkq/i6tHNV7/S2w9Kdc0kfczD8uZX4NHhe6qyM9q3I34bcFvLmoVaGRU0VpzWkLFufGuujyCV/g3OaUH/IzvMO2VafFhKb8JHA816Lkwq2W6P+qROqeDIJgLtFdq8Y1rggRiP4HEyiGxMchnf3bo8Ugh1MspdLWC/rSdtyGX+fIL6mFhrvYo4/oFN0USIc6KfmjuNqmNtLPqdBkiU1I9xikSTew+Iw//K+i4KX9pcfGee/Vbo04HQbC07tSTcjnDL0E56N4CCbgPkh7ddVh6gDex4jJynsnS+GA6phPqnXYEd2wzVnukjGZWJBHitPiyVQ2kHBcQJlPOqB9vb0mZeFO9UlcOuJy9om3sOriM9GPwAHl36ikQPAa9KXae6+aJrBea/KB5QV7DVCm+ak4bCDRsSJ+b9ykXag5BlDh1/v5jTt+4uHpsFllDZRqHh+YppfCWt5aIUH/xNKabFMGePEGPKTO6OC3y07tcM2UvgfCh1FVD2QdArwkruvp1TD9Bb19DrWC+IiosxFRRZWPZaYkSRxo30dCXra8xW6hMMX45Lo0vM6koI6c91fgms4aWWWca6G9L7KXrJRC+J7W9lyUSU+B5BRT0djtRlrgPT7JJJe2LWZGdqYakNTpARIhTsJOgqheBBVZNuEwd7YghRDks9MsN49pTpXob0gr3TAI664czkl4CAZl+J9ph6AWeYFmByOgS4oxdxQSvpmju/H4rgrnKeCCgjxDHeEl8/btNvDG2qHCZjN/LwazJrysW7anGt83Vw4B6oLnJ1wmQ9hIICPnF/QBPZGXDMawYz3tRYV2iXaiUsV43sjPVUAwsHRHiGC+Jr3QqFaXYAYXLZPzeGDhT+DgMpo6WWFcJtzfzAhGR+mLHHqpeAgExv4C+hy8M4dwhHN6WpsHvJlBKaceFb7Zsatx+RWvLpYgQx3hJfOVrkhgS+lZGyGTubxacR0ldoqVj7Nise8luOBeIiPj93C6qHgIhZYs10sUWWi3xEoCtWV5l40aXJRNZrZgXs0I7cpAbS04lShzjJdHzKuP2dOgWLpP1eyWgh9frMNW1FRZVNSLPwOpmk35l1CIU1EMgJKjooL6bLbRe56gRW7M8yU24CuHUsubrP1zV9qP5IsQxXhK1qh1dQ92OcJmsBe9AkPOU6p3j8pP6YuFFLLCz4g+fdNH2EEiIY3ONI/pU5O7pbSF+XT6r2X++qT4DSNXEJ+TXdwOBE6BjvOMw300Y059og8a+w9Ukr3R4IUccrNpUlz5XxlmrlU1EOcEc1IxM43zLPTnjIx2kPj//vuLsSry52+Wrcz6xB7JogfB9Z0pLwJB4ZQwOBJ4QC6vEfXJq9+YXbtJWkW7ef8P3wwnMuI1vgKjIgk+wXyjrSQmNfYerOV7pgMkRh4SwmfGSOEX0qFuT2B4hk/F7KQnvz6qUszedUWGl6le1lEk/AZegGqIFgvdKF++R16o3qE7sFuQnX4LojrxWAufla2XlHbw67r2Oz0MspVya6rjDfrUk24Q5Iz+qWvDFvxBJuDFQppyowhEnQANWZv2UMccF0m6ETMbvlWdmua/xgPiM3VOqOaDQty625OLiD+yh6SEQ0vKnO8R5eHX3sW2wBFJcFX1LVs+1Ow77+A57Db48tYk8OlW5prbmt7w286PcBNTXGrg3kA2slkacIJPbXYlvZocuESET+7037Z0G97AV7Da81qi5eP64kYtDbdjxdQmEhGO8Vv8p2BcMUM3mJG1j80r+eBPeOqVYb4OJ6RIVWaMSwlWV7ldVzI1bs6gIKMZhJ7UbcYLUbncLrJsibR8iZFJ+75bXpF6osL9Of5vzIFU5dNL1EAivxB9EiU+qLyokfxWxJ6QPuTacLK0nLbkN+9F5QHNq8j5Vh6u3Nl7iJjAL16oNOgSI2bkNrSxOF+GE012ZRx3D8UbKpG704X90euJw1UGFgdqf6aaNQETA9NECEQV/2ytdg5ClzUx1ukEaUaY5evwgGLO764CveymPZcLVlPxN7qBPswDyUmDDyuJwP7osOZOkIdcUlqw8Uqap/4P0nkA/HK4GkHsqcTYW1cJrY5AuWiCi0x/xwo9VTZgYR39wWe3JC6ZfOFB3+s7zMm/D1YZZefo0C+guqFUWx7kOglU7SeCowVetE3i3I2UKMTEOVxV7VB7Uqv5cXzdxtEBEuWAUASs88+rvgCiE/SiI0SPRTfCOyoSrcIrV1l30ZxZI3AkM3xFH90RFhTWJ6wQ74gk8c4iUiRZdt49+w9UCzwViTji+x+ktWiAi2mEZwSDMaqyPhdTyx3ETrmx8doKsKzZcrVFXGMFOasiaxfs1JqoIatURx2Vo2ntvwlVBWo2UacvlJ7jPcDWoVf1Vme7OogUiSv5+H1QsqMOSOi0kLeMY8PTHpjobpj0RnGBn4exi+KcDyxiEOgG/amVwqeKS/DyhVjjyEOQBImWquR0Q3Ge4Wgj41fFAjfvsIRCROKeHrBI8hXDazJEazDZr2DCf+Ghnwag9pgNcmKY8r5Nb1FV0FvSrjjgOS9qJDq1vieE9jpCpGqKMGIdkTs8hYNCvhp/39hAIe3ROD/VX0hDboJmuEeaYD1YGx1YzZqRl44+LvHmxZpFqY4c9UtGNrBxxXJYUOxvctBl6igEiZKqYO2376TMu8XgOEmf4eW8PgZDLOT10jryU5BphhxE4yLC/TKt7gL0tsDVYsyiq6AtbwxNFndzkiMMoLJ3oMGtXD+KMkKlp7rTtp2UDCYsMgZwoLur4uYdA2KGjSv2VNMSq+YsuBb7tZyYz4K2snvHXnlV7nQWyZvEh7K9XmnC8iiuOy+NEhzs2ZFa+I1SmuDuruCfnmIlRoWVz1UG3nOlp0b0EAirn04cxK69yjxiR3wHuwO54nXk1bs6nE+xMwdVyAGTC1TitRd6FmfZ/ktEiRMIZIOPGFY44dghuuGovBmZEgoXKFPqvCzm+xp5vbrxc+BhdAiB1KQNsrCsE5WrFdhAE2nB1r0BAwN+mBrDDqw8cjtJp0AJY5t/AsbZeeBI12Ei3qVPI7FHQmAmnshzBmkN3kbkGGRa+6P1yo81QZVujCBizlw2Ig9ScbHS4IpcZKaoUkobKRM8AGEIFFJxAIjG9/M4/IgeN0B/grTeAKG85nE1rUw62l0BA5jjjHTsVdw5Bk4eP0jwKJqGXh9O7sKfd0l3n7akl/zoH+ucdun0Ypoz3PQcdZSm2zk37AIFWDQBLoK/7hMKKk/vKrEUbb5OQ/NVWaNyZRIpQmSbMnbaduMdMrXWYg2QtrbMAoVYNIKpkCYrRLp99CwSMzo9vGxwMwS4SFZmpTAk4cxEZZUx5CDy9Ji/A5cO+uixqoq3Ad5nAy4SrKdIlipkn/7IA5pXD5dkA4DaWuSdXHHPMCI0mOvTKh2ctcb2GcKhMJUlt2G6Sc8xEd3IHTT2BYrVgahoAJi3alE52+exbIOB0nDFHRYDNgyLjX4WTz9QSAM02oBJf8SG/Q85Djg8EtqnETJ2uAoU5wwIVqjuUaEgfo7c2mBTujjz4TCA0OgAgm9uQ6WTFqZjADe+Dmobe3zuXNYxhMrUChKrzoplogqK5yibgT+D2Ao3eAOCGnH2JXc37F8jdTxXsRcFrfj7++jz8onTBh4veft1u/L0vLgMk4jRZYJifxRqmue805Q/CQ6GnfqQpP69Q8VMteQRRDzUlrqBj0gdRUfw8mmkGcAYAZKUGmU52a9UyXjB+qiqvx8dOf6EuP8CEUBb06homk5RPzTmkQtxw7DsNeeSNG3zClnGO4x0WO7iCbNQcAAzAWfbt1qp/gaDrQ9ArJe+ZZQ1BkazjP/H6L32O/r7mzJOzqjEvvzzr/ax8gknz+sAaimk+yqxYHBlZEVf5DprbBDqTGJiCAaC+MAmZTlac1MxPalzZdDf1INNhmUPrx9Qtk/71a1W1Ug4HXSrRtfC7pXBT5qGpuQUZOnoDoDMAnE52azWAQPi12cHSuzek/MYnDU8cHgpV6RcN7lZGQbkM2AV0xi00jw4uiPgTpgGgHjM3FnyFI85HoA0Td/dDb6g65/ZJonCZfCbE8ud02sVKAv1DTvqo2lXcCe1aANsdT190NNy3QAlZw24GSsf8gchhcqGZ1tcho1/D0IsZAJBjqGqVAuLcydiIsoj3SafBZMqjmY7jDErjaoqO3gDYYRlUrdOC4w36FiiPxn+lU/kAXEG2E6u02AoMsnHVJQCKuDWHgDjf2keulh37PpTdzWPokWPvgP+AQvEI7kMMgLSlScOx46xcfQs0Ln3TwRUD0DjBi41tq7gdp19VKVpdsrLGlw6I8/uMjSgbuxEN+6LRONHR/xSY6Czp1wLInLIxZt2ZEP0JdOY5QYdp+0pxiQQrIFlGzmZnRQeUmUOvZQDsurRJF+gWxxkPtXdlaWdudjXtV01KH2bKAfE03GzQagscuwGQVz/GnfzzXeF6yL4E8iBodwPe/WS56PYs+NVPSPyHIxkwgioaigGw0zyZRrc46dXeF8yiuV9kasyLVGOysA66XQMznYRuDIBd7qxhXpSr7halP4HScNa0Ax1f8VSYnn1ztfHhR8EIzu3e9hiuEgagiz+Debc4E7vUFpm1tiOb9m3oPF34neyhm+ZhW/NK/OMNVIIBkDm7hXlVtvMorE79CZSWnxPNfUTnHi+tvA3erXvXDGrhnc1nYZVwAax0liDrFufHsSU6xS/eAcBNrRye9+r49IL3wPQ2OnoL4CULBzGvTvkTuKrq1J9A3kE995jtrSmN0zGASINjE13iJJ7vLU5mn/be3G6rmeUGAIUuA0VxSbsCou5XoPset6+BuJe5sjBtB/ASBgA/Ngv1oDjZfWbRvchyWRJtB7AnA4CrR6edfPHbNhgQfQt0z4OXRazBOqHtALIYADYCLyBiEHFy+/10ix32l2g7gKQGAJhuWuJvfcT3lS6jQH1dzxKlwF3F5RoEhAxw23kG+i3fvDymWlmCwA4N0gBagFytX0k03WUSaMCrInkHVtTjuMoY4CI6uZwsBThm8Ro1DFc1cDl7f4v6gvUpQedvBniLLhx1GVyfTuN6b4Aoyu9hfPqZcy/ScaEB3m5hP33u3OPkSwzwdks0un6IBv4fidnk21xA91sAAAAASUVORK5CYII="/>
  <p:tag name="POWERPOINTLATEX_REFCOUNTER#4D696E696D697A65205C5C667261637B4F424C5F7B6167677D28662C44297D7B4F50545F7B6167677D28662C44297D" val="2"/>
  <p:tag name="POWERPOINTLATEX_CACHECONTENT#4D696E696D697A65205C6C6566745C667261637B4F424C5F7B6167677D28662C44297D7B4F50545F7B6167677D28662C44297D" val="iVBORw0KGgoAAAANSUhEUgAAAhkAAAB6BAMAAADgy1xlAAAAMFBMVEX///8AAADu7u7c3NyqqqpmZma6urpUVFSYmJgyMjJEREQiIiIQEBCIiIh2dnbMzMzAq30ZAAAWO0lEQVR4Ae09f4yjx1Xjz17ba6/tnfuR6+1u0s852vR0l8rORlQhlbKuNm3RXdTdgMSvq/DyU5Qg1rTiR0GV3QhFpRVakyKESlqbVqUShK4baEt6TdZUIQlcyVr0D0hLuxbiV4PEugfiGijhvZl5b+azP/t21VvbVzHa+/zmvTczb36992a++eaE+P/wnd0C+4es3plD8t9U7GfXDinu+eohE9xE7N5nDits7tbDpjg6/vs/dOUz77XZe8sm+BZ3RqHusohRUHrLpX6v/KAbVbDObnmZM9yoDvBMBpGrPPO2+x6R7+TSS5LCs2WDzGjMEvOMBJoFh5w46V/Yc+IIJqkAufijmpS9pY9lQtFo8zks+R5ZJQFe+9amfG4VwiPytFGH3ur7pHx89W3EMvI38yqXXGlE68dcBMDe6m9I+SUo4Tfr8qOadtnv45lMtHubLrfiTN2e3FXIs5K7LCZPHVS+ojtR4rI8K48PJI1LXWy0IsuK2Nsc4JkA4qyRRszKFS6+JvWY8NpLvkFm5QkmXweo68Saa1b6EbkzkCJD7Zw0QILbfYB3fIhc+wVTWE7a8VwhBdGRe4Y865BHixdbcOn5RZFddJtHE1Ny3nB1dINHF91UE4J7ZhRA8U07FdpUoZ7cNoJFGLqepOlAL9dsrm7CiNwy0bTcVFCz6tInAudowELpJekbGaKSdEieu3BDrh1Qwo1tl9FVRw6+x4MuabRKKZDMYR0feJ6FEqJoVCcawFcbEYrcGl1HrYyWr7nr0tuBkcKUDqkr4Rl9Ggln5BRjAOrObI3IhikxwW1Q4gFdl/7B5PFkwWH0hqibpmSm1mkFJsKnFLMdPcCaHYtKs+qf43ap8HiRTruNFCxDGlhxxTnTYCKpmwCRpmFitn2CrGOLFbnrocg0jwieM1FJFjYuTx5QqtkAY4YbNpA8Z6YHIit6MHkHnoqBnG5gpMmzFzJN86AmdwN8EJrMB3c3IgFPNOEoJkdwd1BWjBCtNYdhAmAuMPwj7DJWaNCus7t+cHdjgzQwVMhbvlf+zbI/WLUUtzzOlLJiqGwP8o0Tk3LGqxB5lrBtJvWM9T8P7m505m0V1tXqLDB1NNG6G0K0jMvjJrRZjA8q8mjAMnukN6KmkeKtUz4Jc3B3w+3iu1c7cnX1TZSJ/bXuhhDSGKGSM6gs5/igTsC/rFFMLx28b9Wfsbayc2Ad12q4FahZ2+Gineyi0szL3gmXY/xwPeBfVkj9J8zuw6myFakpfRsZCRlH2/Csh0wTIDnZxaQxyXlygEdmf2RETwY6vE2+hXE3oheWdrnsgL5lbBgQNCL1gIVh/rb1XmZoqyAS3nCc5oiBOM1YVU6OY+xuVE77RoQciXxdkaLUppqTffxAwqjjvaSlabDIZJ1R2I9zZMxy97O7kSZNIjIkspMgHAy2RpQ0c5A5aY0VLI+OaeIcLZyDvOOK2fpjiXO8cGV3I8YWOBWwPqMEzLGLglwxbs9AmgS1AGA7pGjmwhVuIOERRmacxYIQGywh726AYjHF2+2r2P5oiYKtkaWqBhPNOY1E7oaYeGu4Y7NJ6s/ubog27QX1uFZz120Nq3qFSAW1CLVJ0RqzuCQhJj5THL2VI0MHo5vdIGmcZhjOVVOTh6hGQ36DemOOMghy16wxs3MwQs0S5B1XLMndAiXOsmKbYc0HM6WghWkSIN5zHek8GmKKLy/9MP6KRW8w/4RtSmDRVuK5kOZlPjtGggeOdzysdi7OTgLAbgQ2O5jNcTda7HlM2N+AFQLL51kB89xbKXILrLsxs41JXt/669w7VVqAdB4MtDc1Qj07oaPfcTey1lgVJ+uLwj7LPkmekn9OYInneo/MjHU3irvAFlss3/GH6u0QQn+AtWBA1LcoI/htmldXDgpAx92whYmNCa9TnJXk+lKBJF7nEdMii2BVXd0Htg5UuKU8yM6nAMLWYECs70CUQju0htbdiPN2khC1605CyvVofhO8aZmVX+AizK6tEAl2x9ndmEEPKSl9IbooewyVawdMEANQqWOcE+yHc+TL5n0rEq27UVoqM3d3nsGJAF6bBvI6r0h4R194TVas7G5UcETkMVVlGx7ncaGFtWAAtkluAZwJdo84yX4/kNjdeI18lFhhVjUsPBHojXJFlXsPK07seVOdi+yqi65xNy6ovl7HDm+vwaOLnkm94QDQ8Y4ytHvEsEuwArw6dAx8J/cG4tu7hgw/cL7jLhuDHcXl5YITPxowquY8rMk+QvlH7/uAPIEnV/7j3+SCEWD5WxJ2N5eXr12SsgGbnWiBc6pC7R1Ih8qFAZhfjhmxrigcAFkzZSxfk/JhyO67X5QnfYODnxy7NDjxIBA/0DYg6niKNtGNhbLyswXvJ+XHOdeu2emBn6cKGkubP4qygqLuCWhAHyuwKUQcDBMDkMJ9L+K4opVnGkCEMGNL+ISvMPqRYccDGvwn4LhIwxIvy8Uv6f3E5JV9i7bQELRhGE21uYg761L+5cMWcTeeYsHwZi41qhEaC5xZHBYprU6rGMXZZQAgC1nGpwp5Nk/Qag2N4+x+vqAR5plyZpgQ0UVnYZftcoQ1WCAt7OlCvwwNo6mBZGf8QPT6kRkc0pHbxFtggECTzUK7MICp161gJWfWxCw6tIw8mx8k527j9QGcOyrxMqlGRj+YxxC0YRpNDeZ02BgOBtE7Id4OQ0K3iwUwr+I859h1+juzx+hQoBNorczHrJMqPtJlnXIOrdhgGII2jKOpg7kdBhOXPhiS4+IJrfg6YIKUBkQAQ8Ls7AHYdPo7tYLE4aG179JSXyPTBvNwrR6+3HETTAxurYhEaz63BW1ShWExD4IwALA5pRP/3L5wNWHEB9rwkHQmFXBFvmH3Hs/54zAow0UbTek9kfud9C1nV4R44wvRX2lBq1gAU3ar+MzLzZyjUMUjiBwe0scDtJ7gXUjxrrhtmQDTVESildMrXvOLIIv3a4u7aG8tgAKmd/BZk3tZd6eTzpchLSR0dgPIF0WLHIx4w1noBpimL8L9z4DIKU1XW/Dn0FU1YWaToNDfaHCiiMdFk5pytjDL66nQtFOEVG4YysMADIsyxPNrZsogUYiLvvoZ9pjlDQXN8WrRJc359yIy0psYluUk8MoNw4IZAIcMdUD8+a9b4yLE06OFu1QI0HPzMNM0JroFjnk1QJ3OSGUNvAusMgNGTlW32N/6BxY706dVMg1oAt1AqX1YNJq2esfSgyrLC4u7MBj/SH5MFxCG/s/W4vcFqWDtKqd8cAe2FP51vyqfgtgNCzlYvnmtBrobBqCsoTKHC9801aVUqV1Y9pdV7H6w32bSZD/9OrWYib0wsyBiz/5YrrWJLIROOug7vli4U2dAVGAsSfkpIc7tY6LXL/27eNlu6iDq2wuoNy+ixmTg28vPSR3ZB2VRRYQH8pO78X7fU8jz+/AO6yWo1Iaai4TOM/pW7ylI2tzBDIiK60spTxfin0dsXG3f/i6CNyq8/8qVD6tOZeBG5dzDDbI9zG1mBWpxQuXrfUFElT59EX4fh1YSERwqYehzVSB0sK2YCjne9uPL/9vSGrmj9rlqPnBMf/g6vuBR0+BlXCUfUxLPrIHni8g/gQZa8gGIoKYdRM/JPwa8qOG4ZSqOEsSq8ZDRmZdUXyJ2qsNjuA+yhSI+iq8vt5Ww+YJ+kxmdB3OuFkWqNcLQKkEHW4OoAP4i5pJVpnxD+hi5hI/pD+C2ZZTLhSvfiNkGex+6+z6s4hqwgb2JlSji2AhD7yO1gitooiICQ0mR2kgS0/Q1HcozJMTncQ8N58e98K8nVxTf20EVoMs6UwWloiqlTpUNQcOrDRw/RFU5QK5qTGX03OtsGux0/2QbaKjQr8c9yo704akCvZ9RgwJ63+z5h6L59QVRMYcPqFbEs1zetUvqEzad8TQ/Z3fBGKAliWHvNXnHlN9ImDea5jRBP7qtBkBSKx7QuDtc1yxaIhxtUi49+U+MBiACqKkLWkBwN8DLgLl9zkcAtaEKfE67qRwNqmcf2hyvog17pkIW79b5dMi51VF8TnFrbKB8LWiEH4TfnHE3AMxTLfQ24YxRr33oJMwDh5mpQpzdQwLMMLMG0rFpf4K7ASIv6CWFUXmI6phVvhkU9IKiD53QO8l0cJeosE75LGYCgXcLdHTKn4+hfN1FMVuAX3I3AGxppxT8MdQnfDqkD20MTl3NJptIiIfKmApCnXaSdHTKn2hNcEn/VfwldwPnzI4Q8Ad+ahWeyqT8+iC6p+ZBFK0oKE1OJGJ6kfYEjA1jizCTqQ/xHRRxQ57Zxl9yN9A9XRMxxEWU/vBQe3xwAK2dEvDeNkVux6GKCzjSRAxw6zdTa2TVPCjKl8sovnU3IuBzJXYBpQ9QoQn1YAD0oYU2OGlZxkWKpcZhUEA4vwcOqbFSsQZipjzMVlHAiPwlJad1N4qwz5H3AdlV8z4B8yUL9e1DC21w8jBfzhccalEuVGHiXIYM6GjqxX3IbNpDUQlJX5a1TUdCxaAR3oPCawWZgKGi6htEK0UBzQb255+BlxN9rvzfS1+7u4KKOKMtdbZvxw2zvvEhd8gsPehCN9RXMJbSqtJxN+ZOiuQ2knTv44tPtD59aLNaT58ScVyvEjWxJeBTGCn3AKdPzsSe9BE+4uD99iEL8AILhvu+LJ/7BuSgTlVF77sgT141rZVcvP0lHyg5s8RvVb+5BtE+NE4gCLGl27+y71Af8lExo4MLIbGwH73/+bKCj/hxbvOwBfR2bQp98YkPwxntbE2tHcgEXFjcQ0bvchl/xGvaYFEgBNH0DvNnln7BpeL6L956tqBw4qfbS48bUCOcZ+yHLv/VL/uMoKtq7rIoph0A+DOXJ1Y/veLGEab8l31DiRtHSRHV6RHk2ofHd6ljI28yfGP5+a+l7796rXKK20p3CPbKY74SgK7ZgfNJEDRuqGQp8AJsqDwYe8rGNGTz/1OsMYRuWf1Mw+N7lqogRpQ8WegQuKrmVuiUt/6IVGPUXrOjxq3TkWHidzA3CnAK7B7pU8z8cv7/SmfL0qjvpiJktZoVZrGjZKKz8BfVHsGsPP0v0Dht+a7V1Qcu2SVlqPhRsGw2bNwi6rTwtFhQZ3sq9ga9vylyyoFwGCYFenW1NwLF182aCMCOLCt59AHzoj4d2Nbr4PXATFBs7mNWLTIIUz9mT+wTDn4pf9CSZYWu6B8FT/LxP0tm7sKCwCdBmrQBoI6id9YQn5P6PXpknrhCf0sNB+2BLew+7SAMyPlnzPn24vYg0wQwevtRFZzS62SEJQ33Gm6oaCORMbY6NVrwVlllph/6/YeDMCDnT8c0UtdRRoNZHAmmZ4YqZK53qbEUeyEEXkcS1WM/ZXYhE5ujBInzJiZyubrISWXzh6lSQEIskMxhHStoj5qDVTGdj3486RL8uDy7pUSio/ep3VESBo990u5UXwqbP2zu7Smi7ZQ+3nFGZ42TqyXSigGXCPNGiHXZEOkVFekBiMFEFTz4yAd0rHobNMhk84dbP3RbVzYH2caOYeWOJbdgxayCvRCiBV1X1MiO9v9FpGC4Qn86Oy56yJdcNn9u+BK1v5t8zHDUqjMouUWWpGeGL676CuIftVBN4zfkR8pYX3PJ5r2Hi0KY80fNogdT3pr3fu6xxVOsILDIlvR1yTxisnh04pMaKc3IuUdHhzzNADJUehnWx8z5Y2toFZU+2cczgai96w0Ldz749LUwefu5m/3ST5PCn/hFAoczy61bA9+ZEKVJzY4qSrdGYgqMSpOmBMoJn7/6Wl6ePxX7uZv90k/zhD8zNNmAbL69WBvk5Pzx7iRtv92EgwnGglFqgUuCOyc0zO7AjPO5m/3SjxOEAG4XR1cfkCdWV/0BNs4fKHR3UswdVAMpxoLIuF+bwcEZM1rJHcjVT/ksB7kbjAgF0mSkFZVeDPexZpyFH929pz+G6mMcb3TWvvCFghNmIQJz+RhE4eKeBUcJHOyTl0hgMUovSvtq5d5vVZI7iuqFf3jSl/JIo3mnk2A/lXzRObWNIaU+4mYkIHdjtEDwFY8TzDsxB6NA+wUovOihxREuiCYbNoyx11L0KFaUn3zllVeu+gHhyN0IIAciRb0La/D43ick8BegQGuRSaZWCeEfE6rGHjgWyF+P1UhCVwxyN1zcIBxsjaJjYRxe58IJ0OO+prQbDsdEQK6/Kp0vdaqE7FYdzN0QvcDKvBTuRFSoBXB9SIqmvTWRJnAKXTdLJoWK226i9YrDejB3o681ulRVJyMA27aRyN0A5BS0RsPKybcGRsm2WBr6jIHFqUty4V5AbzQDMeJzLpyADdKGQU/DTNkkEXEptaMjSbItloZekqG6yEE4qDfa2uvuY3MunIBL4QqGys3Sxz2+aM0VoS5XdMkJ4ywH5DiYu6FvHKCEfEaREJQ/ujMq0CXvEJm8TXEXbfYy+7mApTFyd6itTHzIT8RditKZvT5ex92w96uJyfsbEafe53kXrOiOGKqJs+wkVNjvnKs37RULAVbH3ejyRAneBRXgH1fEnRPNJd8UG/qhNa1hkGfw2h7vpaU9lRq/I+eQclfIjIWN4RUTidntlTgjLeOYIWcx6SxXnet8WJ6cs6IJuban9Gnv3ZVd4J5xjfNceA2tu7Fh94bVV+hc3GSACgvftTsZ5p1aQCJ32dkBz6ClvCy6rSez6MNGBbaGusWGUto94syTZDqAxu5GTP4FsaqrGjgyIYDvup+Rv0UiDHE32A6EXNtTOo5e5T7kYL+KhYjdI+Z7bQHL7oa3ftq2USqwFUCyjPc3as7nR+t27ZnRL+aDguStu5FH1so2PM6jAenOC6+9hl8YqRTtXfWjHnaPuOIslmmYeV9x1Yp7wY3NYczQvXpboUP/iY6I3leTC1dtn6E8t5+51pK3Xr3dV8Kt4yjB+vO1PVkcFrO6cysNxaQe1hXtsNrB/F+Fp0B+rikftKyiB8Nr8qG7+LB47fpCmSRZV3sbrp3E1wg6zCNTyLU9c6h9ItoLLykmnZt1RRNLP6xRsJ9BYeG9BqV+OttubFKw93fwqcYnCly8vqomeLTop0zYR66Qa3t62HjmVveIdcY9x5sR7zAl0FU4b75qEOanuRuMTyrm3XWokkOu7amhgQH9gWHGDquY68W9RVGHPjzpD6VNMyHk2p4OvgSobympo3aDJ+tudX51dJ0ythFHM04ZNeTanhpqQDIQlSoJnHL723zyTrT+37R+q9KPnvp4HOtYD1zbg/YgI8ta9OK2+v3Zp0XgMlk0RCNCrTGCOM2k1orou7ZnFvRGjWZIVnmpHuzw9axCFcnN0VVqFUbTp5Y6eG1P9Mr+Gz7Ey7XLKHkSXLjulq3D3L6FQ6BM6CZZCOPUoUKu7bmj/Xn7IqW3BiIn5e+LttMCPzC6GsXGaPpNQuV1iZ0WSZwg3kmhp4yuR+w6p2N/z79J6jtazIw09ehYNdktQJqHPtys2qRpZ5hYLEMzN/JaEM51/ADf1tPc4sJ13R4ION5MDAXUpxOhlJsHWVmDL4PAgiRgKRuVVSv4ixY8EJR79EBsU83Et/X0wJycm4LtiYm2Ft/WAwo0plb4ExVn0oXTbT3Jy1ee/4dJC/OdWf7/AbV2hhIZBrNXAAAAAElFTkSuQmCC"/>
  <p:tag name="POWERPOINTLATEX_REFCOUNTER#4D696E696D697A65205C6C6566745C667261637B4F424C5F7B6167677D28662C44297D7B4F50545F7B6167677D28662C44297D" val="2"/>
  <p:tag name="POWERPOINTLATEX_CACHECONTENT#4D696E696D697A65205C6C6566745C7B5C667261637B4F424C5F7B6167677D28662C44297D7B4F50545F7B6167677D28662C44297D" val="iVBORw0KGgoAAAANSUhEUgAAAjkAAAB8BAMAAAB5z7yoAAAAMFBMVEX///8AAADu7u7c3NyqqqpmZma6urpUVFSYmJgyMjJEREQiIiIQEBCIiIh2dnbMzMzAq30ZAAAYAUlEQVR4Ae09bWxsx1Wzd79sr3fX8/JeXv3x0uu8tml4L2UdV1QhleJFTlr0EtUOSHwoFWs+RRuEt634KKiyG1VRaYW8tBVCpa0XKqgEod4G2pK+Jl6qkAReiRf6g6al9Qrx1SDhbUAkgQLnzMw5M3P3em3H9u5SdfTevWfOnJk59+zMmXPOnTsW4jtpiCWQfNMQMzdo1or1qUGzMLz9B1V5w6lzt3fEHoLSESucFnlZTh6V9yOzcvPSEasETx6xwimRp6VcO6WmudngMwweFujsHJbyVOnq8uGu9u/88LXPvNtig3mTQou7qFC3WkQvKLfhln6//KCbVbBubn6eG8y8rItmAIgxORlGui1WH3/THQ/KtzO6LCk9UTHIvMbMME1PoF5yirPnwiu7Th7BEepATv+YKWpXDDDIW1t+KtJ9sq7m/G12wr3qjXX55CKkB1lFBYvvlfKhxcOZAnlvHFQ3k7UzkT6DxV+T8kvQw6/X5O/qstyfRWgGkC1K6f6uyEHbrGDVC5afjtRq4GZ5PSFT8jyBB93n3ImVkZVReV1XlYxZOJNVWVGFxUM339XWiSFy0pGBavVmw50YlQvczbrcU3DQnAkNsiDPcvEBQE1X1lSjMkzI7a4aeZL7CAHVShdRvxHlKKPF5tOGh6K0479KCqYld03xqFPcm+uUZ2zOTovCtCsuXXlMTphWWuYHmNvq3WwfSuv8tKazjhklkK3bsd2kB+xI4jnB0EFs5ng2IuW6bdWtmJAbJpuTqwoa87SVS9s3WFphqD6LNK4hV5ah4SPJ82+Wf+IVuWRKD7qtbLkUrjpz8B3+mUaMVkpNO8UDAUEp+/1eZiaFmDOqGBfclxuyOZZO21FLfhvRXH3HxTS9kcQlLVJ3IiDHhjFM1GdgREZ+oJqTT8hNw06WZVLmCVDjkXUAz4G3Kgb7qKu6/Zkak7rF6uoBLZ928YgkhaJ74pUDsznW2OMspyqPp6hc92U1TxpdUWS4Ub+CNCIBLAmqPOGT9D0Xlc4cDw1gJccjhudYUtKKnpHnDsntqEeYZ0F71Ys0nQBbNYNt9tAmg9fUyWWi0qm7cz3Hk4DMHbCBSGsc3txJeGtP1lFsznO4g7ZqmMh5YnWI+wVGpFP0pkuCTdoqKYVldi8Ob+6skEaHhwrmb5d/Mx92P94Y/xI4syqKIOvowO4afcBEpDPmjG8hZpnjplEKaWsfH97caTnqY1l5mzFjwpo7QjSMlZGn36QPgojtIiKdOR4tSN0hvZM0Qss0zofUzOHNneoW1RHitYstubj4fRZBkDV3hCDXLxWxxYi2b/eIdFqe/btOOe36BN+qPV5izlqHNncam1wJgHW7Nrlop7kk2WDFQ3fhtnSCcEQ6Nc/+rdLykjXRl/MV23VdhjbTEzKOgaFZjplWUOQ0l5LGBAjYeujZ/ukV+tIJpPdrNYk7Y+4kr8zsMCue/mZsHOAvUjVvBWP6ptXAaQ6NeL8Vk/YP8KWToRmvGLChHzZ3qpOh4a3Ij3AQs0mSsSZkn8Srl3Ssp5wkAfqjzqvQl4wvHYhfOr0WeHiwuZMjTSTy/AhOjVjQl06SNL1PO2IXQ3DvzpjC5qZP1e+cLx0rD+RjnB1zNndSvOKPeatbL7aLbCIhVYrl69XJskSEaPGQaW54RH3P+NJJO86OECvMMUd3QDEZFm14L7XXm2tfOgV+dK/WuCM0MneEGDbpuD4pB8ZsdEc0yQTp8FOOHygdq8qFGPO1EIlozirgjHWMh21mOXG7Ii2sMBvYF5DGyIfhv2ae7H56wn3uvt4ZpwZ86nW7WDpzliwKn7Z/OX9meblRVpRp1qQws0qauToB4l0HcBt4K/qsDOPoqxa9Yul5fMZV6QPOk4fwnNAy85bjsAYbaoIHVnDdQWzaSQOUK16wh6s65k7DWj5eTabtH+BLBzwc7jqwDM/yrzlGZok1d9JbWOU1jb8qvl3VBUi3wUBzVSPUteVqNsY75k7BLob+nGTi/gER6VRJ6aL65HeRZdYVHVrGrLkztwPcpqYrN/2BekmI0O/jKzIGRG3DeZ567GYYx9yxnYmMVUZOC30EI9JxPOXlmRLxscwjqkErjlWdtRDIWiCAhrJwW58CCKXDgFjehiyl5lmC3Ls1dzIcXsNYP7PgEvcPjkgny0HfgvwCc0FRcJFl94HNnTS63CMyhBfMqIBS+EAtWOIYAK/8DLcE7xs48xXzvhwLrblTnqkwdYF/FUb1F4hIJ2jSwF9mj8q+QQnqrKjZ3KniiJnFWtUtuFxGD7w94QAQJroecCbZmLv3NoTNnVfKDxApTO5YHWXLTx2KSEe83kz121gR48gwj3c3uxaibcydK2osLOOAaC7BpY2WUW3TAWBg4EQzycbcISqyQFiwnjR8C/86WORWhP09tzI5RmDn52GUnnKKSiepdAb4mB+jjpN3vF+exZ1M//6vcsowNP8tCdHh+fnn75NosAW44utQVXMb6qFyYkCIrDMErKkMG4CWTB/zz0v5ADT3Pc/Ic6HB4a1zHWdSGGEiesCuQNaxXJnuZIGodERBfrYU/JT8Pe6mbSJfcHu0pLEUDFMlC6hjdgUINEQRrQpYavYsADVSjvpwTOXq45tQCAm25lH6RKgw5tLa4lzwk7BdaJOz4qqc/pKOv45c27NoC+2DNgS9S7mVLumIW2pS/sUDTACRYJPuYi6ShIL7XUBZwHkxptXzGmZxNhoAioWs4FWlWUdSmU2N4+Z+vqQRdPXeMCenHUe10OYMa0Cqpe/7oA1R71JuqVs6QlwMufhwQBoXqsQN4g0wgECEoyAnBrCF5VVup+zMspRFc7kLBDJ0ssUb2J8R4rYyu3nrZGQ4tADugzZEvUu5pTjpcOFhAbXyds6KN2sLBeRkAWxjboJbarsaepfRsUDeUyz5j1sjWnyszabQJVwlu9M+aEPYu5RbOxHpZPBHrl0nHgZ1UwJzB5Y4BrCnLEVCIbjO5g7MxQUs3D/lcP3jNPZ1WjpB9ku1eHeNqU8GyNtgyjEabCyIbGOiuAEyWoNhg0OFAYCT2q/MfG5PuJo1EUJZj7S+6RYmvmljtZfCPixY0PnJSKfzcPE3c9ffvCDE659O/nIDpGQBfML2Gl5n5WrRUdDiQUT2SA0YhzZ1BEdtxTsyVlKW4uShwon8CMnq5EJQ/yKwF/zq9I4yJBlAnnPbeF2XuwX3VR/tT8SymJR3VBQUPyMapIcym44jH1PzxFBZ+4OcVJs8PhgQRaU516fCcUeVpFd79zi36ZU/JOok2tHSqNz2Ck8pM25V3Un1oMxCbIwBGDYVyM8umSmGhULcHarbvpff9stfLtqkif9OJNjh27f6SRTYbYAn0ZpqQ5mFCDEABiL6BJmnvmEXLyEeU9T7XtI2RoA0xQmYmZo4uQGOxJqGT/fadp2X43dVXQLrBkXAgGnzPtSwqb8NTfYQt6/ueUT5TRAJNgJS3wMnWIPiLTP3KtyV6R0YrH8oP65ysej/aEz/gF8Kq2n1fAiS31D4V/+KfBRyNtkousUdAyqCOxo0NtHcMQA1Bg93tFT8gE8/tgPvSCsKdyfYC2aSFT79amUtpJ5OT4nUEz9ebKwiCaFHHPRNXyzdohugUiAsS/xK5NIeVnrNzL+JF70Bmz5ZpYx6+G7UwAxgtyeSEnugbNawqQCeh1ba94WBQl7eg3eKz8JDrqi5S+hZRl8IHoWq9W1sgErRX5ZyspT5PGIzKvz9WwhSsjvXCXO8+/uuXftoCZtg4Hjt2dodDCDuYj69AE91VpUEXxBJpZ+fgftDIDWRwKEUh760BgUtlB2XQos3/MT8/zS0hm+puN96CBQmBU2av4QZ2vs3wLvVj/EiRgHOKEbTS2CZ41z6YxDYTAhAAjV3N3pc/hHgxTqOay7FUYRYNV7yuvGy+m0RCxPu5Ndz3fDJXz+CcaANbBcU0piJX8yW9Jvn5ASYD+DdGenEobewtIXSoVIAfwGRBfXuZUWGmLkPLzolGzN7BA/7HczIvDIB87sogyXF73vRPQnBK92EFwKriJrDsROHVg9aveCUIjmmsipqYpEoqitCqLEf1sDwXzMTGGPE+XQ7/O/IBcXym2E4YMAovQZKST2k2pW4DxpeJeH4olLVArSqxlxez9XWqsEKcRO92GTM8AKFTVwI0Q/BmG5LhnBVid6PqUEDdpbSrRDW1mpbjyVC8+siKsUW3q+kinv/gufvU598qnYz/I2nyg73ZXQHFhtcqVL469Z1SAQgfgNk3kCb3SJRdFMNkBGtuGwlaKCAKx2ORilnHvlHBatL3n11pDAJIBm6pBkGcwesHNAKl0IEULuqxN8V1JWhQ1KJoM12PHohwqXQxDt1O63o4g3v7nZ1EV2HWDoryGMDhPLDcC8acwfAWXoqHVZNG3UdQY/AvHGIuVSIm3exAKae8eF0Dq+p5kzF5oYbAnMHHmFKu0RGhSKqZaIaZtDQC6EIOqsj87SRnErBz/osNgKJoyM6i9fvwqH6/yN9BNlsT4vREtzJ3AGwYbSv2Y5Iu4MiaLOg1dTss5WEuL8CbWCqUWRNZ9V12QxEBzWkIK5WGML4Gt7J3ME5ti0E/AM7eg2uasl6Tze6o+ZNEldtUMJcSaS00wl2Td2sddgIpbRVb4QazntmG/lakRe38E7mDprPSyKFuITSPwFqnw92obVRBNbkqihuO6XiCo5EkQLccox0QBmtYfnQp8IqsjgnX6zg3Zo7CbABszuA0lMKl+wABkgELfSClpMVdLJsaUYbw5d3wTA2q2BqExqjNG53kxJqKO+ja8hWQv6i4s6aO3MQ55kNAdlWeiMLP3YBnj+CFnpBw7fUl0tO6ZycWoOJdhUaGDfa/e49aIxSShosIYb0PqeYpi8xm+aHhgcFobwLedYKNwtDST2/j1aKBsQIz/pPQMuVPlf5r5mvv7aKij2vLYOC/56kZjwW7GGIU20BmRvTesAxd8bPiZEtLNKjA7fS4eoWQZvoRO68yKA/TqXZDQGfgklt9dU3oST1SAhXm8raTrKI04GKR232olvhjq/IJ78JCLULL3nHFXnuOZggmEamb3w2hHvRhDQaay8sdaNxwkFKzdyogtVU6f4QFb2xarJTe8k7n6ognU0JE0eymNOAgg8dtdXLa7aGPggphOGP6/q68nVoibkyvYuEwdUK3sQrm7BiQfLRI2bjx8/OvM0tRX8203jCCPpnmjMPGVAR4cVuaGfUKQCXVo/aqBtoCXC70F3QQrAHl1dgLu7L0qN2cQj6/cLuqR+5+pe/FNoG6FiuGy3qCNCfurSp2uSCm0e4+2CxlbUozQDyeYru+33/58wPPvd89TyPNHss1+RfK0qSFuz2gxT6taO5MbDRbKrem3rU5jSkpwvOmT/B8QGpoGIOGh7YNX7/zvfOrAFHSfJL4LddNMdyvaehVLyVltICxn/Z7yla2Bol2GN5mwwpZ+6vgIPFLsCEeeO/8M5NtEIGnWKlUzChDePaKh7pWK5UEy2kUTn5z/AwTfmOxcV77rMBhdjHSWINTivXixqFHRiJi8euyr1OR8/BXVh1SgcExkknqNGorqGhpBOfU6E2JM5NqUnX1FGRZW/mUA2+jyoXkrK1M/b7HMLBvSUrOrdugCwx4RD1G4yTzn/zm4qOnQJ8LFcWnY/WEjJaNBvHEhM92S5vOsUBWCbtxxyEAesUfsqbr1fMhrFuyj5iYqSjg9uKhzHwak3icypG0K/Xi1DeWFJjW0QVe29UHLR+O+cgDGhdmoZymSCosNZN1WdMjHQ6NMbBurS2YsfoBcBNiqSeK2PGh82yDOO4z3CIHEtdXeZQO8fvrButVO4tc6fyqYHd0rEfksCqZYOHrBfy8JV6YUMxRB/ajO304m/sgltKsU0XBzCrNQwV76rCxOAVT7d0RnkXOfBoFAtArBfSgMstKP47xkkzWYXrvsx6Olu9u+wmYrWGJ0Zp2WfNDOsm7humWzo8SJCHhtknA3KiZTknbxBzmr+W9u5EotSL39a2W0qRXxcHMKs19MQnVKH7eUWEul/ZLukkWQzIQoNWEqsX8Iief9Ds1Y2GmO3JbW3JLW4Zj9DFAcxqDTWTHmyBXIgQ9T3bJZ0xssYUKw0ZapasXmjDOvZJjZRmZN2ms/tczQAzpfQqN0LsjNgscdDwxBqp0Jdsl3T8/U78+TkfyxXImdBwZr8r7sUqfo/E6eJ844L3FRqV1OlnwJll1HF1i0oHde+STp1WbuQIthWGmjPWC1n7vaj9rljTxF/dw7vMl1hL3ZTOfM5RrLs10U3XX0xUOhBKLFkO7DmfrBecT43td8W2RjfkHvyWXLxHnl1cDLuorFpDBW0WubLngXTV6QMiKh20ZmyyX7aSXnhBvo2LydxhRCyQ89QwbYOIkOYdR5a3UHeslxch71c2Kp1R7/1flu0drRe++8vSKGTk73AfyCU8s4W2AUSej9Ua4MtyW5fOemZkpEZfslHpzDo/IkTv2VZuqjiOnPx7hysydxxUDIjfstlk3uhahIbs9+jwWpKcuwQ4dINNUems0KRXbHUol5RT/wvpVo9ZMnc8ZFdmzhsB+JYyJvH36FDWIBPAH3UxtU4dFZXOujFUdcf8beqIjAn/kbnTm0lfOmYDW7SKc/wOrAuhLh73NFa0Sj/yUemwPFTnfKQe2a8uS4czd0THk2vZVfq2tSpJBP1RUlT09taS9RuKSmfZuICKD9goH2qGxklTOvwdztyJSKdNj+40BGDTCo3NHX637ZP2M9ctnU3bvT0Tds5447YMbVrP+XaLXLjj6Z26lyM65/gdCDBvGvQwzqxVYhmX7G2Tift+O8GltkYM5OudZmzQxjl+B0IlJdNKYuj0zjr/csBijb1k59QiFsDhzB19vgpV4h3DhNB3e/yOoHcfUDB8a5brhDp/isW8fPCeqcWy89DRjGe10I7ZCJFj7tjTMIVXM1KjP9mo3kk4K/pljhKCudPNjuNWxxz7FTw7s6vqjLt62B4w47XnmDttnljCn5NehT5lotJR72NM3/WZ0EAjMkaZOh5ZzLFf5U8H76zuQH08FYPTmBsBYCzsq1gwmRSFLyC/MnR+luMsp22swpUZPVPR8chaG2DiKruGTvvKT4cQIEbppDn4CplxFgM1o+7W3FmxL0TE+nUe0QAy0bEjqvwwbXss2rgz34hJx62OOfarDE+mzlGBz8tCqoLvGyiTf6Rk0WzupOSfW2x7wsKDgbqkw3+pJS1/g1mKN3fOUPksOpoqkncZHUd4qgCPudKHmtlv9qHIxtz5VHTAsrkTLE86MlOb1aB4cKlLOsmmnu3JmuNbt2LUxaw1d5ZRTigPPvargM7mqFblzR37eDbmXnWCATQMg696/bgVbRP9hDKObtX93q6/KWjZv5KJx3J9ct7j6saLzzfkheduDBEbc+zXOM7PhFbl1U0k0smayi1WW8k71uXLcBfQz9XlvUQId3VIjZMfAAgecbTX9vQD4lXLUxXCm2DwKuXhrrZqYsRnApExx351cBlf0ZHPsiJCQhhgbCpnZ35UoyCeQ2nq3Qalbnnre7novsJNWYn0F3wZPuT6RImx5liukBEA/LRJe4iMOfZrHRcwo1WdN76Bq93fgnUh0cFidz2n83T13zATtr93fD0VTcGtUUzPfMyxXy0cNrUNVS1tzcGU66e8oWejsL6hNhtw8v/6yEtiJubYL2WqGBWbtHO3oHWa7uVrB3TW6v7ZDqhx8sU2sP6S287IEAaKd+xXR5k7Fd1kdU3fMegREiiEOdDDIiJQYy+CGEAWjjNYO263ja5jv0ZB76zTmJnbUh289THhxSQOmDi0Bfu4zB2v/orj2bzElrqP/Upe23vdh8nBKigfI4CIaIeXLNjEv9q7txwMv8En2FxbOSYXMcd+3dT8vH1VcxXbH4GdLe0N29P4AROntWNpBwitxzngL50f9hzsQOksQXMj8ndE05HID/XuIhkTM+ld43RKM82uD9OP01Fehrp6ixXLCE6o4JzQU0yXpvBboB5p9IDyHlVPtugm6Vnwx2ycT/uqb3BL7RKA93/U3UWac4YR0zmAOgrLyQ8OfGtc6O+lsFNdgi/nQAdnwVVPOmuhPuHsHs9R6N1+3v/IrjfxKZdesebscXri0746sFxdchXHM0dt9gUcbd9eiU/7AoWcUhGNb6/nO+bT0GlfI1evPeXu1jhms9+pvr8E/g9Z4rlbk6oHGAAAAABJRU5ErkJggg=="/>
  <p:tag name="POWERPOINTLATEX_REFCOUNTER#4D696E696D697A65205C6C6566745C7B5C667261637B4F424C5F7B6167677D28662C44297D7B4F50545F7B6167677D28662C44297D" val="2"/>
  <p:tag name="POWERPOINTLATEX_CACHECONTENT#4D696E696D697A65205C6C6566745C7B5C667261637B4F424C5F7B6167677D28662C44297D7B4F50545F7B6167677D28662C44297D5C7269676874" val="iVBORw0KGgoAAAANSUhEUgAAAjkAAAB8BAMAAAB5z7yoAAAAMFBMVEX///8AAADu7u7c3NyqqqpmZma6urpUVFSYmJgyMjJEREQiIiIQEBCIiIh2dnbMzMzAq30ZAAAYAUlEQVR4Ae09bWxsx1Wzd79sr3fX8/JeXv3x0uu8tml4L2UdV1QhleJFTlr0EtUOSHwoFWs+RRuEt634KKiyG1VRaYW8tBVCpa0XKqgEod4G2pK+Jl6qkAReiRf6g6al9Qrx1SDhbUAkgQLnzMw5M3P3em3H9u5SdfTevWfOnJk59+zMmXPOnTsW4jtpiCWQfNMQMzdo1or1qUGzMLz9B1V5w6lzt3fEHoLSESucFnlZTh6V9yOzcvPSEasETx6xwimRp6VcO6WmudngMwweFujsHJbyVOnq8uGu9u/88LXPvNtig3mTQou7qFC3WkQvKLfhln6//KCbVbBubn6eG8y8rItmAIgxORlGui1WH3/THQ/KtzO6LCk9UTHIvMbMME1PoF5yirPnwiu7Th7BEepATv+YKWpXDDDIW1t+KtJ9sq7m/G12wr3qjXX55CKkB1lFBYvvlfKhxcOZAnlvHFQ3k7UzkT6DxV+T8kvQw6/X5O/qstyfRWgGkC1K6f6uyEHbrGDVC5afjtRq4GZ5PSFT8jyBB93n3ImVkZVReV1XlYxZOJNVWVGFxUM339XWiSFy0pGBavVmw50YlQvczbrcU3DQnAkNsiDPcvEBQE1X1lSjMkzI7a4aeZL7CAHVShdRvxHlKKPF5tOGh6K0479KCqYld03xqFPcm+uUZ2zOTovCtCsuXXlMTphWWuYHmNvq3WwfSuv8tKazjhklkK3bsd2kB+xI4jnB0EFs5ng2IuW6bdWtmJAbJpuTqwoa87SVS9s3WFphqD6LNK4hV5ah4SPJ82+Wf+IVuWRKD7qtbLkUrjpz8B3+mUaMVkpNO8UDAUEp+/1eZiaFmDOqGBfclxuyOZZO21FLfhvRXH3HxTS9kcQlLVJ3IiDHhjFM1GdgREZ+oJqTT8hNw06WZVLmCVDjkXUAz4G3Kgb7qKu6/Zkak7rF6uoBLZ928YgkhaJ74pUDsznW2OMspyqPp6hc92U1TxpdUWS4Ub+CNCIBLAmqPOGT9D0Xlc4cDw1gJccjhudYUtKKnpHnDsntqEeYZ0F71Ys0nQBbNYNt9tAmg9fUyWWi0qm7cz3Hk4DMHbCBSGsc3txJeGtP1lFsznO4g7ZqmMh5YnWI+wVGpFP0pkuCTdoqKYVldi8Ob+6skEaHhwrmb5d/Mx92P94Y/xI4syqKIOvowO4afcBEpDPmjG8hZpnjplEKaWsfH97caTnqY1l5mzFjwpo7QjSMlZGn36QPgojtIiKdOR4tSN0hvZM0Qss0zofUzOHNneoW1RHitYstubj4fRZBkDV3hCDXLxWxxYi2b/eIdFqe/btOOe36BN+qPV5izlqHNncam1wJgHW7Nrlop7kk2WDFQ3fhtnSCcEQ6Nc/+rdLykjXRl/MV23VdhjbTEzKOgaFZjplWUOQ0l5LGBAjYeujZ/ukV+tIJpPdrNYk7Y+4kr8zsMCue/mZsHOAvUjVvBWP6ptXAaQ6NeL8Vk/YP8KWToRmvGLChHzZ3qpOh4a3Ij3AQs0mSsSZkn8Srl3Ssp5wkAfqjzqvQl4wvHYhfOr0WeHiwuZMjTSTy/AhOjVjQl06SNL1PO2IXQ3DvzpjC5qZP1e+cLx0rD+RjnB1zNndSvOKPeatbL7aLbCIhVYrl69XJskSEaPGQaW54RH3P+NJJO86OECvMMUd3QDEZFm14L7XXm2tfOgV+dK/WuCM0MneEGDbpuD4pB8ZsdEc0yQTp8FOOHygdq8qFGPO1EIlozirgjHWMh21mOXG7Ii2sMBvYF5DGyIfhv2ae7H56wn3uvt4ZpwZ86nW7WDpzliwKn7Z/OX9meblRVpRp1qQws0qauToB4l0HcBt4K/qsDOPoqxa9Yul5fMZV6QPOk4fwnNAy85bjsAYbaoIHVnDdQWzaSQOUK16wh6s65k7DWj5eTabtH+BLBzwc7jqwDM/yrzlGZok1d9JbWOU1jb8qvl3VBUi3wUBzVSPUteVqNsY75k7BLob+nGTi/gER6VRJ6aL65HeRZdYVHVrGrLkztwPcpqYrN/2BekmI0O/jKzIGRG3DeZ567GYYx9yxnYmMVUZOC30EI9JxPOXlmRLxscwjqkErjlWdtRDIWiCAhrJwW58CCKXDgFjehiyl5lmC3Ls1dzIcXsNYP7PgEvcPjkgny0HfgvwCc0FRcJFl94HNnTS63CMyhBfMqIBS+EAtWOIYAK/8DLcE7xs48xXzvhwLrblTnqkwdYF/FUb1F4hIJ2jSwF9mj8q+QQnqrKjZ3KniiJnFWtUtuFxGD7w94QAQJroecCbZmLv3NoTNnVfKDxApTO5YHWXLTx2KSEe83kz121gR48gwj3c3uxaibcydK2osLOOAaC7BpY2WUW3TAWBg4EQzycbcISqyQFiwnjR8C/86WORWhP09tzI5RmDn52GUnnKKSiepdAb4mB+jjpN3vF+exZ1M//6vcsowNP8tCdHh+fnn75NosAW44utQVXMb6qFyYkCIrDMErKkMG4CWTB/zz0v5ADT3Pc/Ic6HB4a1zHWdSGGEiesCuQNaxXJnuZIGodERBfrYU/JT8Pe6mbSJfcHu0pLEUDFMlC6hjdgUINEQRrQpYavYsADVSjvpwTOXq45tQCAm25lH6RKgw5tLa4lzwk7BdaJOz4qqc/pKOv45c27NoC+2DNgS9S7mVLumIW2pS/sUDTACRYJPuYi6ShIL7XUBZwHkxptXzGmZxNhoAioWs4FWlWUdSmU2N4+Z+vqQRdPXeMCenHUe10OYMa0Cqpe/7oA1R71JuqVs6QlwMufhwQBoXqsQN4g0wgECEoyAnBrCF5VVup+zMspRFc7kLBDJ0ssUb2J8R4rYyu3nrZGQ4tADugzZEvUu5pTjpcOFhAbXyds6KN2sLBeRkAWxjboJbarsaepfRsUDeUyz5j1sjWnyszabQJVwlu9M+aEPYu5RbOxHpZPBHrl0nHgZ1UwJzB5Y4BrCnLEVCIbjO5g7MxQUs3D/lcP3jNPZ1WjpB9ku1eHeNqU8GyNtgyjEabCyIbGOiuAEyWoNhg0OFAYCT2q/MfG5PuJo1EUJZj7S+6RYmvmljtZfCPixY0PnJSKfzcPE3c9ffvCDE659O/nIDpGQBfML2Gl5n5WrRUdDiQUT2SA0YhzZ1BEdtxTsyVlKW4uShwon8CMnq5EJQ/yKwF/zq9I4yJBlAnnPbeF2XuwX3VR/tT8SymJR3VBQUPyMapIcym44jH1PzxFBZ+4OcVJs8PhgQRaU516fCcUeVpFd79zi36ZU/JOok2tHSqNz2Ck8pM25V3Un1oMxCbIwBGDYVyM8umSmGhULcHarbvpff9stfLtqkif9OJNjh27f6SRTYbYAn0ZpqQ5mFCDEABiL6BJmnvmEXLyEeU9T7XtI2RoA0xQmYmZo4uQGOxJqGT/fadp2X43dVXQLrBkXAgGnzPtSwqb8NTfYQt6/ueUT5TRAJNgJS3wMnWIPiLTP3KtyV6R0YrH8oP65ysej/aEz/gF8Kq2n1fAiS31D4V/+KfBRyNtkousUdAyqCOxo0NtHcMQA1Bg93tFT8gE8/tgPvSCsKdyfYC2aSFT79amUtpJ5OT4nUEz9ebKwiCaFHHPRNXyzdohugUiAsS/xK5NIeVnrNzL+JF70Bmz5ZpYx6+G7UwAxgtyeSEnugbNawqQCeh1ba94WBQl7eg3eKz8JDrqi5S+hZRl8IHoWq9W1sgErRX5ZyspT5PGIzKvz9WwhSsjvXCXO8+/uuXftoCZtg4Hjt2dodDCDuYj69AE91VpUEXxBJpZ+fgftDIDWRwKEUh760BgUtlB2XQos3/MT8/zS0hm+puN96CBQmBU2av4QZ2vs3wLvVj/EiRgHOKEbTS2CZ41z6YxDYTAhAAjV3N3pc/hHgxTqOay7FUYRYNV7yuvGy+m0RCxPu5Ndz3fDJXz+CcaANbBcU0piJX8yW9Jvn5ASYD+DdGenEobewtIXSoVIAfwGRBfXuZUWGmLkPLzolGzN7BA/7HczIvDIB87sogyXF73vRPQnBK92EFwKriJrDsROHVg9aveCUIjmmsipqYpEoqitCqLEf1sDwXzMTGGPE+XQ7/O/IBcXym2E4YMAovQZKST2k2pW4DxpeJeH4olLVArSqxlxez9XWqsEKcRO92GTM8AKFTVwI0Q/BmG5LhnBVid6PqUEDdpbSrRDW1mpbjyVC8+siKsUW3q+kinv/gufvU598qnYz/I2nyg73ZXQHFhtcqVL469Z1SAQgfgNk3kCb3SJRdFMNkBGtuGwlaKCAKx2ORilnHvlHBatL3n11pDAJIBm6pBkGcwesHNAKl0IEULuqxN8V1JWhQ1KJoM12PHohwqXQxDt1O63o4g3v7nZ1EV2HWDoryGMDhPLDcC8acwfAWXoqHVZNG3UdQY/AvHGIuVSIm3exAKae8eF0Dq+p5kzF5oYbAnMHHmFKu0RGhSKqZaIaZtDQC6EIOqsj87SRnErBz/osNgKJoyM6i9fvwqH6/yN9BNlsT4vREtzJ3AGwYbSv2Y5Iu4MiaLOg1dTss5WEuL8CbWCqUWRNZ9V12QxEBzWkIK5WGML4Gt7J3ME5ti0E/AM7eg2uasl6Tze6o+ZNEldtUMJcSaS00wl2Td2sddgIpbRVb4QazntmG/lakRe38E7mDprPSyKFuITSPwFqnw92obVRBNbkqihuO6XiCo5EkQLccox0QBmtYfnQp8IqsjgnX6zg3Zo7CbABszuA0lMKl+wABkgELfSClpMVdLJsaUYbw5d3wTA2q2BqExqjNG53kxJqKO+ja8hWQv6i4s6aO3MQ55kNAdlWeiMLP3YBnj+CFnpBw7fUl0tO6ZycWoOJdhUaGDfa/e49aIxSShosIYb0PqeYpi8xm+aHhgcFobwLedYKNwtDST2/j1aKBsQIz/pPQMuVPlf5r5mvv7aKij2vLYOC/56kZjwW7GGIU20BmRvTesAxd8bPiZEtLNKjA7fS4eoWQZvoRO68yKA/TqXZDQGfgklt9dU3oST1SAhXm8raTrKI04GKR232olvhjq/IJ78JCLULL3nHFXnuOZggmEamb3w2hHvRhDQaay8sdaNxwkFKzdyogtVU6f4QFb2xarJTe8k7n6ognU0JE0eymNOAgg8dtdXLa7aGPggphOGP6/q68nVoibkyvYuEwdUK3sQrm7BiQfLRI2bjx8/OvM0tRX8203jCCPpnmjMPGVAR4cVuaGfUKQCXVo/aqBtoCXC70F3QQrAHl1dgLu7L0qN2cQj6/cLuqR+5+pe/FNoG6FiuGy3qCNCfurSp2uSCm0e4+2CxlbUozQDyeYru+33/58wPPvd89TyPNHss1+RfK0qSFuz2gxT6taO5MbDRbKrem3rU5jSkpwvOmT/B8QGpoGIOGh7YNX7/zvfOrAFHSfJL4LddNMdyvaehVLyVltICxn/Z7yla2Bol2GN5mwwpZ+6vgIPFLsCEeeO/8M5NtEIGnWKlUzChDePaKh7pWK5UEy2kUTn5z/AwTfmOxcV77rMBhdjHSWINTivXixqFHRiJi8euyr1OR8/BXVh1SgcExkknqNGorqGhpBOfU6E2JM5NqUnX1FGRZW/mUA2+jyoXkrK1M/b7HMLBvSUrOrdugCwx4RD1G4yTzn/zm4qOnQJ8LFcWnY/WEjJaNBvHEhM92S5vOsUBWCbtxxyEAesUfsqbr1fMhrFuyj5iYqSjg9uKhzHwak3icypG0K/Xi1DeWFJjW0QVe29UHLR+O+cgDGhdmoZymSCosNZN1WdMjHQ6NMbBurS2YsfoBcBNiqSeK2PGh82yDOO4z3CIHEtdXeZQO8fvrButVO4tc6fyqYHd0rEfksCqZYOHrBfy8JV6YUMxRB/ajO304m/sgltKsU0XBzCrNQwV76rCxOAVT7d0RnkXOfBoFAtArBfSgMstKP47xkkzWYXrvsx6Olu9u+wmYrWGJ0Zp2WfNDOsm7humWzo8SJCHhtknA3KiZTknbxBzmr+W9u5EotSL39a2W0qRXxcHMKs19MQnVKH7eUWEul/ZLukkWQzIQoNWEqsX8Iief9Ds1Y2GmO3JbW3JLW4Zj9DFAcxqDTWTHmyBXIgQ9T3bJZ0xssYUKw0ZapasXmjDOvZJjZRmZN2ms/tczQAzpfQqN0LsjNgscdDwxBqp0Jdsl3T8/U78+TkfyxXImdBwZr8r7sUqfo/E6eJ844L3FRqV1OlnwJll1HF1i0oHde+STp1WbuQIthWGmjPWC1n7vaj9rljTxF/dw7vMl1hL3ZTOfM5RrLs10U3XX0xUOhBKLFkO7DmfrBecT43td8W2RjfkHvyWXLxHnl1cDLuorFpDBW0WubLngXTV6QMiKh20ZmyyX7aSXnhBvo2LydxhRCyQ89QwbYOIkOYdR5a3UHeslxch71c2Kp1R7/1flu0drRe++8vSKGTk73AfyCU8s4W2AUSej9Ua4MtyW5fOemZkpEZfslHpzDo/IkTv2VZuqjiOnPx7hysydxxUDIjfstlk3uhahIbs9+jwWpKcuwQ4dINNUems0KRXbHUol5RT/wvpVo9ZMnc8ZFdmzhsB+JYyJvH36FDWIBPAH3UxtU4dFZXOujFUdcf8beqIjAn/kbnTm0lfOmYDW7SKc/wOrAuhLh73NFa0Sj/yUemwPFTnfKQe2a8uS4czd0THk2vZVfq2tSpJBP1RUlT09taS9RuKSmfZuICKD9goH2qGxklTOvwdztyJSKdNj+40BGDTCo3NHX637ZP2M9ctnU3bvT0Tds5447YMbVrP+XaLXLjj6Z26lyM65/gdCDBvGvQwzqxVYhmX7G2Tift+O8GltkYM5OudZmzQxjl+B0IlJdNKYuj0zjr/csBijb1k59QiFsDhzB19vgpV4h3DhNB3e/yOoHcfUDB8a5brhDp/isW8fPCeqcWy89DRjGe10I7ZCJFj7tjTMIVXM1KjP9mo3kk4K/pljhKCudPNjuNWxxz7FTw7s6vqjLt62B4w47XnmDttnljCn5NehT5lotJR72NM3/WZ0EAjMkaZOh5ZzLFf5U8H76zuQH08FYPTmBsBYCzsq1gwmRSFLyC/MnR+luMsp22swpUZPVPR8chaG2DiKruGTvvKT4cQIEbppDn4CplxFgM1o+7W3FmxL0TE+nUe0QAy0bEjqvwwbXss2rgz34hJx62OOfarDE+mzlGBz8tCqoLvGyiTf6Rk0WzupOSfW2x7wsKDgbqkw3+pJS1/g1mKN3fOUPksOpoqkncZHUd4qgCPudKHmtlv9qHIxtz5VHTAsrkTLE86MlOb1aB4cKlLOsmmnu3JmuNbt2LUxaw1d5ZRTigPPvargM7mqFblzR37eDbmXnWCATQMg696/bgVbRP9hDKObtX93q6/KWjZv5KJx3J9ct7j6saLzzfkheduDBEbc+zXOM7PhFbl1U0k0smayi1WW8k71uXLcBfQz9XlvUQId3VIjZMfAAgecbTX9vQD4lXLUxXCm2DwKuXhrrZqYsRnApExx351cBlf0ZHPsiJCQhhgbCpnZ35UoyCeQ2nq3Qalbnnre7novsJNWYn0F3wZPuT6RImx5liukBEA/LRJe4iMOfZrHRcwo1WdN76Bq93fgnUh0cFidz2n83T13zATtr93fD0VTcGtUUzPfMyxXy0cNrUNVS1tzcGU66e8oWejsL6hNhtw8v/6yEtiJubYL2WqGBWbtHO3oHWa7uVrB3TW6v7ZDqhx8sU2sP6S287IEAaKd+xXR5k7Fd1kdU3fMegREiiEOdDDIiJQYy+CGEAWjjNYO263ja5jv0ZB76zTmJnbUh289THhxSQOmDi0Bfu4zB2v/orj2bzElrqP/Upe23vdh8nBKigfI4CIaIeXLNjEv9q7txwMv8En2FxbOSYXMcd+3dT8vH1VcxXbH4GdLe0N29P4AROntWNpBwitxzngL50f9hzsQOksQXMj8ndE05HID/XuIhkTM+ld43RKM82uD9OP01Fehrp6ixXLCE6o4JzQU0yXpvBboB5p9IDyHlVPtugm6Vnwx2ycT/uqb3BL7RKA93/U3UWac4YR0zmAOgrLyQ8OfGtc6O+lsFNdgi/nQAdnwVVPOmuhPuHsHs9R6N1+3v/IrjfxKZdesebscXri0746sFxdchXHM0dt9gUcbd9eiU/7AoWcUhGNb6/nO+bT0GlfI1evPeXu1jhms9+pvr8E/g9Z4rlbk6oHGAAAAABJRU5ErkJggg=="/>
  <p:tag name="POWERPOINTLATEX_REFCOUNTER#4D696E696D697A65205C6C6566745C7B5C667261637B4F424C5F7B6167677D28662C44297D7B4F50545F7B6167677D28662C44297D5C7269676874" val="2"/>
  <p:tag name="POWERPOINTLATEX_CACHECONTENT#4D696E696D697A65205C6C6566745C7B5C667261637B4F424C5F7B6167677D28662C44297D7B4F50545F7B6167677D28662C44297D5C72696768745C7D" val="iVBORw0KGgoAAAANSUhEUgAAAl0AAAB8BAMAAAChwxiiAAAAMFBMVEX///8AAADu7u7c3NyqqqpmZma6urpUVFSYmJgyMjJEREQiIiIQEBCIiIh2dnbMzMzAq30ZAAAZkElEQVR4Ae09f2ykx1Wz3653ba9313M/cr2zL/2ca3oNdyl2XFGFVIoXOWnRJaodkPihINb8FG0Q3rbiR0GV3aiKSiPkJUUIlTZeqKAShN42JS1pmniJQhK4Ei/0D5qG1ivErwYJbwMiSSnw3sy8NzPf93nPztmf9ypGd/u9eW9+vHnfzJs3b+YbC/H/4aqSQPadA85ucPsgMVhpnhokdhJ4KcnPJmAPCRXU5bUHXvX2HmsIpt0MOSkfdOOHClflyb22Zs/83rCwxyzBM16Gs1JueYjDiwxJuXLQtQef23MNvU0vy7fkydBDHFqkKR+O1X3bxy597oMWG8yaEFrcGYW6ySL6QcU1l/r98qNuVMG6uNlZLjD/Oj9NXT7pIw4pNhp/cZX6U++89T75XuaoKik8XTPIksZMcpq+QHPaIReOhxe2nDiCw1SBnPhxQ+rWDKAfQ3Iy9BCHFOnKz0RqzjaV7rjZDtM3vqMpn5mHcB+rumD+w1I+NL87Q6Tk9ZX6erZxJFJnMP/rUn4ZaviNhvx9TSv+uZ+mLr1O6hNTi1WkdN891ts1s2X9tOWiJzdV5AZ5DSFz8gSBl3vOuC3Ny9qIPBrLkjeTdLYua4pYiRRfTGEWj3EVQxSlIxVFvcHwK0bkHCdfldsKDto8KsryGJMvAzR0Zp1qRIYZuRHLUaI3MUxAveYlgjcbeohDiVSjrFfazxlGKtKOmjopqg7P6yMOuT/rOc8cnpoQ5QlXgDrzqBw3pXTMK5m56Bdblws+4jBiTW6/qb1nehJEm3ZEtKnJPUmtyDB0Ob6LPIYx5aot1c2YYfVUlMuKMOppPSF60VfrZk8LllY8qsoKjQaIVWVo2MjyqJ3ibrC069e9RCJWpblq0RSPjx6/uGGj3XITDhnAMYc1n5JeDJSCX9l5ZluIGaPkcbp/vUk2w/LqOurNLyMaa266mLbX25jSIbUpAlLsjNGJCvzSOFPqwLCMvMSGE8/IdcNQgaVU5WHT4N53Ga4DbwYOdlB7TfviWid1ifVlr+SyPO7FDyMyLEkx6dp5lsJokRXGGEuuzn0uKukd2S/RXKFS5LlQP4M0QgIsia467iUp7d6A8fLtZyQqrxnuPlBLkXsVj8ysJHsiv+u3PeJ1ixKL3mtHhQYhYOumQ075BkuUVy9/SpEoD01XZxR56JD5BTYZaZ/dm18Zb54rOArSaaTbseuGiaInaFCi/lhwcqcGRnioeIMsw2Z4nZTLIi+Sdm9+LdFcAa0KZm+Rfzsbxts3yu8Gx2NNJSg4uhQQEV7jZaSAifAw6owKIaa4DW2jXIasTb9786vjqKFFta72+41qpjW/hGgZG6dEb0kLIsJrCtKJVxHhYYZ7FCbtkf7KGjHmWydCKmP35lf9IuUR4i3zHTk//30WQZA1v4SgJW3Otw0jvFLOVJ8RHjqezb5KMb2kC77deGqauevs2vxqrXMmAFbtPOiineKyZBNW/CoivLq5U4MjPDQ8m71OU1nBeKdO1CxjTRnaSF/ILG9MmsWEwQgkp7icNAZIwLaLyhvhtW+dB0X0eQik90bbxK8xv7IXJjeZEW9mYGwS4E+IDW+25PRtq9uH2M7y3t4A6vs8aQ7VDOsaY/OrfjI0Laxwo7jJOwBZkrqm88rKS551rLmiJJH6PdN/t1721CI+D+AVdmoucxdi86tIGk2UuFFOjkTQl1eW5hA/7bCdeGHZesQQ2+tuKp9Xl5Ie7PNgJYQcjPH6ls2vHNsbo95M2o/hCptsmCrHEvfyFFhGQnS4W7XX3EQ+ry4lPdjnYchZxAmxxG1g7xcoOMObdZHmtvuz68urzMLwco05YiTzS4jBl5e74mBXovV+iTaZRD1u99hl5WUnCSFGfW1GQpuxqj1vlz2DPx4d32eFpnUYQ7yikWapAoNmxbT1HmrzDk9ff41RAX7qVTsxOyOd7Bmd1h8Lfv60Yj4PXmyEVfAQ62gYj9OatSYB4gOX4TXw7IkpGSalr1v0kk3PfVhl8bhLKiQFnM+Dt9yuMrdFdvKwKSm48wVHL8emHWqQcslzhnFWx/xqWUvMyzmA9hes3LgFgW3CFL/xUTKTrPk1dBGzvLn115X3qrwA6TIYaC9rhPrtuBqS8Y75VbYTrz+SB1FedVLnqJh5f7nKOqdHU6Y1v2Y2odW5idrZP1LbvAj9IW5pMiAaaywXWPckHp1yzC9bmchbpYYl+GPBKTNFMMKD4yVYnJwmPha517VodrNKuRFCsg6IpKWs8s5nAEJ5MSAWNyBKoX2MIPdpza88OyRRQMwCJo7w6uZPDY7wUGDnetk5DkP7D6LAiyA2v4bQ3TAsQzhGgIosh03swHTKAHgkjtjmOLsdXzXnJJBoza/qZI1Tl/k9KVSEV06WJhDhIWjTcFnklaLd3wqaPAWw+VXHXjWFueoX4ec8eh+64w4AbrRrAGeC3e3wdqbY/LpePkBJQSX4ui7Cq02XIhTl4W1GZdzMKh57j2nwHbxAEl1jfl1QCm0Re1B7AX66aKk11h0AOg8OTxPsbgf4iOYIC9achm/k94UkNyNEI7zCibGbMJUJeEYN+vYBhwgPIqt0D6ymH6SKs7feL4/h2bj/+Dd5yjA0+20JXvjZ2ZfvlmhSBmhvaOdeewPyoZJjQIiC002seQ8HyBZMHbMvS3kvFPc9z8vjocHho3fUiUTlBUdabQmQbgmijrXt5dy/SFReoiw/Px38tPwDrqJrfIXweNyIi9yHijKHumpLgIhDFNqyEHmYZBmAcnKOGnLM+/pT60CEAAdCKXwqVBjz07noxiL9K/gpOIC2bhM8Jie+rP3cw5e2LdpCO6BNgv5ULiUmL3FjQ8q/vJcTgMfdhNuZiyyh4IkH48s4mka14l/BKPYFAwBZyBr+qjDlyC6/rnFc3C9MawT9+ucIIvISIjvhLNLLXY6wbqVy9HMHtEnUn8olxeUlxJmQybsDhnBSzFwr3g6dDIQ6ApJjAEtYXOZyqs7YzFk0010gkKEbjcmrci2v04S4ucoL2lUyerzcYge0SdSfyiUlyYuJuwXUvN87Jn4MmjStJGcBLGNmnEvqurp/i9GJQCmijqK8lj5plwLiwS4ba+dwjo6HHdAmYX8qlxblgQl7AfLYERpHxcOgtkBeHZhOGcByCuRfBvPescVG55C4cyjiXOuEKK+jX6eJG8b/QiN5Yerk3w+wZJ1NV1Bca04UWuOVNZDaCnQt7E4MAJzVK+j8F7aFq6EzIdD6hNV1nxiVV+ab1id+LkxhcgR29kdevYcrv1285oY5Id72XPZXWiA3C2Cbuyv4OyWXK47qF/chsk9oQV91Q1RePcHecfG+vJWdm2e/4fK+vJZs/eRc0PwSMBf82sSmMnUZQI6LG/i7KrfK7mYtnZNFWkIoOapOkXOet1yI50WLNFx+3XFrJJS1b6iCfUX7VSb3IQZERWng1VPhmKOShpb71zizHqFbh68mPCSaJP6R6RG5EUl+INEDOBOqDFdklgHoWjWITy2YgYlEIe4I1WPHn9+N0aX0UK8XXdLxfy8yvLTdscD9INjjqPtRmipDGa4IMQAmLK5s8s9+w06UQjyhUu/4M/RkjNSUKw6uMg4jXMeza7AccmlOsv0Fu7yI25dy6wtgbaFQGDDF3o26O/d3oYnu4vHCdiyRPTuLpNI6CAmLhTezDQ4ADYp3Td6lcBcmNiHNH8tPqlgi+j9bEz/gU2Eur58IwRxaU/g3/ap8HGI22P0Li7sCqAIL76C1juaXAagwaNzeQuWBePqitbeAOLoJO+E1leo2sF/M0Cw/8iZlveSeGzolck//RKW1jEkIPeygz35p+kZdAFEhYVXi91TntjHTmyf/XbzqdfOh/VX3qOHvQN3OAFa7b8GfIDPboLRWsPAAWkjz/EfCQCHPb8M+8YvQ7CWlAwg9xejTweOQtbmBBRAVfQVSnpzOfxGxebXx8DsIUrBfaxDmyp4fuXTpE9NYBANXVl4ktz2cDYQeumW3MMXQHLTzGEIieFJkleZ/Hp4PgRxFBrtbEvrcChA6KE2mQonX/uTs/7T03NFRvtPVEFKYELRp1BNmsJ/egPwGrOx1w15Fn8gRxfrQAqwvcAR+FkQ4GQKQwTkhjh6TfwJ4sYqjganY0xCr+lRJF15V7x+xMEw9haBxg/wb2KMVQnwcPWdryC6oulHjzZma1icOsuNgzsA61sgrCX0RqR2UF1EB/EVEltXO2JIMMXI3/uiQbU1uE3x1PM+ZYYfcgulbUkZqaQulsqBa8GFcdoWw/l4XBd0/ZrB/JaFV0+unHaoqAX6qitRGkqioX02pJny5rSkD+1vXGgv4y4+j5xZH4S3wvyfn4FeAS0moHeGhFVBuqtnqvOwOaNj6wz5IVFUClKr6ZUmP8M6ywQpxljarGTP4AOwqKSnAoFnHaRjXV+g778gQflWgHU7VscASNDteiWje3iMqlnC/qgHPoAYv360+zVbl5vlbbBW9Sn6uJwtoZBMmNhyeuWVgvaldRgDxjp05eWDOFkXRbdWJhrUCtJmggDLOqthjpZx89J8UrH5K7lafwmQgycAFy7CGFo1HG8wvsLpAu5wLEUC9rQJ/b9NUhhfJKYI2x0Jpu4qpUMT7dTmdqOkAu69bmkS/V4O87pePaHaX8NECMf0wPCt2Hpiidmpn9ZCZCCLoYRhtEAhLT0DdsIUEGMdmbapj+JtrT9Zs7OqAvgt7lApgfkGjTumlnlHOiOoYH4/pWLSBF0EX9J4IfTxBVFg/fh4LgcC+Ih3FX1u5xQ02VGmzBfRx5LQ7IUam4UnmF4AtbeiDBYt6jc+bRdBm8myoMWszCXFPDXNBaJAvUkfV76LprA5qsMGq/E1iEGdGdOh8DZ9kfuHI3BAC/oHtvwK/anr8UBzdU6MtizYDqHfOJHJ6ef0w9C8zr2IhFIasmiTUQD9hSif+8hsILckzF/FJ5hea/Asih7iM0mMBarGPxtDaSAN7d1lUNhyquIC9VeQAt5ggL1BqK0i/WsKMPcNXVqNtRr5aQ+at+ZUBK7WwCSh98BMNhgA6UQQt9ORZlDVcPFpqHjoWhPNbYOSbGTe3jhgTxuzJZ0IN8tNZPo6sIKMZ+UuKX2t+zYAfbCoEZFfpnwJ0iDJIJIIWevLE0wnnpx3qjDy1AsPzMShgzHTlO7ahMAq+R4mwg/osOepjRjWDvphum84ATQcxfQAboFV5AbqbkoiPVgoLBAsy+WdIy5m+UPvW5NffUscpo6TtkrK/i9Uw6y6sYeCD/d4XxDGH7I5qfeKYX2PHxfBFJOkehAcUcCaNoI2vpnhC5NEXQdTCmoCPL6W2S5vrQMk9GsKvDVVtt1nEwUCVvRZ7JilDR5sIQLr1q/KZb8JTnQbN3npBHn8JhhWG4YnrXgzhWTEOntbKKwtxNA5TCLnJ69Q2AWW6J8QpxJh4hVPb2duerWE6GzLGz2YxBwEFv7XXUs+vJORo0WDQl7WFMGjQqlhVaziazi5MbGHW4LEaPsT1bZgdIfjoYbOo+rnJ97hUXLnnW08b0f9se/IhA6pE+GM/4mDUAQDnlvdaqOt2orywORNqOMADaLcDHGzDzxswlvRNuE68r787bXjkfuSxv/rl0FZF1wteZ1F7gP7MTZtrnJxz4wjHL0hcWommASeC2QOKUdJD7HDHyn9N/uBLL9dPcG+01wue/BvFHMkPTp1CCPszPHrUpdfvyj3uxhHWQwrH1Z9ij4FQVv4WDZvfYWutevg0I9EzL7ru751cASBLqyt4//PmesEPtdTkYeWndIdZhe3EeAdLowCnf2+mcUU48Qa4IPE0DKp3/CufKUYbyA/JvPppDjqWyENZT6jCLOIVD3S9YK6NdtyIPPkv0Ly2fN/8/J13W2dKIrtZzMFh6RrRIJcLI3Fa2lKxt0rTsXrLDlWBibxGEx1wPImHoGFYFg003HTg+23UwdiZU2qotrWPaNEbb5SDnyNqaUzRxhH7bRvh4NmRNR1bNUCBmOBESbwyMSUgiYf/Zp9Jzw4cvl6wgEuozgLyV5F6Ws6M9+W2uu6QA7CLuk84CAM2yT1XMmtEcyjRSZnEq0NOBUzgQW8iqNpH2UAUfL/NMC5K9IRXMpbd6MW+vLZqDlnvpjoIA1pd3lILP3CorERSJfAaSXHw0QQeejQywP611mzP6BfAnRRZPcJGzWq9sNyP0TxvRWAqVyc6uZzrv1aNdqtG30ICr04J6YBxHuwnVzBDsvfX6pcS3EpRXlPc0Udqo5v9mB097VLJP+ziAGb1iD71LUXMRBVYnNdIISlE4zyM8HcSUL1RUACxfhkCXHFOsdYzi08TVbj4z5Q3G6jd53giVo94q51+GwUzLjlxnFcmpQbEeeCJCnlosUXN+gWvJZ7R/HX0qlVkpvvx29lwqTt8v83qEX0O4yqD+9mRQsR5dQtOB47xkGXBIAMtmrWsfsErwv5RM9c0mmaqL6+NBZfcMStdFwcwq0fUcLpDBnLOTxTj1SenEovxMEr2oqq+JUPNhtUvXZgzP62RtJ67WUd3+DWd0FDr5EfwUzu9ukActDxBg6vGagc/c4qxGA/+CTq+boKvFwzkZGj4s3cE9GMYv+7jcGa2ddr7ypMoTXoxOB6Noq9fJKp+xnj1yanEYjw0yW7A6q0HhfVLwX7Xbe8I6Meqewmh+dIx0m8wt6MFirSn0Bn3y43x6pNTiUV5AHfstK3Y3pbM+sW5NsDeEWBzxCH3ksvs/J3y2Px8GEtl1SPuYZgJteqtowZzPKJ1ZYP9Jp30yyvyPUwm84sRiUDRU/B0ICaStOQs2fmTgJ5dvark0XcbKSOVaJSHEWcLBqcqaqzWL9/9FWlUPTK3u09SM54ZRcc/Io1j9Qj4qtzQ1CnP0B3M/jXlvGjYN2H7vq38XPLkPzgNJfPLQSWA8N2tE8wuvYNRoL1/AjaWadGagYWqG6Lv1qWlBUd5WCLloRjoUSwrT/0vhJs8tsj88pCxyIzXS3CfOSHw/RNAa5EB4vfMwexfq8a41m3ib8iHZYILlcyvhPY7KF9e5pCkQ1egc/0XzDihJo+RMjCpo+/WoFN9RHlgCSku+EJRsrld3nZnfomeJ+mqO53Y0uokI1x5k8KjHXlKFuWV8Gk+ozwsmsWu4iFvXzXpYIe33ZlfEXl1SRhOQQC2rRjZ/OITDJQ0yivh03xGeVg0LgfFg719e8ZFG/52Z36Jnqe/ml6MWupc/wWO/HWDvjrG4zI1Ag2GDRNJup0hw1SbIwHy9Vc76tRSOZzrv8BxNG1KyVwF+muV3y4w3WAPgXOPGotkd+aXvruJMvF5d0Lop73+CzZl2f64GuZHd7nt/MEvsxHktbLD0vTQ0YhnRdHp7kgix/yyNwgLLyfkiOqOSCGpRKM8ZBx74jx7WsH8inPjuBQSri8MXpzcUnnGXA1vr7PyynPMry4PR+GP5MGUl9otM21pToYGGpYJatpZaSZcX1h9JHh/fRPy4206HEZd7wdj4TjAnInkyJkD8aVjNgVC0XfrU9OJRXlwHAVD1nPjSpH4qjgrzc4amOXKzqJbC0sTITjiUV5D7NKGyBgLhopRT2t+LdnNKbF61Es0kPISdW5e1174OOaMUmqD41JIuL6wCm1VdzRBK0PKgns/FCk9Om3RbH7l5F9YbHfcwghF361PTScW44H/HtiQPeouks2vI8TiFE5pyht6HpfI0M4AL+fT1zXaWzuAZHc7+G9dAJbNr2DxpCNFdSASyBRivBIhxWeMh2xba41sg+d1PNywFeNpyppfiyg5lBBfX1jGZfWIniTamzav3e2oO44Q6qrBC149bkYswq6UbIFpQ3lHa+u6b9Ff1nTs35jG6wU/Petxdt2Zl1vy9EvXhYhNuL5wDEd1Rk8S9XVMpIM17zus/rK3rsrX4Smyn2/KuyghPNWVWE5cDMLXFeANcFlCuDtxr3jj4qka4Y3TfZni8FSHiNEjNo7IhOsLe2hELGl/clUlwoTQCdm8L0z+qEaBv4vCqQ8alHqU7JpSo0eTnCRujjTgtjMh6fqCr8CHkp+a5srN9YIhIwD4GRO2EZlwfeEqTpZGXzv7+oE7b7wL80KgCxJvf0nH6dc/RwBYduxTisN44nZiNAQ3RTF94wnXF3awazXWVLYha7Dm3NXW2/sWCnMpakU3VNl+drEpw/5ftHpNlSdcX6hMJ6O8s3bEl7Vu1LV87TKVdaIvkh2vl8l4oGS7pfGaq8nLEDqTd31hT5lfNV1kfUU/cSs2JFAIcxGQRUSg1raP8LeufFp6saBN7vLXXmdrTkSuLxwB/bVK/Wrmoir63U8Iz0MTHW6R+umTAkbP0D4uYw4FWHJWbK+Rgfj1hdlL22/9GC0cy2qlFICfucfTI1jry/1rK0IXdQO82E03flgwHA2vXWHdCdcXnm1/0W6kPYblD4Njq7tmaxrbtnAS1IlI5xY22JJSp4hbTXI+vPb6ef1jO1NvAYoblr8n2o6Mfqh/FdmIBynflljKAATg5IF9ZKMkQ11ahxXUMA7D4LjQA1NTc/gdXZ8w4tODxUEwVjW/Z6W3DunTiN2Q+NbC5hon704DeM8n3BPPxW2mJgLqAj9LeWGQLmN5d5L71PK6e6i+INT1hQVwU2SdeVff3Xint9zpX2rJ/6y1JJ2/pNg/ZxrUC9YEv5Lq+NbCHkyN51wF9Pxei30Fe6QNwwMlLsvXlUF8ayGo+pzy71xZed/xuenWwuHHLj3rnuT5jm/4YDfw/wCmXfAaiAl97wAAAABJRU5ErkJggg=="/>
  <p:tag name="POWERPOINTLATEX_REFCOUNTER#66" val="4"/>
  <p:tag name="POWERPOINTLATEX_REFCOUNTER#44" val="4"/>
  <p:tag name="POWERPOINTLATEX_REFCOUNTER#4D696E696D697A65205C6C6566745C7B5C667261637B4F424C5F7B6167677D28662C44297D7B4F50545F7B6167677D28662C44297D5C72696768745C7D" val="5"/>
  <p:tag name="POWERPOINTLATEX_CACHECONTENT#4D696E696D697A65205C6C6566745C7B5C667261637B4F424C5F7B6167677D28662C78297D7B4F50545F7B6167677D28662C44297D5C72696768745C7D" val="iVBORw0KGgoAAAANSUhEUgAAAlcAAAB8BAMAAAC24YhrAAAAMFBMVEX///8AAADu7u7c3NyqqqpmZma6urpUVFSYmJgyMjJEREQiIiIQEBCIiIh2dnbMzMzAq30ZAAAYlUlEQVR4Ae09bYxkx1E9bz73Y2bcZ5+P292z3/qDi3PnaMdnERlHupvoHBndRb41f5BsxGz4Eoml7AAhIkGw4xBZwRbaIeYHcuzMJOFDAsNObDkhudg7WMY2OvCOMBI4Ae+ARESMlJ2YiNgRmKrurv56b2b37nbfzkm07l5XV3X3q+7prq6u7lfL2P+HK6cH0veMM6/BB8aJu3J7ZpzY8Xkp8qd91P6lgzq/LoG3l3f6jmDBzZnh/PMuZh9TVX54a+9fH/z+Tt8RvOTlPMr5pofar2SW85UE3n1seccvGWx4WX/ID4ceap+Sbf5UzJvveuzCVx40+OCECmEEZ2EMLQr9pY3KNA+fstMunPsRN81YnT/vo/YlPRn3q5XrL9xz8iH+K5qjKqfwYo2QPYlap/TIePJqm1y/N/Osnfbgfs1DZPlc6KH2JdnnX468N90WYuMOMz9/9O42f+k0hIeMgLvp7iafefX0zuRdb8V6S36G3cFDC+GBU3/lIWBorfqofUiXOV+IvLavVsf6EUMa8A2RuIVfq5FVvqzh0UD6sE1fupY1Y16rs5QPaVABU4ks2P5b/fQUtzpEEW/hNQlN8FMKxViDbwk46JoZ0bfoOmMsMHG9jW4eYHzORvhwveZh4DcNPdQ+JKt83X9rufuKQpX5AU2sU+t6Zh1v7rgF1ZauiLGAr7H+cxYiAlbWfFSdn/NRyafbpun08oEaQ5Bum/nQJS1/AE1Vgc8StF3cqVk5CtvO3snIejiI/qhWjQmB3PSMemPZEUqhwqb1dJ3nVylcjh9U0HZRzunVvBJ/w0tlnPyYb9riani5vaWALPBfcNwaaxXdrAInqVPRnVXi1/iFh6QnHcE4TTJxSG5AR3Lk9Y81vNBeUwrRmdS0ftUUbykO8rqLqnoVn7BE2mhG5x0ta56Ho7ODFrrs5SjteBR7BXcxWeAkiqjSoj3ep7SkmNbdVtejLWWkF5UeEvfWbcISrRU20oWrNNUJXeRGfBIu6TjaWRU9cICXKT2e9IRMc606LO14hWqesxvW838gmyjheX+CRxmNFtprTJSHti0upvREIzWLTZiRt3M1y2wFsEH17S1CU/7SEWV0r7smWn+Eh7IjxFKchE2dFoJF0/Dm9rJHvjFnL7k3nugcOXGbz0qxefgUS9dn/1US8pbgFJgIo34FCaQjPEw6+4p5PbK6ar+StVZAp19HMVuknoZMYBHC4MxLxsovbP34QXb2wfL5UFRklxCICKMCm+wjwkNFjyVkZEAyK636MNc5FBKHO1ez7HGSPv1Bfs3p07oWWdsDNdDr73meHVN6S8Yei5glwqgsl+gzwkPPWeEalCoISRX8T/OFBc1f0RpkGhkLTDkSvWAvITJ/8NcQtx9bYT3VWWV/1xlhNPZFe4uM8NB0JkidFIa8nDz8UM3wM6nnqMHFQyln2c86rxAlJjchwt1nXxkjAq2fqBojjCp8kpHPQ8Cdn7RLPCs1K31mbkOzt3M1K+UsfxNmiaC6HggBakKum39LofwO9RmlkknGPg85x7xljF1azaoba/hg2/0wtaTi7HZSvjxi7A8xp9FJMLFMhWXsM+pSk0n5PBScvWJJr3dazZoiKcZAvqzskEm3syrW2qgqeAriMi0mAtdtKZKKfEZdajIpnwfTPfj+ab171WpWxqgW7VHGTof9gWNxqfo6lMxbJPkokt1Vp4axXA2z3Lb/LmkRrq1ZINSoFcbYud3pv9tZfUfcU21skuTjFdRZ9iqvLYPGmsW6JHHKZmtLllXdcA8YODKr7aR01pQzUK+MaWj97GU9djLamsU47R2LnCZXbl23OB5wZVb32thcri3CmZOQ35cXsVXsMdLnwUlPaK0zq4UvTEOllk5qXT+/uQ2X87bqEOi57ZZyZ+eVsBo6+2hz0jWlle6MHm0pvq5aO6+6z228lUrZNoScLmflALB5jZ2+EvQsmGWa5aCrl615tQthIIap4UbNug+LBG/Mbf636DWERCXv6fydiNm0NbeZu+rJDPgUAy69JhFpR9oDzhnyMk/izwgPdZLf2C/6YLhKggq21gcUk1rNSguBXX0m+ERnE2kI1TcYy8zWjv6xoE3YS+yk7nhVkYzkgCstU+qUQx3PzhqYpizOiYGCTC/q8dbRP7lWsyaw+4rQH1NCSy3OhgBBZ/W+zFhHdFbWtiNPOxsq0SXlj6HppgXw9JZAQN/odxPCXqYlLulnZGTltUQpWTdXOjQ08kZf0MJrcRW4bkCPlUQLq1dD18H4zGCqJ86ECjw0DTPHFd/8osLiL5QSUurbClPSv45CRBg1FSYGRXgIurRyLZpdYEBqe9DWq5RWs/I4ngIckMJsFXTPYbcxdhyFW/8qbEqZ1zCSQasI5mSpDwPxnzrLjOVo4k/64yjCKFWXYBzl4X1qltxh5iNMimslT2f1/gf6Q6pZmQ4Omyw+prF7Sij0JqCtfRxUzRY8GOtuiEg89HEFmH1OSXR/Niw/X11n7AEoK8K0r7h6jN54wrFM4/WxBVV07yKPB3hRWoqZornHmT75CL8G77L913/yGcVS+mSPHwHUyU93xWHaPM7TAS7+0yifUtDW7joASsLVWwCroBX4ojYuH38ueKSWnVn4vt4KDGAuO8FlFK6Z6sKYbQmS9orrFN21hMuDqLbEv7oQ/Dz/I/2OvjL8QfQs/Xx1gxOaaxUnbw8l/QCZXroept4yTCu1ttrHgEaBr7/QgrwQgvvw3tyH+TdkEp69NQ1KwGU0+LnPcLEgqFzn+eyr7xdw4cKWV3IUWmUdUsivyOVBUm9tcv43nzI5b8dLbBg+YPjQOEDXIGsfB1V7FR4NnJ0gqgooykhOp9Q0BlKgNwPQly1AxIb2hof2GU3PGlsRK/V1wmh/TgVD0CrPaKquyOdBEm4MdYYdAos4bfhmZlmuf81VsSAyUrCyZo5krBEB2eNDwEOP4DNavs7q9Duq+MuI0NCqjUKMRKs8Qwo5NUDC58Gn7zSNqx4cMmQ3WEN2m9SUyJ6cNppAyWpNcXNI/UXTuSqHz2jxS3prytjnyXTP2DFcZKJhCFplHE3Vtfk8aMJFAksgrib4wtQCQ9FcBFWhLNQsmn71Fapw0ho0k6cI68VTQj2zkT6jk6/TCg2/+LmmrfXaxXYVLkYuhlxa9VMgsz7J2VvQZSCzGjiQmiswumDAiVBZE9FHnmMpS4NKhQIbfTRaPs7vrNT3tIWIHQsTWAqBod3qrPLswlvLnQ89CqrHha33PoaKxPteSf96Z1U1uiSUsgAaNaDBBpSHFDUSdRZ8lN9ZA0aKMmO/mjMd55fbzXRpt36T9/JH2bvFOdnR7jeEqAp+Y3aDbxKz5xEoQAP71H+Q1moV5VJx0VdJYVfu2LsZe411SK7lWiVLfnlV7WYyb36fXayWRo+1zRmcg/oL/Ausu6VflF3WoAtUWm4aUsZqK0lPsjbtVycWJvh6pMAeIPbmqqbQToHbIg+J5wLOvuAgk/NRYs9qKuVS8ediCNzUhbmuZ30S6v8Mm/Bh3a4q3J3IXBDdnfpkLUI7BXCSfnyA+wvweOCJ9gpEKjxHgBdn4z7UaWtVCnOXr5KrCIDpVdjtrCByr0PfN99e7gvzB4F95L1+jrGK3GuLOmUPfPDBHbzgW1sxmcxVViQWW9BD2P3wi2zpGxLsw3P3CtyZ2Q3I82f8SyIVi/5+Z/YnXSowXj8Uwg+xKvDv+iR/FlImmOMHg7s8aACD6RhoB2Ww2gedllXZaxY8Eix/No48ZfQqIE9usAoocxjuAi1FzcjSM+8SlvDMK9kZlnnxQ2U0+8CmS6ELFvro3y7cKisgKmSscvyQ6dgWFnrP3HfZ284Qz+66fAfZnkGLFsr2szDKdi24y2FqCwTVClYeQPNoSX84DATy+FaZr7wBbV4SQ5vQ8xp9JHgWirbXsQKi4raf88MLObGdz3Wxn/8AM1CwvpYg1GXGhfMXXv43rOPhCxeeWLjMypzi5pY0oAd4t2AT6dlT0EhQiSEEz4MEwDa+BvGT0IkshQMtDn1sBQg97EpNhRqv+9kT/9uRi0VP2EAbIeRQIeiqeU+IcY6defgd3F1hv7C30bZxQDCePQfKCSKfhv6bCwFI4VYiip7mfw541sCRr6k4xhArRlNRVl61fu5jjhzAnGMcgo45eGKPo3F2FbkFATepDDRwfikuTKSvAqUFVRXZWXHoNaT2sLOICuCvIbIkLNtLPMTE/fiQId2Z2yL4CoiPqdmGrMJGuyg0UTRcyLMOxj4DTcdGFlosL0dGBUdWHFq0u37EogIoQlWQukhiZfFU+NivoyVtHJ91KaWAtdxVuAHCyXcn/B/wU/Bk7KdhsOA2PbsCAk20uYGK3hA0nNPh6CMqgBgyYkQW5cTuLUskPI/qw2WNGm8AjoNEF8BcaeF6i3YctH73eAhPEbpS1INeIZJ1dVQVi9aXLoiKRR4Rb8BbocEP7jc+E3Lma2dR8RXwuJk0nYkNWMZwVmaWge22UK6Qf32PQh0hqcs/PloeA9CtaU2FCkq4huJY5Xzua/8uYPEocl/5S0GW8QqGWwkt4iyDAGoWaFcgUY6FCKCgFiFPE7UtFCzqBg+dlmY2uj2nqVDFJ2Q9PV9LgAPTTUmi59h31iP8GcnrEkYd6KOfgrhsBP88NVLabOgSuYcuwCSDQFiKAXXLJhJgryZnsUyIZ6Y7V7OS4w++G8eSCKBmQYtm5DZOSWNE9VCgQ1BDir4C9dDqS1oh/SEzUWFv+FVRGia2qkclMTIvt5DjC5a7WtN5HLnsz7KJBYhJzQKwo+R7SWoOdFPAQ6ulsimmqikERpEa1IGhSYZFmRTPxd22OVh17z5Y5b9HleI6iDaaf8GY1CyckOuMwT/Q7lfgKb7V+3QUPRCTLI3qAchzXYhl5L75KRhZahXFSihkjWgk1PjGsHoTc7l1hJb4jWsYk5qFSv05lkFcSsiuACXXoxG0VMZAqV1m5XWLys7gOGUZwC3GdBYIshWkXxGhYu7WyStvFf52DTk3ahZ+u5HfAJScf6gbBDB8PDSTS+UUr+HG0FBzMKQgHN8EW41aXzMtxKgwbW4hE2psY2trOLGCXKb4xwWzRs2qgF1rPgSkvMyLl6FK0B0emsmlch4m43EYS5pa4TMrMCvPQwXTahCf3YLKKLhGIsKOZVy0REZFtIG+Se6qYQDtBrn8m8i9lN15GGiiO1y0EFLQq9Ah34a8utDXaz+ce/32Oq4RRamClNzjpyY/BbQrIZiPaqEvTiHHk1KGWGoWXBArrCFJjh28a4nrpodW5pepQ0zcnSNqfhWsYBA2sYJ2Cx6Zr4XwNKEq9TOD2BPIHsw7eUGwEM3Vk9oAEE5+k7/0PYizOFfSJ8/wg2+q/IXZG94IAVlWNpvOylvnIOmhxVVF6Iq5G4Sxn6j4Gd8SV6pcfmYrfdfLNShshZSym1mo3QdvQY4vJkS8/kHhDs0BuAMHIYS5ggpEQ6Ro8Tozuwk4FpyvYcRu7sJaCMFFF9Se6Zfmftmm4pY813lR9fsvdueeVKDIhA/zEYVG7ToQfOWiqxxs+EXgaCWUuEBcFQM42ILHTZg6/X5J2uPnkBOLIR7/bgsvhZ2pVbvUT8A5vx/ghqgItxEh6vUP7MRE3Lc41mtJxOOfHOs44B8PkVXtLtFt4pBWtBcsQv5geGbTSiMIX4SqMPszitSvKYCiglFJCZV47F9OQQaiHv9uAo9/R2C0332fNCiZzhONXBnJdlFtwWSmeivdPODlD07/DuevQv2/2+RflLSI1784Rr1q9jwZx0NfiUtholYcLClzzllxStDkT/z26dNn+SFo4D90SfIOYbZiz8Icr03Idd3JnVNWvXSd1wQh4vUvjlGnigQSMTzEevzrUSPwPDMtf/9paUPLkg1pCLtNlMMUJnhoviYjJCqB18qEvnFfrxkqQjGMuhkSSEV5iPf41yZrGH4IVZQq80DpaESKZzejFmpJnZ9lJTKkW/knZb8DpjcXCry6KqjzRBnVpMSAKA8D6A0V2jCKVNDitQEbe7W89dRV2j+lTLHxlBozktgwVdq5U/IMEFBTSvf0vf5FGbXLJwNHeIj3+FdWMgXvTqyyiuzOturWj49kdWnNJtty0MIPlEjE6Xa1wPte/yKMWqWTAiM8xHv80zIF7CFr7D8kd6T5PDmS2faGTZbnKjZGwCQSQSuhn0UJScoaYZQICcYRHpr6WAltIC3FipEpi4B7WmDLXEkjmRzCdOCIf31U5+XWIhG2Nco6Ul928kQYdajJJHwezBCC9xuPf0amdPgmXCXAoL++l/NG4KKPoqN409mUn0+LRNjvq/WiKt9COX1GCZ9k7PMwxOOflilgxFhAexoE+vo+cFvlcT+hjU1IGPJ9tBGJYDdXQ3H+Gqcmn1GHmFDC52GIxz8tU/Aq+OSWYI70pfTqKF5Tjv5un2dapezxTGrplNPL46hnOZ4KQGbRDGvzULZt3hjCd/YpFXxMp0Nw4k7+9ydUTRoLgO2Ji34u25sbZPF/Vbt4UrDHwzCPf1qm1M1H5j1pqNyG0541SRfFTtIdMaK4EYlot5ID1/P65zG6zVv3huzxMMTjn5YpWesj87azzg1jr75mKLef7vFY25MWiZCXPJJ4Xv88Rk2lCUIeD0M8/pFMKTcPhZo5UrM0IhbotGw0nZjbOIB7Zi8OK4gkel7/PEa9CpJJejwM8fgnZQq4R5yRUwR501/fj2ZUW85FtsWYOQgELRLBMk6/gef1z2N09Ev3iOryALbbU9aLLI9/0jhnXz/WapZVIAbU+xhBo+sFXsau0YSzaNYQwb1a4DLqlU8o6fKQI4Eh3m57/PuLd955583QZorULBsXhT2fMvFnumnrSHCKk67hjkmX0eiLksC4PAz3+LcSYYbUrAjBQbidpW6ROTkgUeBGAa3wA4rsuhtzGfVrSCbt8jDc499ChJ2dqVnwpYNVMqPO8ywUgnndQSjrlxW1u2pncxm1KcnBLg9DPf45GzzJ3c7ULLez1LUpv3nTVh+SmgVONMa+s2yzpr5GmSb7gt3KnalZZetbe9TUN+wqCK4YWZ4zrxr/aUhLEbTDfDtaUGfa1DgR0xLvICMJV2bRtUUvW8OswdaywVt2NncK2JTkYJcHJ2UOq/Mxi9gO1Szh/Ug3Z56HGraAukHTKRJQtfASOR3WrLJJgi4Pzj7aePxTxzgOXzt12W1mGBSnO55OTSCdjJrVMaBTchw30rTXgNZYHv8q7owQTbUNBaPc/YnP9qhzerZIJCScrGm93vqM3p3A49hZeNClguXxL85Vi+2ye5S7v+YqVQhx3L1WR82qGst7zggyrMGdAladCYIeD9b23/L4Z3WhZm1gZslId3+L67oIzDejfFpYo2bluDk387z+eYxaxZMDPR7iPf51Y45RLUNBA3Tuoe7+kEjBOq7Q7v6AZtSs6lyN8mpvUgrhMaqzJQl4PMR6/BuiZoWKz9Hu/gZmrDBzXGHc/UElWs262f6ayPP65zGaZB/pd/k8xHn8K9JRni6Fx3taqc/iwg8XM3F4gcTz3P3ZzvvMcUXeNm/QIL21Sxf48EV2QUjG3o3CfAmGnHaPL18a5/GvwWfeXLB5Cm44+TDnr992g0Dird/h7v7gL4rqYBR44+6PnfgB55+Ce14/9ho/GOqsUOPVVgKv9usl08EnmdCGSXppxOOfNJxbmj3OGxVEoSqOhx6KpgHm8tz9ZSx5Zynw9RdakBeC+jM8WOGfhAKjHr01OwU7JTLdOOhkE12zWMsXx3v8cy5t5n5Bho+KEn1c4tqr8Ghge/qeuz+r/nmr43ItyAshDVe8RPioM3ihxg2ZQT3NSZODTjbRd3cV+PIbw4tiYRHny3B3f4vLuraqNSUzBq3pNuB7/atalgk7X6Kwe55zKa+GoQSb7qHu/ipAVqF/hCAQ2JsGjoN8r38dxzAWVyIBXN7YRC7xbUsgrka4+8sbWdNGwabCUHd/iu55/St6CxFVk2wMTkNWLu+N27j7S8utce7rW8zeYqbC0W9ttBx6Jcbw4WRIJrFkbTEu6Y3bufvrr2C183zZ8tM2wt2f4qGzoAARwU+6Yaf3C4ZDitrlvXsbd39T61h9g2+W1M0r8Tb3eyuBsh+e1787x0DLEuw14uygNuMXBdP2xgyjstAmGzPhtHVHJLs8utZKy6bnumbbbuOTh4GTz+7eW4V2CtUVeUiVNmoAzZ9jcj5K7NlQxsOen7PpweI4aKSS1aOc3zuM6YvGC+0USlnu/kqoiOVe/o5ZFhl7bnTFrte/b42Tb5OPXLb6IJo+1N3f/SisM/8Yju4gmyo+BCREkVt/J5CQ+xefcbZ+l8rHAAR4rLs/8GZ4ccH1+lcYq766uJYMzQ2yfW/c/Q194xVM2Dt3f1dwp+wv6/8HVvnzabTHKMsAAAAASUVORK5CYII="/>
  <p:tag name="POWERPOINTLATEX_REFCOUNTER#4D696E696D697A65205C6C6566745C7B5C667261637B4F424C5F7B6167677D28662C78297D7B4F50545F7B6167677D28662C44297D5C72696768745C7D" val="2"/>
  <p:tag name="POWERPOINTLATEX_CACHECONTENT#4D696E696D697A65205C6C6566745C7B5C667261637B4F424C5F7B6167677D28662C785F297D7B4F50545F7B6167677D28662C44297D5C72696768745C7D" val="iVBORw0KGgoAAAANSUhEUgAAAlcAAAB8BAMAAAC24YhrAAAAMFBMVEX///8AAADu7u7c3NyqqqpmZma6urpUVFSYmJgyMjJEREQiIiIQEBCIiIh2dnbMzMzAq30ZAAAYfUlEQVR4Ae09bYxkx1E9b752d3Zmtn1f3O3aeWvHXC53jmZ8FlFwJO9G5xB0J3k3/EGKEbPhS4STskOAiASFnQRkBVtoh1hCyHG8o4QPKRzs2JYTEsfZwTK20QXviCCBE/AOSETESMzERNiOgqnqj+ru99587N7O85xE6+51dVV/1Ovprq6u7lfL2P+H66cHkvfEwWv3gI147z1gwbEUKzZOjaVet9IzK2565FSePz5y3rFn9Kr8prE3wrwvHbSNFOePHLTsoZdb5icjZsjdD1390idNW955FXyDu0WgbjeIQVBu06b+JH/QTg6GT3O+NzhHbNQ05xuhxorVZ+656z7+ESIscx2erShkXmIWKM9AoFGyyNlj/sU9Kz0E/AE/6Q/JEhO5wR8LtZRsPIe4d5lu/NH3NfhzFyDcR+PQu/Bpzq9cGG1xyP+I3Uh1K1m/wUYMgav86SE54iHPRP1qHSXEqjcaJnp8VyTO8OMameInNDgsLtuzMMMr0/zIsCIWPc0XfCv5poEd/mio7TO8InHTfImINd4VsNcixgv8KJGHAHVZWOaa5n6C7wwp4ZCr3O5shxRjosh5KdhcsfWCQhW5mSxVLZzaJG6nLXKwEjedcpSTxXlWmLd7z80ckcrFsWBHtOuictyaaYrUU2MIkg0zz1r6fXt8W2VMEORWGk7laOoirWZqDWeNxMBv6kcSYkUuh6dD0Qgltkw8JqlXF/mcYnGNr4zI7Nq2ndEWhTZ+AFwduakBlVwrqUFzimo6Z6HKSqozNsXfonKUqbM6lkij4pFAY9dGt5xxZlP6wr3wj9o379gI3Ew53UZ9XkOMJfiWSmSpi5ZJ2Na5b7IOgjxHMHojizpT56w13A02XghkQbDBvM1Wjn7QWeq2Ko02bnVrsBonndeLg8BmqFIn08BElqTAwGxjJU6F37dMAwdaztF4ogmZ5Fp1yPBjIzI37WTMU7+PWByyFUZua/Q695tzius1jko2tJKFmBzNGK1msWkaeaOrWQlHf89aQpGaHQLkR9d/h9R0cHK4s4rOWEuQol3V83WV9kCjq1lrenEATr3zd/K/P+8Hec7XTy6xZHX+X4MEmQ4zGp1vnNgwDzOO+rdII6t1UvKRNlr76GpWe868xKrYfzvzEojFZ7o/foxd+mTxSd9ktaAwoxYxJjDMQ5nGErLQ0zIrqfow0zzha95GV7Oqlpp1x4U2v3DhPboSFV+uMI/f8zQ722eKhhkNVBBDMsxD29HKazo1JSSV98P6MyViqz2ymtXcokIA1NQgtXDe30Ci8dAGa0NnFXyLosAwo+E848aEeag7qnJVL1xZZc46UTEsNUZVsxhfN6UYWw3OQcZm9iAD7j47oJEVHrNzSzjMaDjPuDEhHjzuDJeW1qmUmpW8uLBLPDlLAWGjAHdu1Z21UeS/7ENUB8PQrb8NwL2YckOIUZccSyrEQ8axQhibBKlZVTJaFkdezZO6y+U70cbJvOIfI0g6yfS2oSgoxGgox/gRIR6mHJW+QIOH1KyclmIsz8MjJJpjt7OSetGwMuPEKxI+GZ6nIUatwnGBIR5M9yALs7TJIDUrRarFjLNuDuK4SKoZ5kpRd7tlLMW+U3FJuI8Pac/BLGNPh3hIc3upWjNqluYVhJriyhg7U93BjLqdVXDFPRWdMZN1MTQPQ4xSsfiAEA9p5xckA46xZrGWtlP06KVnh3bWrvVKVqdYWLRwlHQ6fVxDOg4xqgkxxiEeCrbULnJtLUgZocz13rFNk+vyEI5dmTWrKwiUWtONgfjS45iyhBglSnxAiAcHMU1bmzQJX5iGagA0NMA+MYRhz1EdFrkfmb9zwqBbwSwOXyZfrFCIB2cfvUwTLUd2mxSNNgK8I8N4dhRdawQ55epHTbK6ZGABhRgN0ONIhnkg+Q32gRYZ9xZpbMxow5JRs9LbyOo7mn9X/IjgGSDJOwGtdYkQz3ZojkmiWEySoi5WswsgOcyoLBTnM8xDVctv2IPwv9a8LJOc6ekF0qhZ5V3IlpqvnP6iOJtF6E/xzIgAVt/UFUHcUCe4FgpBaT8tyF7qbQeoYUYDGWJIhnno0RhiqwslzcKq1hdYUy/wRs2q+5CtvclYU2ip7UcBws4igK3uQFKHljXdFK7464ylxTZULayLczq3isOMBjLEkAzzkCUDecG6YNDU2leWVktSs9JIm+I+7IJReKVQ7rfB2kcA2BluMO9iHVd86/MKjb9QQgi270hMIigGw4yaGuOCwjx4LT1LVmkXCKYmhfQaJPNJzarieFrEDNVteJzDvUoHRgYBYBY7DjgVzHGFOQDowHD9p+Y6zEU18ROWaVWUCzOq64svjuDh3XxJtP8uMx9h3Ki3vUT7HzCmbIh8F4UQW8Wx01qBRwffs75lAbBtwlmpgtnVgNlnSSI7837x6eUdxi53JWL2OumspJA3sE1+RPLNWPKuB/hRvLj23//JT5Uk9vwPOVjSz59/9V6OssZD1aIo3r21AzlQsBHAWNZaAI0CDxe8VmRt577uPVBJnyp9X1+ymLWGosgS8avKojE+o3go8C+XvF/gf0JsdJThD6KnVF9pW6CgLKF82mPQvz722DqubF0DQD0pWh9wc14BjAjVZ7Yk4H0A7819iH9NJmHrM2RkwaXD23VeiPFeouLMwh42GNVZ7LY653/7KdPUHXiJDcN7uxqZlAiJBWQBB9WMlPQbmESRrwAgM9NBbNHquMwWEiPCEAEP10xpVGLpNUha+n9EhYeBiuwsxm7x91l5GpfAxE3sJ2B4QY9OQ7cRgFWtrlOFy9aUTBk00QUwRHXwfh4uHW6ZIk/y+W++RySnrkLz4dAHrTIOplJtfTqL6KMCOJRY7yj7GRhQJdFtBsA6ynNUU8cW9nuEdoHejpuG2qw+Blpy3rKKFTqUoDXaLd8HrTINplJNQR6IsE8gw31YAo+wx0BUQWe1QT4TgFVljVG1geumCjNLGgrEta0AIsho8Sba2sPd12W1MoNGp3Vmt3wftMo0mEo1BXkgwn6B5hLLNueKm9BlGzAMcCARAHBS7jIzX+0ye/okfKBFhc5uABtkNP8Fy077CJ4JyXD2WKDgQPTgQsGagjwE6SOne48V/zB3/MwSY+9+IfmbTeg0A2AlnQ18LvL1oiXr2X2IjApN/fKaGGR05iWt+sFSslI3pjBdYAxxPiAKDtxEsnpyyWt8A8p7vzW/i4qEAbDS3A4+a3yvoDdOmNZqFcJ28MjcobHBzkp8zxyXnPVjWAqBkUPrLP1SIqbRQwAriulRO+Xbunl63SlmElPWIiCxwc7qMb0DY+zXMqbjTB2HDzlW5EOrXminWBsBMKgqkF5cUfMRiYxd8kUUfshxaONTzkEKYy+yplasMlsFS37ZhQ4Zzprf5xBrFtop1kcA6KlHIJ15/rtmWWTs6/3aXNsNUsxxgKRcYQ09n6dL03wnmH8c6cO/qlldAa0Ke4QAxfe9KLNT/+ir5MDor8JUzp2Sb2EdLdT/Gaw76+ECh48xN48Pqe4i7Ki95haqWQrQFecBOWLI4ygMhAbfsDDFOVgsZDq5Cbsdm2ZlO1ywo/f9h1UtivRLKMwJOEDNvUq4kLkjjTTo+TWlW810xdUbUeJDC+8X8cX5Xcjz5/wLIsWi0N9vzv+USwVtsHrCB843Bf5tH+dPQcoEc65lcNcI3X/16udKWAcB+64wKT5JCxTLGb0KKDO7rKwUtrtB/VUzsvDE24TOkXohfYqlnv1gsSmmp0ZPWejT3yjdJivQVKgVvhN8lLGzXWz6HQv/xV53vkVLj0W+Y1vXEqaXIkq7y2GiC4JqA7N58Hpazbrf9wTyXBcuDLwM77wmlhONXiT0jd5TULSxgxVoKhqWOD9Zygg7UUYcSP0RZtDBfIajMZMbm+v3wGMP7WJ7yGx6CV7yKELMe5olhah/EeIr0IksgQMtCn12Awht7EqiQo03/dz5/23KxaIt7Og1H3Ko4LVoT6VRkxs78/C7YAaSb/U6Ws9uEGynV2BXihPvcei/BR+ABC4CYfQs/wvAsxrKVqLiGEOsGE15WflyCTEynHXkgMZOaOw1zYkmexiPzjaR08/g+ea24HmxBOAuyOk50IbB7qE6KwotCrSxszQVwN/AIgVxZLLGfUzciw8Zks2Froavg/ismm3IKlid80ITze9hl6wI9j+NO3UfNtZbLCtHRhlHVhRavHcVN1WaKmqAx7IgtZDEiuIpKcsRX0dLymQ+q1JKAXOZObTr4+S7E/73+BI8GVgembgakN4AgSbeWdyL7oOGk2AcfZoqaoBaxYjMy4ndXldYxk7rWwuEmXAAzhlFF8Bc2UJFDg818FilzX14iqBPu8WQgl2EOu6MRNNpr6ZiDQ+IFvC6sffqvUaFydBn9LKd6+B5q9Z0pndhGcNZmVoHthtk0KEDXHX5RN0qC6Ll945TUujBYrBD717ANRTHKucLX/l3QsOcB9nohARkmazgsAeJVWWIBzULtCuQKGd9BFBQi0CfUDWEgqW7IYBWN4D1ASZRoYqPyXraQS0BTuL3JEk/J76zHuBPSF7XMGpCH/00xEUj+Bf1S0qbTVpJ/gB6CiYZBI3VMaDO7CEBpq/ad8oUPlOthYpJXQfQ23EsiQBqFrzRKbmNU9IYUe2T+ERdfAcjfZ4bQGfloYb+KkZTQef4MpaCQOYfmcSnadzgJhgqtkjTeRjZ7Myz6RLEWs0CsClVeVBTUZYxfccwgFZLZV1MVVMIblpUsBSE+gkZ28/Vw7Y52JUfOrzM/0DXiesg2mj+BWOtZuGE3GEM/oF2vwFPsRj+bhjdE5MsieoByHMqxFJy3/xY9H27tBGNWPdkB1i9NYOZHYTW+C3bGGs1C5X6FZZCXELILg8l14MhtFTGYIFbZ8Udi8ou4jhlKcCtKpUD0xSq8heg9CQDZXNpsyAmWZm/XkGGjZqVAFU0uwsoOf9QN/Bg+ATQTC6VOV7BjaGhZmBIQTi3B2q8Wl9TW4hRYdZcb9eoiY2treH0BnKZ4B8VzBo1qwx2rUUfkPKWeBaGQgG6I4BmcqnECyrnSha1zE9twKx8EiqYVYP4Uhcq08E1EmnsRMZ5S2SUxTvoj91bahjAe4Nc/gRyL2V3Fgaa6A4XLYQU9Cp0yHcgLxX6auUHCy/dUcU1Ii9VkIJ7rlnnS0Abd7B/n1Ha8uAHDwbztTb0xRJSZ6QMsdSs2WNsahtJcuzgHRVcNwNoZX7JnWDiUqamZjdZElXyPaygsQWP1Fd8eJqwLPUzgxgHdGZln7V6ZlNGJdtSG4D0Xd/iz30PYnHxN3nXRX7sFdW5U/M3v+wDpahsNs2N17DpABpnJ4TUws3f7lrUyz6uGUqVy57qJu9+vgJkKySU3cxCHTp4ANeIvd0QF009B6T3PB/mCioQNbE/04vXxfk9LOg9WcGI3dqCtRCCi55Se6ZfXvhVm4pb8kzzWdXvv9RauKJAkQkf5uscQiHQxzvi7b6Ta8TEcNeI0tOidfMxo/RF0wIcrajGPXEHESheFx5vFZcP5UU2k3s8UOSJRcg7ovz58Dd82Ec+yLUkXOW0XrEPiw37F4pyjQhfz6ow/7Oqjk4lUBnYiQOY+JNRXkvC3hHfCt4Rb4Sf8H0fkDYS03niJTcG8j3cNaJ34fc4/ybU//t1/nlZV04Yd616p4xKamHjBYOXU7D1jpIAwuqq2FlTFopLwgZU55/7nQsXLvET8IL/0NLCpA/n5U2L0Mc1YkYZqpJV0BQxFGG1d0IUo06GGBIRPER6R2zrl8AjuqT8/Wf5HHIo7t4OYLWOokWHPq4RyQ0VfZ1QregiMo5g1M0QQyrMQ7R3xIY28OBHY3mpBfaU2qFJ0eyO5BpxRvY71NBe8EU95W23ujCjLj2OVJiHHvSGCg0zF0hi1GCvqpa3trrr+kWdPzIeyTViQll40QfVuqhmJrAehhmNbG2syBAP0d4Ri0qm4HWATVaW3dlQ3frRgRyO5BqxR0bbKal8w7eKbq0hRl1yLKkQD9HeEUmmwBZ/m/2HZE0v5lcGctrYtcnyqMDGCFiLRNBK9M+ihKTOGmJUE2KMQzzUrV80QXshI1NWAfe4YLDIlSYsk32YHs01IolEsFuqDX9VTkddbYhRTYgxDvJghhAwYbwjGpnS5HtwOo6BPvs9IpJ9HqO5RiSRCFtYtV4sy1Z0tUFGNT7OOMhDH++IJFNgX15CExEE/dmv575VgPuRXCMakQimYHVAs3jUqSnIqEOMKRHkoY93RJIpeLt5piuY05/9JjcH8TqSa0R7PGu1NEdWKlF9kNFBbY6LFuDB8erAjHfEBvclB4vGtjva10Fr4mxBFu7jGhEH6Q30gvrnylrCE4gBRil7nECAh37eEUmmVM0H+W1pFhrCbduapKtiJ+mOGFHciEQQ8Eohybu6boDRIa2OhxzgoY93RJIpaeuD/IYSLoMZq24berRrRKCTSARYe29JGeUYawgwiqjYQ4CHPt4RtUwp1k/4xKJWswgRCTS3bLQ+BLZxALfNXhxWEEmUH1xTxgCjhI8TCPDQxzuilCngSvJUl5gz3lUIFQWQMVgQVyPmIBBIJIKxV/8GntpMqUoDjEY1NXacywOYI5esJlua31llm5N3tmUOUrOsAhEg7WMETZ+YBzK2jDBPo1lDBPe03GU0UD6mpMtDRgsM0brtHfEv33jjjVd8mymtZtm4MOx6zmLRx5RJ65Qrx/UO2h2TLqPhhuLAuDz09464EWJGq1khgoNwOyvKNSJkn+JGAS2TFtHasmtyGbUp8cEuD/29I5ZCLI2mZrne/vq4RsxSB6GsX1dNtTbtNl1GbUp8sMtDX++IEYcFo6lZbmf1cY04q4758LW1mgUORya+s5QhQfxadDMwqe0L9o84mppV1GuEKKovJtr1AFw2sjxjmpr8aaiXIngF8znkFN24s95SL/EWKgJ0ZZa+iRfIWDNrsLVs8C07mzsFbEp8sMuDkzLnr9mIRWxENWsk14hV7us31qdIkCbhJWgOazp3zLHLg7OPNt4R1TGOw1reWsEcQiBhZhgQ9LXFQB5LzWoajcspOYnbHb3XgLexvCOW3RkhXtU2FATe3UmO4BrRUrOsL8PdCTyJnYUHXSpY3hGjvI/Yf5LBe3lh739KWA4hUZ78SNbtNa2hL3CIPPphqVnLxvKeMYIMM7pTQBeNNw7wYG3/Le+IVhcSdz1rliw/4X2suYckhKq7sMPTDiWHukaEQkbNyvDjWIsIwgGQTkxkZ0V7R2y5piXxBpahIA9HDDlh3MrP+wBBZxk/kjVj1oOTG0qQa0SozKhZywsV6h7hN4lSkziyIr0j9lGzfP0m2B8FYdxaPoLnGF0wHcCkbAsbac+MFaa/DsFxYgS5UbNutT+QmbFVvokcWSzKO2JeH+Xp3oHYM2qW0A6EEdhrrWC3OX4kh7lGhLr0IL2tZYs0uyBkCsgLi5X4wCAPUd4Ra/zUKzBSTPBuvut+zl+6/WaBSnNfXNvEfurC9TgYER0cVPUtJA9zjcjOv8r5p+CW14+9yI/5WEKFHoxSK0TdjbLIsYAZez5giyHviNJwbmn2uD1RQbCIt37RKRv0GG4hEzc6fiSHuUaEvzWsw5/5UJxCe5tABCbh+way4hJn0d4RnXuImV+U4cOi0DJOnjaK7h52KRznkENJpPMKPkVYtBYK7RqRPC1+2Bm8YD3d1cVEPEN2Lgcdb6JlvYxq+RZ/Xyx0cFA1NuFRQ7tdZw7ky4aUXZDct2tELAPB476I9cMcy2nMmxB33C3YAThYReHC91Lrcv0DLdTxI1meozpHco2ocuediY+3d7apnjcNcA+/DsIGDCWYeEvpXVaT3QYjqwSySy1t+3WNqFjIWYeziGoKRe4g/B1imawxIB2w1jUQV9O8lCsxXMDyMK0dP5L7dY2ouKhtOezkgwuRQ40rAU5DNq6trRzIrI9z9hp0GcisGgrx+gaMLj399ukaUTHThMFphXKElcgixwWuWfuxA7VZnC+9tt784INwMfdq950PoSJBDiWxwtwOPmsjukbEvBDyoIBYAX7SXSv5poFwolO5tsbfyR9kbxd/b+1062tCVJFDSax4f64RFSvlLQXI6E7rsMwhxJ2oRRmND8yE3gsaP5L7c42oGv6sb3OQaVk2DpsQOwycfObwGhXaKVSX576udF+uEWWhtOPly1udBI1Ucnaa8/frF7vmWGinUIvlR5LtxzWiZEB820a8fHuSfJv8yjWrD+K9ssfw44sNuOm4AvtHfQoPJHDQt79QdIZ6nlt/gHJ/FY0j98WAunywNnqwEJ4Fm0PIj+TBqqNSUxPVV8TWtQEg21No0boWP5LXxsF1VHrqyavP/xvye3A/ktfR214XrP4f7tHpRTd6yeIAAAAASUVORK5CYII="/>
  <p:tag name="POWERPOINTLATEX_REFCOUNTER#4D696E696D697A65205C6C6566745C7B5C667261637B4F424C5F7B6167677D28662C785F297D7B4F50545F7B6167677D28662C44297D5C72696768745C7D" val="2"/>
  <p:tag name="POWERPOINTLATEX_CACHECONTENT#4D696E696D697A65205C6C6566745C7B5C667261637B4F424C5F7B6167677D28662C785F297D7B4F50545F7B6167677D28662C78297D5C72696768745C7D" val="iVBORw0KGgoAAAANSUhEUgAAAksAAAB8BAMAAACLc+kNAAAAMFBMVEX///8AAADu7u7c3NyqqqpmZma6urpUVFSYmJgyMjJEREQiIiIQEBCIiIh2dnbMzMzAq30ZAAAXNklEQVR4Ae09W4xkx1XVt3u659XdU95dL7Mzdu7sYtbLbkKPxxIyjuQZa50Q7SLPhI8gWEQPT2H2Y5oEEA+FmaDICvHHNImEkJV4WgnwEUymvVHiOMaZxvIj4OBpyAdOQjINgqAEie6ECL8CnFOPU4++fadndvpuO6K0e++pc6pOnaquOnXqcc8w9v/hjdAC6fsHLmX7MCUEbztMrkHlKdZODYq15ntuWUMHeef5pw6SfLBpgwq/dbAlsOAzhyogw/kjh8o4iExLfNofEvc9/MJn3mfKChZUCA3ujEDdYRBx0MSmTX0H/7AdjYHPcr4XQ06SNML5ultesfLM/fc8yN9N2CWuw3NlhcxLzCyliQVqJYucOxFe2rPiceBrfDqMoydHq/FrbmHp2vOIuMu03g/9eI0/fxHCg9Txgosf4PzRi/3p/vwP2CVUttLVm2xEHFzhT8eRE6ONd/1eLaWpKrcYITp8V0TO8Zs1MsNPanC/97w95rK8PMaP7ZdF00f4bKjhG/lu8cfc4s/xskSM8UWibPC2gIMGSV3gx4m8D1CVmWWqMR6m+M4+OQy5wu02NvhkoSLnJafEYuNFFS9yMzQqWgk1SaeOWWSHQ1ck49gbczOsMGO3W1d6BzEx8GnYKa5HZIJbQwvTdFS/AbBmRlVD17TDtxWnFEEK0fM1QQMVk2wYrj1zWAT4HUMreoPAJa//F43yYUskYJoac45PKUlX+XKfMq9u2wltlWfje8GVvsvpxeEI8DUaRJLZBSs+r/Q2Y6P8TaqseWqmlqW64gWp7dr0htO3bEo03PF+yOhUA8ZyM8ZESdUZU2CKb6lIjhpniTRqlYcmaRwUONov6FulKZ6TVv+OK2aQNBj5Dvu8LdME/Y6T1GAV6mHcalCHhx/Ja/UvCFli6qfrEc/RgO+RIAH0qFfZeeosUPgE9SEafmmuDYIsP9GnfGNOwjy1eJ/ZC30X1CfDQyQb5XoKk5lr2mjC6ASND202sTHqbf2bTSnHBs9Zyq8vgfP9m7F98TtMIq+Zik7nSpGxXNFDc4VWMP2bTata/YOAwcLd/B8WQl/UfHV6kaUrM//sEyDuiRiRYvAoT4Zxx5abo97UmJaijBjLu3+zqTll6rEiVszOKARi8Zn2j51gl99XfDI0STXkiajRib49Geap/6AUHa2b0qr1svWToRavf7OpYplNd15s8osX79VM1PtqmQX8/qfZ+agB6YnoZU0m6snQdCzrDR0bFRop+F71mRKJ1ezbbKpvUSYANlTHtHDBsxCpPbzOmtBMhdCiIOiJ6FGTiXoyVB2Lt6InpZzabjpZNlLV+jWbGF8zuRhb8UccY+N7kABXjS2wsArX7NQAeyJ61GSirgwBd7pIQ9tIymxKX5rdJbEcZU/YKMAdSVVn3hPpr4bwqsL2zW2/D8AVjFnBFdEiJAi6MmSd7QKzeUBmU4X2Eot9T9Np3diyWrTsMbX8UwTJ0hjbNhSEXBFdWlIxV4ZRxyYvUIchs2lCayuW5929Ilpot5nSelqwEuMwKxI+7Y1KV0QrW4KgK4NpGBRhklYJZDZlyGAYd+bEOImLZGphqgw1tJvHMs5bZYfkiuiQEou4MoxwexpaNWaTNtVBeSnRzAZkph0vrdtMBVehU9ZxMzTn3FHnikgZEgVcGUacpQvtsZjdJtbQGwodqu7kvs20a1XJag4Ly1jKbCOM3OxQXBEdUmIRV4aCrZeLXK/sM0btcr3ma9JQurqPsK5umtQMvFyrujBQU7rvyiSuiF62hKKuDE5sjBYmI6ReYdCVpGQ1DbD37iNq4BgEczyMTN86adANJ4kjlEmUKOTK4Kx8l2hYTdDuSoZ6GAHBsf0EdkxWq9c4+arHTbSyaOBhNAgYaWhYyzdo222O+sO43vsxZtPINtbpLfW/K75bVA4gWUkCGmsSIZ5Nd0QRRUwXacGLbdgZhtBuYhWtoWEFwf9a12GJ9ElHT37GbJrfhWSZmfLZT4hTUIT+HA9rCGDVTc0I3jV1VmqhEJR7mgXZPp1tm+p2eJuSHOzJ0KF+w1ZmS1qMFW0FsLqeto3ZVA0hWXOTsbqwN5uPAYTNRABb2YGoDg1rcClc8TcYGxHLRzVpzk3p1Pj2RLRJicGeDDnaqC5YZ/d1bU3laCYks2kEaaM8hHUrKqkMavYm7MMRAHsCN5nqWAcGX/mYQuNvkxIK7BsSk3LUnSei4ZUg5MkQNPSYWKHVG2wFKWRQI61OZlMF+9AcJqhsw+MCrjRa0BsIgG2rmwGngjkwMLvwLeiiL9XXYOSpYZ6ytjuHsjext/JFUaG7zOiDvqLqeZlWL7DlsS7SXRLKagX7S2MZHi2sYXXLAmDRg2NQBbMmgc2ZRYlszYTFp5d2GLvalojJoW+mtNArsLB9RErMWPqeh/hxvPL1X//BT5UkduF7HHa0FxZevsJRpwRoMBRFrRs7kAIVGAGM5azJzRjhcEFqWXK78PngofLIqdJ39eWFSav7DWdvYgX+eCn4Jf5nsgbwbKktOXg9pVpJ79IJyiLqoT0GLRtiW63hrNU2AHDI0AyAy+kyYESoPLMlgeBn8MbZA/yvZBQWLnG9CW7p3aETwhsv8imxLOxRg55uAvZvrnL+N39gyrkTr39heFtbI9MSIbGALGBHGpe6fB2j2AUUAGRmmobNWU2W3UJiRIhT4XAdk7ohZl2FqGXAR3A7ClR3MzF2Jjwg5xGc3lK3srdDl4K2HIMGIwBZrawRwyVrAGYMmugCiDMIgl+EW3pbJv2TfOZL94ro6AtQdnfogVYJ46nELaqZiNgvgN2HdY6zn4VOVBINZgDkMT9FnFq2Ot8jtAt0duy4L2J6xtqyKrQoQpOvnRmPh3r9GpgunkqcfBmIcBAgy0OY3o6xa6CSoJmaoIEJQD45s9FZwzlRhfFFDXnvjS0b4YtYvJVW4nBBdElNuWCeadPXztwTrRL1yOSyOKpppL7IcvWp4iY01jp0pCkohQCA03J1mP1cm9njJRUCLSq0dm2s30z5j1sbp4/gYYwM50/YuQjugY7PRLkV4Mvg0/uLd64V/3ji5nOLjL31xfRv16G5DIAcWuv4nONrRUubswcRGRXquuaC6Is4/nVtx8GvvFw1+1RRrI4Il3f2Kw/LNF2ZXgxqX4Tswe/N7KJ5YADkObGDzw2+V9DLHoxrMwlhOwS0NSGwfjOlvm1OK86HCUxzIMXRNJNdSVBLZRkngBXFeNg4Fdr29ciak81ERi01D1i/mTpML54Ye0/WNJlhcPSQs617NOyFnYmsCICOVIb43LIafUhk7HIoXt0P2fcIn3HOMRj7MqtrQym7VbD0FOU4eiBnfpmjYi7sTGRGAFicxyCe/cI3zZTH2Od7Fbi661DMnrxEP8pqeuiOlcb4jpN4QJEjvthYWQYrCduCACX3FdTKmX8MVTT29VmPyrmT7U2spdX2P8EGzJqXeiBRczH3KNgXYQ0c1LfQbFKA5poHZJ8hjz3PDjW+bkWLUzAXyHh6E9YqNs1KdrRgSy/Tj4QtKu3LqK4JOATbTtnLZC4PIwEafFXZSuNtcYdFJH9g9p3ifWlmF9L8Bf+4iLEo9HfrMz/pUsG0q5wMQexNgb/9d/lTEDPBHCgZ3PVAH3zhhY+WkAEBB+aWFp9f2dkmjJ0E6PFdNq/m0vvAilXjr/Dp24UZkXlx5BTLPPfzxboYjBo9aqHPfrH0ZslAU4ErfAr3GGPn21juW2b/k73qfHc1cvQaHAu6njC26Od2p7pUGxTSOqYJoGLabPpgGAjkhTacxX8LarsqZguNniP0LcFTkLW2gww0Ffd+OJ8uZcVWTlacBP0JJtDBfIGiMcP4NnfRQboOblrtoZgji1C94wix4GmWFsr8y/B+FJqPpbBzRaHPrwOhiY1IVOB46y8s/E9dTgdNsaW9EUIKFYIGrYg0ahjfzqj7JuzUyPq8iltbNwmBR5bBCsVh9iloudkQgBSq+W70JP9LwLMNVKBExX6FWNGD8pL5UgkxMpx3Rr3GDt07qJvjQ/YRPK3aRBk/hIeJ20LauRKAu6CJp8CohQ0K1UxRaJGhic2kqQD+JmYpiBOLVR5i5Ao+ZEjXZ9saHur3eTW2UEjYAM4LmzK/h42xLAT/AC6sQ1jYbLGc7A3z2Jui0KLGFVwPaargAI8lQWogiRXFU1KW/K98JXoInxWpjUCy7BRuruNQuxv+d/giPBlsCDJx6j6yDopL1FZcGO6BhgNX7HGaKjgAV9EL83IYN9cUlrGz+kIAYYYWgEM9UXkYGVtoleGZAp5qNHkITxH0cbLoRrAMUGeLkWg6VNVU5PCQKAFv4wYvXzFWSZa+ApflDPXzNm25jO3CFIVjMLMGAtdoz4XOSdVdDnUly0fLj/lGpXIDdb9DtS7g/Ij9k/PZJ/6N0DDCQQc6IQVJhiVMOZLBsYM6awCzCawl0BznQwRQFYtAXwzVhMGkG8BDqwuy+rSQqMDidySfpj/3w1H3niTp5xA300P801LKVXzVoXV+Ct5Fo9rndPXkzsqI0u0eehSGFASN1W9AndtDAgxWtV6UMXxmGrNlExtq6Iex/4gAZhPU5ZRcfil9i6jmND7Rnt7Blz429dA5eaygPwjRVLAkHsdcEGiTRkbxaQo3uKGEig2yXD6CArZm2FgJ3tpsArAuzXEwOFFnMX0pz0OrabAqBqbJBNcXypgLQvWkfNvPlSPdH7A5Hy28xP9IM8Q5DndSvoZvbTbh8NthDP6Bhb4OTzHRvb8b3RFDKo2TPmhsysQycqV7Lfqa2ohRgch7WAPMyVq07A5Cq/zMNr612YSG+TLLIC4ldFSAGurDXWhpXMHktcaKOxaVXcK+yTKAW1GGBMYpVGTbU3w4gXlzv7EghtQ8f7WMohqzKQVGZW4XUHK04YwfQJfx0ExOgxO8jAs6Q81CN4JwYQ9McTV3ZrYQo8KkufGtUUP4tpZ0Y+soX4r/lhDTmE3zsO80FwJSXpzOwc9fgIbw0ExOg3jf40LJos7zU+swBp8EBpOq415uAzMd3K0cjR2yd95SDfNCev2tdkP99FBj0LzvRbmlds5B5xIN4aKFMoL2hKb4BqSlTJ8rvzb79TsrOAvkpWFRcA8Rq3wRaAMP9k8TW9iZCKr55BhaYRETjEtdYZlNkyfY6DaSZH/BKx84J3potUkycZKJ+4uamttkaTSr95BBbQsemSdCeJqwJO0tgxgIdG65X7YX1rtTNuUcD4R7vsKf/za8xb3Y9D2X+InvlGT60ZnT3woBLKqdlfr6K1imh8axCCEze/qrbYt6NcRZQZlmuVPt9H1fKAPZCim1r2Whjh48gAM+ewNDC1LXPV46agthZKBZsCHWVXpiujSzh+mDJ8v4Yrc1YJ6D4KJH1YrnV2d/3abiIjpbf061+K80Zh9VoEiED/NhCqEE4Pngk/72FhZOu6n6jB3EAd/qus8UjjVCiQvEpT2AA+wLPyhu690rSQN+Rp8Z+D744KtNFab/Xgikmw0uPkII9xGyZv84+zjgK4hdH5sh7Nra0RsCR3rW6PLBF1z8Q86/BL/e++tCz5lmE62nTP9eFTiYAz6clZ0waoxLB59kxL/uIcpuqQEvtkKlNFm135NpoF0xxqf/HRqtwd9z8eJPXDHL9GjJ5zct/L4O+DprVmoEI0X00gw6GiVDlA8+clgkLivOnxLDqCE3HVaOxUtZbVv0fR3w5fxRFyWixTARMEKGSB9843xKypNDu725jJEilxNHSpF6CHxAB3zqBqJhFiGiISYERcjQAQtWhRoYsTKk1LYoDAGwfD8rkHllaYxv61SR74M64Kutu2wiRHQTJBDrliHaB19HmqhgmoFCTYvdDLCF5Tu3FivoQR3wLXmt3i1ibHEDIXbLEO2Dr8nLsvw8+HAobApYfyw2vhsrWs0hyz37uAwpTzl1ixiXezC0bhmqdFiBK/EtVWxNbxHjN/gTiwLbUVQVVSn914Ed8OVopEtW3SL6RQw+3iUDTWlYtvHBR7YLOjWdl3I15QqJpUpxch7YAZ/9JRAy7hIxrrQB0bpkiPbBV1RmE2w+wBL8X6UwNXWYMRcr24Ed8AV6CafYdokYW9xgiF0yRPvgM32sBcv1T0pZ9CLirljRDu6Ar77sMOwS0aEmE/FlcDwRgG5SluO43kgI+GyoJDPf2MeKuiqnQ5GmhwO+l9Ab/Y/SRb7KtsPQF9EhJhTxZejhg4/Mppz5Utp8Yx8ra3PKkFfEEhAMLye8/nPp2nLm+fA1cXEGjFcrByT0RXTyJhTxZejhg4/MJuuze/ONfaysdt+IdMCXfRa2XY+/Xgrqaim5ZPW/IW2mHj74tNn0Cpf7Wdgw2myKbSQ4MtyyE+jzVgt3oQy7ttOPwy60aqbOcYs6nL2phw++Gg9B9B95iSvtjfXo84s92qHFPFEO+PCWH/o/oO8q5m4RSfXD7/Aan+TbkwF2Chet4skHX0Puyk3/i0XUZpOFigL1KkfS9LG0SSk278cgVfCutsSmXOXliWhyJgh5MvTwwZfmp/4Xwh2OYNpscpBdEdd7E+s+FxxfhjwpvRbC/CnXDPdE7CohCYQnQw8ffKM8YoNSm03xYrrNFOGAb6IEDOTZvuI0qTb2VdQTMb64AVE9GXr44Mtp+8mSok+zyfUs18sBX9NuGX3wOrzN1MMH3yRoWD/0aTa5zdTLAV/N1tpvhGayf1a6Tjev9gLspurTbCo633Pr23w2I4Sd3vpGGHSW+jTf+0V9ht6n2eTqJn2JzWsmfVNSolP2TzWUdpOjqsxRp+UkjCrYp9nUlwM+dywO/0znrHyXyDJURyjURAg0HQvLITkR50KevuvnpMADrUULM/x2U7QPPjCbrFooUBrm3Xgf048DvpQw8vGzAQzztj4fykEX7YNvVB2hyFqoJ/k1hnicn8LqppWtpm9GWDgAZSfDK0cYVod/TUdbAbD8Ih984mxOVoGeRetuVqyfwpUdygPOr9wWQMp/gxW+Inqrvnm1oTa5VD5HX1q8kgR9GSJ98E3qs0xLsrx1JN6EDlMXdjq5JySghwO+/BMlyUxsH4sml9cqAduassoZzkEX6YMv2my6SVcm3k9hxzpPMhM//ZmEAgzo/MNohuBlLBHEfTUFw8v/JQ0lOahLhigffE13lS+kmzOGebyfwmgHfBXdGQvwKfLrd8LVnKwec6yx69S/S0SHmkykS4ZuH3wLL3P+yQVHnNNnXq7zW75zOhTYFexXPf0URjvga2rVFvxt+/Zn2crHilfaqgjh+knB+Iq8W2TRkwCz9oQlCvR98MEfasWwZkkj7nMiUiiRffwU2sduxgjPzf60Ynhb/WSJZWvoPkCGvHWeiphhuOMPNVbS0cvzwaf87YVEB+CXVRAdYB8/hb0c8D1gM7ThcddsgqsKEbs4doYk4Ia9IaYKPBMepOT9/BSumI5oO+B7e68y5mhukCnoFKxXhiTweDx5fWE/P4XzU8TfdsD3NcJ6QNMTaEndYfaSJRt1T5wOU/Z+fgp7OOBTTky6S6y3XVxdXVVwsQnHclHrtQPJkOUh3P7v7aewhwM+b2hRkfrutkbgTaEbH8Cxxfp1SlGP91MY7YBv1BtaJMOEu1SBux3u6SYlTBZY5ZaZfKii9/NTOLGDbDdcB3yT3tCikpu7BCIAP6OLcKjJReAwpXx9pe3npzDSAd+7epSZ9vZs7tZ2aI/0iaE3orZJDl06uSckADpSGdi5Dvgy6lpFVzljLiHbcLb1upInhwBJPnR0peV5KJkRAJ4oUN24Dvgmeo054YSOxAlWhsG2lOKc5fydJNj1AuSekADgKOrelwO+PC2AhSBfHSbPG7923UaBbNzKMuzQ4sqCAIlHf3B9hldKdsI8t/5uoE24MfAl3O+57kDuCQm4XpajQ9VK11sblZ/cExJwRIy/z9iQe0ICvs8q+Iaozv8BR7/N1hcGqhoAAAAASUVORK5CYII="/>
  <p:tag name="POWERPOINTLATEX_REFCOUNTER#4D696E696D697A65205C6C6566745C7B5C667261637B4F424C5F7B6167677D28662C785F297D7B4F50545F7B6167677D28662C78297D5C72696768745C7D" val="5"/>
  <p:tag name="POWERPOINTLATEX_CACHECONTENT#4D696E696D697A65205C6C6566745C7B5C667261637B4F424C5F7B6167677D28662C78297D7B4F50545F7B6167677D28662C78297D5C72696768745C7D" val="iVBORw0KGgoAAAANSUhEUgAAAk8AAAB8BAMAAACCmEl3AAAAMFBMVEX///8AAADu7u7c3NyqqqpmZma6urpUVFSYmJgyMjJEREQiIiIQEBCIiIh2dnbMzMzAq30ZAAAY4klEQVR4Ae09W2xjx3XDy5dEiaTG3vVWj3WuvHXW7m5SyjIQOA5gsZCdFmvDklsgfWxRqk/U2Q8xSV9pkUoOAiONP8QmRVG4icUmfQCtG9EOHNfZ2GINv5pNLbb5qJ00EVu0KeICJeMGsWOn7TnzOPO4l1rGkrjcoAPpzplz5nFm7syZM2fmDhn7f3d5tEDyzmHlM7htmDgr1qeGiR2blzz/jB28tHBQ5VcfOgedfksISnbMFOcP2OFLCpf5ZN/VeKOMXr/Ub8rgWSfmSc53HcSlC6Q5Xzvs0oPP9l9Cd8eJ+xqfDB3EJQvU+cORsm+9/8Jn7zHYYF650OBOCNQNBrEXNLZhU3+Mf8wOenDmB1xElT/pIi5RKBd9Y8XqU3feci9/L3FU5to9U1HIvMTMUJw9gXrJImePhmd2rbAPtisOJs1nQgdxiQJt/pBXcrIuxMRNZkS++Ufr/NlFcPeSOAsWP8z5g4v96RV5p5NUN5O1K7wy7eDY39ohxqrc6Y8ucWChIuf228Zy22oOrB43XHT5jghcz6/SyBQ/psGL+XN2TTO8Msqv3CNJ0ct3bACT8h7sKNIYt5pD4K7nFUkb5QsSgOc67wg4aNI4KPAjRL4IUJOJZaxRHib49l4pqhWHCu8ydBCXJFD2eS42n1eMFLkZIFUtjFo0W49a5L1ZTzn67Ow0K0zbLRdJPLfloqp8yUVcilCdKq5K76q+A8G6GQNNXdcu17VIEHQxvsdouGLMdZNrj4Q5R6Qx1vVfZo90h4rmpl1EOUUjhFiZh6rsJA3QWT6hcCt9v+cV3bYipS36VFael5p2EeMWTy5lcCEY/25hp60eNqckOGMj/E0q2hw1VNsSYW4efqi+Y2OaTv+yKQRrKakQWXpNFGPgwAj33l7NCif4JrGq+1GZ5uoaD/tjN3Dm1aAP0VZddXIu8KNO+FIERrgWPrL0vN3Lx0g2jFOTVamX+U3ck/28nghEjAxl2jMBK+vXopm6qFjrndcBUfyGmqMOAwWM0TCjQZjkWj3I9P2aR53+kKc2712FWVfx8JnsnfDwKD4PdVs8jNEo0WoUG6Ue178alXAmsawlBHvVa8xpWpCQbrfvleww8R4PRWc8JUiBrmqRv0zrmv7VqBU9EUBFgvmb+T/Oh36V8rXJBZasTv+LJGQtQQkYj0k/8UDCHg85Z7UwSz2qOSm5SRttvH81qmVJnGWxlnY7DGPFpzpvP8puv6d4PhTl5PV7kaV6TErkgJ8eD3PUh5CPrpZRSdV+mcaxUDPYvxpV3dJpGLtxscUXF3/EIAR0rsICfueT7JQalilXufOY9BIPJujx0HK07XUdGhGSKfhu7akSsdXqW41qbFIiANZV57RwwdMQqN+/xlqqoYpu3h6TVsrBgR4PNUfbruoJKqvMUccqhrM6D01gT4iv2uRlf9wxltuFCLiabCuNKyAdRKT0mLRzGxjs8hBw51U2Nb9KjUqemdkhzhyxT9g4wJ3mas4cKOKfC8GrgXHn2t9V6Z33NYTCPOMYp4ypitSo6iTWCV2xb2tUUje3TEiLIRnE55/ig/QOEXA6ofs2kT545/Iw4qz8CtRpSI0a01KL5Xm0Z8Sz7zZUUk8QVuSHAS46+OamRR7CHmWaBvkcp7UoqVEpUh9yzvxoV8uHi6R6ISVFTe3GcxX25oZNdd+mTRkc7PKQ5vaUtGLUKK0ZgxBTvBkjZaqzN7tuQxVc0U5Jc84AHf6G0i2CFSCbnrFGsabWcLpU4fGLNtQONQfMcE6DGELCMTEM/9CzlulFrlf9KSOAuV4LtmhAnTO1jYVcGTWuM/DirujCBF7rJTKS2+29hAMKujw4oVFarqRJ0MLQK0nO6hpgH7gIq4GjHszyMDZ+23pFMAWu2pEctmzCAGGXB2dNXCZux8j2kqJeRkBw5cXYdZQit+eYpLUjBoaGWrJDLpM2ZXCwxwPJaljnN2kJP0t9IqeNUEaNSm8ht29t/H3xvYJtgCT7BDTt7tGypaCMKJ5i4kiKvBhzR+sQqgewKdvRzOc4bdiWSa509URo1Ki5HUiRmq6c/Euxb4rQn+NWIQGstqHzBL+udlctFILS7llYleiMs0AYxobqUt9hyzMlXZllrROwhp6zjBpVCyFaC9qiITTQ1kMAYUMRwJa3Iahd0xliAlv8NcbSQnzrCXSEBKCI4HV7ndVAfY+HLN9WxResMyQNrV1lad1CalQaaSM8hBUtCqsUVrEFljoCwF5whcoTPGtr4cufVGh8Owkhlb6uMAV6MwLhMakiDdbzeAiaemQs06oOKqeQQZ3kO6lRVexHsxihugWP02gbaE9YAJi1rgKccmZrwez/tKGbvtBYhfGnB3vOFWQekzqvgfo+D+9Q0uEmMwahv6ia3k5rGjCIrAk+zwihtYx9prkEjzaafWubFgBLIRyJypmVCphuFiSyPR0WnyxvM3auo2LZKQDlMQkns25QEdHDw1slK3w4oMcDSwr5AkveB3R5yVvu40fw0Nh//yefUgzNf5eD5Xt+/pWzHGVLgOqDNLY1tyEdCjICGMta/cMo5nDAakmWcfqJ4L5Keqr0LX3ogXVxFBvnMgnHOikpxlmBoKOEmYQHCLk8QMYF/mgp+CX+Z1RGWxntwHtctZO24wnKAsqjXQZtG2JrreIM1jEA5JOyJI6lmFef2gQiuOBn8Mza3fzzMgjP1haBCLhMBr8IJ7M2TYTzfPpL0rY8cqFj0AbqgVYR9qZSLi4PiH5LjfO/+yBFACu3crcRF0mNAh/PgRdwEOWkVF/DINZNAUBmvIJP4WatRstsKmTEc/fgvYYCNWvaMkEU2hQgwelm2AOtIu1NpZyiDcXYiZDI/QFpnOoSV7N3QreC1hyFJiMAc1hepXzK1jBMGTTRBRDw0EH4TBavpjUVYzeVlbiE6VUrL07qXmgVqUciNwu/V/vUPsNiNu8eYT8L774kmswAmMXcBGXUtgX7LqFdIO+JHL+h8p+yjGEPaEM7Y6dwyo26HmgVcW8q5ebzQITvBchgD6hdyR4G0QQN1YJJkgDMJ2uMoXVLp8otIDHGjeHUaTmfydzX9DwMb3qp5tgdrGQHCuYPZLe6scCyjYniBjTXGnQm7EAEAJyUq8bM5zrMlsKJEGhxbn3TxfoNlfimsUOfCgcw5QE7B9NQ3YeLfzh21fULjL3j+eRvNaDBDIB1bq/hc5avFi25zu5FZJxrQLe0nd9QXaZVYMbelzGNZqc5aLhwIO8jWZ1cCOpfBOaC35neEboqAcjx2DY+1/luQS+GMExqEwYsl7fkmECnHAs1Yy+yhpZimc2CJa+sTA4azJp3c1BZU68hgBWFlF2fCsct6ZNe7VHi3KZHMLZWSXiQ1XWDj5ZG+bYX/VCCh3A8UmieyCwB0JkqEJ5dUmMQiYzdHgov+vjjCIFzB/Um1tYC/J9hOd2rwaM57wNjjmTuIxM3qdA8EUUA6KC4Jsk89w0z/TH2hJuMQunopy91vkZkmFEnYBTLcHIDVjA2zYp2sGBbL7gOJtvqEmhN2BoEqHzPlgBI/VOognt5X+lEqObgKJLym9A6mB+8iw6dV2B3z9wlcGemdyDOX/FPiVAs+luN6R93qTA1V4+F8BI2BP663+aPQ8g4s1lgcPuAirA6DhqbqEYpQGcGlevTFT8ajThm9CYg5nbYnJo9bwU9RI3CwiPXCS0k9Xx6iqWe+fliYxUz0ugRC33yi6W3yAw0FSLCh1EPgc7awURvnfkv9h2nY6cPVpaj+L4dBTcBWOz+nTvtJTogmNYw1wCqpqftj4SBQJ7uwI7rS1DfFTHONXqW0MeDxyFpfRsz0FRcyXM+WcqIhXlGWPn/CCNoZ75D0Jj9+R+5cOETJcyCgP3lp1Obs8iA6eJu/y6S0gtQwSMIseBJ2JLAPvQi+A9CA7IEdrA49Kk1ILSwGYkKOV79C/P/05ATQ0sYKtdDiKFc0FRjXSOG1XfG3jdg3S1r9B00VVwhmE4vwZIAG+oz0HYzIQAJFPhR9Dj/a8Czdez4RMW+hVjRi/Iy87J444iFEemMfYkbymfQMNtD7OO4F7GBfII4yykjy2xJ7tYnJ0AtgcWmaqg49BZSW9hQmgrgryOyIGzRKzzEwFl8SJdszHQ0POT+KTXCkE1QWvNCy8zvYnMsCdY/jEukEBbJmywre8Qc9qg4tKhz9bhFFTnAoyxITSSxonhKSjnma2JJGb5nVUolYCwzgUZTHHA3w3+XL8CTgYmHib3V9BoIMFFfcVi0Bxq21LDXaarIAXIVPTEvB3NrVWEZO6m3fQkzxABs2ojqw/jYxFkV10Jor27xEJ7C6S1D0ZVAlVN7R7Fo2jbTVMzhPlECnsMMXjkrPhcW+Wbo+2ARHPbHtVqTGd2B6QpHYmoVeK5LEw5AtBOmdu3VERwfLT/uGpFCziSCDAo4V2If5XzmsX8XsHjkua/aJSDK8DjDqYSWlRUZ1CjQnkCCnAoRQKEsHH07UhcKlG4gD62ORurdIKJCFu+X+bR8TQC2M3clST+HuqHu449IPlfQa0D7/CT4RSPkZ3UFpd0lraS8hx6BgQVOY7UPqOt3kQBDVq0jZQifqeZMxYSGHPoh7EPCgRoFtZmSyzIleRHVUqYX1ZX0xpiHzsoNCP1ZgKbCWu9RzAQcmXBkEJ+mcIMbUqjYJE3m48hie5qNlsDXahSADamigwqKsovpg1geWk2JNTE8TSLYpq5gKnA1bRSUQfFcVt3TQg0pWOa/rznD+Q7tLF9FX6tROAi3GYM/0NrX4CkmvQ9F0V0xsJKoAoDspkQsJdfAD8cfTEobUYh5D6+DGVozl9lGaIWf2EJfq1GorC+xFOISQlYFKKk+FkFLZQsU1lVW3Lao7Az2T5YC3LJSKzBMripbn8LDCsyZU20FMbDm+HcqyKxRoxKgZmZ3ACXHHM7/AXQbD83klDjGK7jQM9QMdCVwp3dBPVfzaGoTMcqNm/O+GjWUvrXUG11DDhP8NwSjRo2aA7vUbAhIeWw2C12gAE3hoZmcEnFn/3TJos7xqTUYiechg3HVeW/vQGbauYYejR06P2+JiDnBv/6Kt6leP9QZZPAHkHMpp7PQwURTuGghlKBFoTG+DnEp0ecqr8187cYqzgd5qWYU3E2iGl8A2rA78ykqtMMCcpuTMsNSo8aPspEtJMk+g5v7OD96aGVCGTvGxKk1Tc1usCSq2ruYQX0THqnHQngaV5b6l0EcDlTsO9sTcTFbcsYH0i1f5s9+E3xxIjJ5yxl+9GUYQehGpq95KQS/qOwujbVXl6JoHJHgUjPXCNO8TnQuxPlBqWrZqU7y1ucqGM+4hLJ7GcxhQMEf9J3r6bWYqA3d7+X1XiGMD1QS1sV6S09SZ6Z3MWlwvoIeu7YJcx44Fz2i1kG/OvMem4rL60zjGdXmv9KceVCBIhI+zOcJhDoE4NRq35naZiCdCLZAQgkHeDLrNoCDDjx+EEORD5RlzIN+9tpdSP3U+S/8ZmhKkzfazc9fY1DfA/Q3dtwUfrrf262sRWhg243gBo3I600Mt+Bvz/zEy69Uj1H/gy8elZv8BxFTNxwe7pyfD93Ufih3pY2p3pV63A57cEFYzxzkiFE3HfwgA/5BEVn222fWAEjqBRH09MXf4/xL0M8/1BAzg2k40X5q4dSL8Rbmph0cfb1JjySNc3zUZVwXz6Qb57BDsTwU5DTJ1Epb8JBRdrNUE/WxUT75H9BsTf6+xcU7zhpTRyy7SUxBbuUqVtMGEULaQHfVDiEcy6Qf6ZDDcTwENd37a6iASUfXAInDoXNTYlQ2pelm2RlaOgX5o2IZq4O1K9jeIierS9cphrahXieLRteMkRyfkIxncdXTWsJAkcvJNqFIVDMXKG9a4QDUnPYTFiICqvN5Fj7ubVrkgYAxPEjDvSg9R4oeSygjM7zeo4zJaSyvNLTc1p68NioWWe5SWogoWF/zcDFMejEOPxjDQ5dXdLlyV0iEukpuwU7RJEvKwZRTS+rsqk4Q52fI/I9UW+7FxQZc2W/3GCZ7JD08dJQH890QzHtkfwV7RkVykYfbEAobAtafWOV29mIwd9ymagutjfPghC+kokx6KQYQjPIwSh8CQPFKCAFU1yb3NODGFgRrXbVQVEGBiz5mHVEvtnOjkWxMFhb8josy6ZAHEojyQF0Hy2+QSkw6H15IOyd5a8kVJkuU9uK1tW1TtSnbxnmw/e2MIEWZ9FIMIBjhIUktgqU3dD8qKjUKTDhgxvg3yVld6UOzezJaW7LJLbUqtXEeHOglsMZHmNSEAfoRHnLclhANHkpmSI2Co4Cr7NMSqfWhm/ZkWHU7FaeqF/t7pGk4TTukCqd7tIyuOcjxK2TNAj4TqjqaL9X3qDRsWncM+cR847jzVaIkvYA3wb+Njk1Wt0wKhCJv0yUPJBThwdk+NvYNUqOy5ltj86X6Xqza99XBrxag8zoMe/3nkvWl1LPha+J4EqizE26GESZd8kBCPg9gEC2Zgs0FuaRGWR+vmy/VTYooZN+AmFy8gx9ZXAzdWJmnwYh95PVS0FDDsuyseYazR6GWZJz5QFrPha/y9xBZq1GEiAXGHOmtT5HYUU9XwAY++ShY9VVDdc0SU8Tz36adeFCwz8Ootd+BarSuZZ2HwNIPv8CVHEf++vt2MuFoRfroBKbXDs9U4j0C9FXLrKOiDmePmnVMJuaqraaULpP/qmsHvlajLFQMCF+GWk7td1sYuR0yCiuk4F0diU/AatJ2/tu0aYOCfR5W5GaPKr6rQ0k+9b/gbnDY0mqUg4wE5pzugRu3nsstASKhV0hIdDvhcPaodW1NEbWh75pHeIwRU6tRImrPh9tQ6tigHXusBCF5dkKhx/WAV2H/bdqpBwX7PFDTCAbofsms7loWX/2pUazrNHHZniuszByFXW9qa7rPpMYP0vd5WNZmJ2Qiw3komRkHWeu7/tQor6Hajmg3WdbtAXp5NNSm4d5csTyn7ASGhrvajlnAJtlw124C5jSIFc3J6/IYequG/S71o7jLAfpTo5gro5r2StKUpE+mSkziMpBR63bXqdEy3rqAi2rXnxolbwLSieh4t0Yo37108nKY9ew1sfWbS2q7xalei5rRQfsBRylye46Jav+oEagHl4EelbDUg9Nk6wQ1ylRKQ1JZl6HoFXfBSzO7gjZui29zK5LORfoJMWvcrJDuaB1OPUpsRil+6zOhgka4I5El1loVxlxxV34keH91B2LiTS3kcqCAxzlp98SjXehWLoO1nrFkwulR+ljUbj5ZF9zUMwOktQHGUKEv6Zvt8tMh/AgINlSarMkQGI8Zrt9eggOmosc+r/Je96ZTX4fRLAzSj/BQpXq1zW2A49aA1Nzlzaow5oq7MtRV3PgDVrdQJ8EPBnQg/1hJosWrEY0uj7ECtj1hUiAUYdIlDyQU4YF+kiltTnaDnXwzwg3ZPKH6uO4VZsnT2MugngHe4yav9DPXRADJbC3QzxQUYFjn70dBhsfehBNnAxWMXoRJizYoMMJDUn2XlaxZq/5WjGiZJSWLLaOZGJuGrrgr4Np3VM4AzR1TGbNSqeoOWYCPw1+/EfpxRo88ZqfAtD3OJplsBwBlLJEsi7tZfizSMj/JO/8K55+ed5i55sQrDX785WtCxMZccTeOAzghZ4DqJkaSzijmLS3igi90rnuaLX+yeBbaVjhxpZKChTcM3w2A6ddmCeH29AfZm5enKhqvDN2rOgy+OEGLFqoJRMZccdfFoaR+OKcsImFE6HakmGdnflqi2LUNOLCWqeO1DtLl/YVzLs52oWMPym/ahiBRaPACfNj3FyViQN1oFxICgF9WroPImCvu1nEKVDLZ2iEP7Enhbkwb59w9eIhhfvEoLvqAcLhN57vANdD5ZD8cc8VdC7cHahsiZtponCl7Uninn48Oz6LIs12ZNF8bO2DY/W2hN1R4zBV3QhNSM0DSDO6ClH+ylK/2Kqzlv7oGX+sVd3B4s3/whsvM8BC6j3PFXVeoURWZZXVN+miZCTXImLpkxiA01OhoSPruzpBLG1wILtNY229pjQXmXXE3CjJqXfekuS1RwLufYI79xB9gmgt9Zl6HQYvz9vmIMlBgxTls8IaKjl5xl7zQedv9epFXEIubAA5qd2nSAy1ytUdZY9AbbQevcscOXyoYTkJX9ll2zBV3J5ufN/tU5zH/EdjebG+YksY7BnagltcsN2uNy4l1CQLrcaaBN84HLVlM9+kuQXYj/E9Y02qcd/UoIin1eaJmmpGzCkQbLACcfPQAS8zzUObWIiE0giMuOMrkGJTUlDqQIUPWc9QlBMvDoG1K/k5yfpfF6T5ButmuvkE5tUsAnvuEfdx3zOpcFA8BccmbwXxlmO77eHecAdPw2j9UXWLiirssGBGS1mwq7/e7454+csrT0lhEznPrl+r6SH7IUc4Y5Xk/JdHNdl2Y8E7ZsubFvrN9FTufcSND1U6Gr/1BdLMdyPGUMLvsL7/v39T6ZruR8xees8+9fP/WeEhr9n/gdNuEY+o1lQAAAABJRU5ErkJggg=="/>
  <p:tag name="POWERPOINTLATEX_CACHECONTENT#646567" val="iVBORw0KGgoAAAANSUhEUgAAAEgAAAAwBAMAAABAsiHYAAAAMFBMVEX///8AAACIiIh2dnZERETc3NwyMjIQEBDMzMyYmJhUVFS6urpmZmbu7u6qqqoiIiLRFkcEAAACg0lEQVQ4Ea1TMYsTURCe22STTXIbHc2Z8zy9rI3Y3YGiaLMrgpZZBMFGL4IWV0he4XEqaAI22mj+QbayEbyAIAiCweIqIWJxWHlptLEweJYHzsxbzWZzuBHc4u28b755b+abeQD/8hknEKtJAT4iJnEAzFopmQTevglIajaZZOHeZFIO3WRSHivJpCw2kkn+BDJBaxKZgv8hU+FZ+b35W6ZPL/BHLywhd2GhEppm7aJ96koo08fyaXh4W3uK6qR1vvBAQvoHAYwVLVNBtYlwU5O6awCZYyJNTtwDLZOzn/0tCc7zgFl6gjpS+5LIZGCbSX3yAnTpBoABu211mG0tUwfljA1GirjMP5mgNL5lW8ukRCxL1k1cZ4c6REtHj7ZMk4FyqtNm71KZVy2NtzC0s6SD/WjjDiOA87zm+FIbpR49TU16DeXts+wkL98DeVwkgbSdxgohTuRVpXULspzZH7tBpCAyLlldnEzQHm03JUvvADHD7wPfQ9IwNKUVcOYYqcnKFoCPW/wLOOUpfMq2R+rugCdF8B6gGUrD6UtiVO8MmHXoRki+iG9L+hnRtYh1MNrQF2moIy5fwecZknJKrt4kO7MF2TDxrw0uu0ekpqRv82qvoAs+x1U5PEVzBAWONpVO36kDXFscuPCcPJ5LS3Gbz4BgGeBVV4/FdKl66T50ZlM75MiXGua31XXmQHq+9/heSzoL8FLR4FvenIS/VuVzVeEAfMHrEISlhNDuP3VkdzyK2nrAotC4XcTv42AcmdadjcOj+7Bpo+Bwd1naKIMyBOPWgFtnq5k4Ht3byCp+1s866hix1U/qj7oxgo1tntx9d0bdGoNjwNWjx9/EoL9ufwHvG3nqGnkUBQAAAABJRU5ErkJggg=="/>
  <p:tag name="POWERPOINTLATEX_REFCOUNTER#646567" val="2"/>
  <p:tag name="POWERPOINTLATEX_CACHECONTENT#64656728762C5329" val="iVBORw0KGgoAAAANSUhEUgAAALoAAAA0BAMAAADPmj9qAAAAMFBMVEX///8AAACIiIh2dnZERETc3NwyMjIQEBDMzMyYmJhUVFS6urpmZmbu7u6qqqoiIiLRFkcEAAAF9UlEQVRYCc1XXYhbRRSe/NxNbpJ701m7Ta3VJlZYfNsFi6IvNyJWEWSj4A+CbgpqKSp7H7ZYtZqAIPri5sUHn5InXwSzUBAsQlfFqlBIqFAsSLsgVUrFhq76IBXPz8y9d+7Npumb8zBzfr4598w5Z84kQvxfRn56R5yl6bGMdF6ZfodzbHosIy90b2JHu2qA0/dIOfk4fxn4scwTTblrTYj9QhRvNQANKaUhiDPZubgkwZ+vfH/y40qreAdoFvuG2mruNPg4UwOnJo+iXwXAj3ON22EpHzfB9VmTNzlrl8mP4TqrJHx4dBXW/B4T4e82eZObmahFrFsZ0JahPIVrr0+cmvJyR5SN05teXBLnG+r7JXkRVQ08QTBs6QX0GGJkuDIGIOpdlrpce1mjagqyOm6PkhX3TVCSKi9bDLEqtLrGjpzWMiY2ZyemHMElXdCOyqeMnrahtTG7zA5vWO057aujQtLrRix1JpZ7bSUCHUsOtXVLObK5I4LrTTx781QEOpZsyAHLi8qRIV5ZPSaXu1zTuO3WoVxQqhav5b28Fj+pnLF0uf/0mbymvBD2wX1VghSDlF+qnEHJ4qskj0w5eVuEA7LAobKajzj3PqvK/WzlPvHuKuNc/0D+oeI78K20TnnmsI2bXHmLaQprRn5nyNSeTUhy+oisoq7od2F+CUkhNl4XYmYe3VZ+CPGRcDBIaZmoAQua7Fu/0z6eXDqvTXZHfPYa+dQBd8EkXro8NeayMuasCkt2QddMNrVNMC8PwRY18tQR1mnnIp09TVvFJmE2qHBHqE6pG1JaEDZBzsVaIGCKPprfQ47hBxxZhcnHdiy43Ne5rE6jxJXLuFBjTqkwD5dEFjeJTCLuQthNNL8MWh7YK7OqYVK5+zTnaT7HV9nHUmiQBMMuhuQAvT/KSrhcGUmp6hCEeMh1bmlU7mlJ56iBGIqOuhFXqrb+lRA1ikl+DiGJYc1Lzh9qfA9OTmXJRnLSE877p4/RLvbClsvAtVXvAHJEZa0vJCGjU49DgSJ/GWJPEeTu3oa4VbYeILTNt6NAVzC0npcrqE53CZScyuQNycF6mo1wrmocJdJl+fLmKPrtWW2nxL5l17Qgttr8dZRCZAIjLeB7+koCnWMnuDHruKO4D0qRGuAcDpekwFuhdQizOkmbUliP3BHVlTokGlL40FibHfglNEzUzEUlcMLIQM2k+KRcCc3IHWnQVRM9spsK6qyGl0uIR5UxvcBF4OGEWQUqxb21DkVxXdQDF9FJ2kDlLnLBZ/kZsFa0WbWuDxRRDB48S1Z1HOWcgB0bEev8Gjic25kgZE0qyEI1Zn2DXAFhST9RogiHn6FvuZALKLJNFQDXg7ypxrOMdkqUFqSa9KvlPSSjY9RXXPgi2XD4DIX3HOQCEpNTLv7awg6Bh23zi2Nz/wFBj3z/l2ylt7THYbR7HqlgyoB7Dm53jkhPNLBtEzwDfZ0OJiyfPg59uK82dbDyS13iOvKqkroQWRp2ZaBEIov5x9f+hYWRJz4Fpu7B5G4RorcsxOcbymm/CgocZYzrt0TC9dAPc0keZavqlyrqc+THzqUn3xbruzPXQVLY2bKuHO3T5uzewQdvdlSSggNbo8POJY8AohY0xPLs0/+g7Py+JVbB3KbjnPDhlc7Xue1/4Vce1IBL8pDoqTyHP07sg5XHlIVC5RtFDT2nee23Zy5zllhYu6qU2y++OnuKkpnAnVCSPyBPPeiAByKIejXCjCUdbviQx+A6GbjLivsZ1+dO6lMj5wRlhtzY4eqqsLi9xEH744KQT4/3JwSAy0HX6K1F5Zp+XBPJtaz+LCQ1gUT1W+DNvxIaQA+lZsy145m8wT1FLYf7Lyoy4dsX4uxuSMepUTQJCSUG2vHVFQT67zgC+FxrjJBFabxL2w1H4jW6IFsBoH0qIAPih4BKEA0vIYoI/D+hJfgvhhI7WfHu8VAdp14exCVR/sM3vr7ffy0qWUwEstyK6g26tGqwCeb5O+/+0hDeaIMBnm8Z7BTMXVNgFCQfCen0u24S+R81VxhSwkmtCQAAAABJRU5ErkJggg=="/>
  <p:tag name="POWERPOINTLATEX_REFCOUNTER#64656728762C5329" val="2"/>
  <p:tag name="POWERPOINTLATEX_CACHECONTENT#64656728762C5C63616C5329" val="iVBORw0KGgoAAAANSUhEUgAAAJkAAAA0BAMAAABr8Ie5AAAAMFBMVEX///8AAACIiIh2dnZERETc3NwyMjIQEBDMzMyYmJhUVFS6urpmZmbu7u6qqqoiIiLRFkcEAAAE8klEQVRIDcVWTYgjRRR++ekknaSTqXXGrOvqplUQbxNQFL0kIqwiSIIgeNGJsMuyqGwfRvxBTUAUvTi57Dk5eRFMYEEQhBkVB4SFBJHB005ARlg8THB0Tyu+96q6uqs7ncWTdah876deVb331esA/F+jkLzxL8mmBIvzeoIB1Qc7ybbllhvD5XrSFk6ZtvSjQrRNVUT6OyIb4sQ8XEcIYdijQnYjqgnLmXvDEoDVXTcVEck1d49Y4dbU1LQidzet1t2mHJX6Q1PjnTZlU8qttAIUzasWxJq53pTmTVOOStY5Q2OLlf6LseEdF1pGXouiHnfRmpK5tdYHYH4cYIC86IXFCM6uLBE5p4zEdVbSbbaSbRSteIZmfwxW0s294vsl/VaM04xW3qW7mxTF1zvi0If4u5puwqhYaFkAF7sSl76oXbd8uv36lfhzqnzs8+fqDEu6REe166RpvMH68DSSRbW6zzqPv6zo9nPtCfhoW3pVvMcKz5Q+xNhpPymZSzZxpSLuCgdi7K7xz/wedL8s6iSUvCHOFwkC7L0NkHuYjlX06XYVHLp0WsRrNue3Z3OchbyLy3sOphSsSA2vwI2qqhY722CJIdq68SbQv58WTdizwXdJsyvMMQweDc8MsCBzSpGpvAk2uxwY7CI/mBEpHO8+wpJuE8Gn2idNRWzRDzeqlErTrA1ZUUdtJp631FnUZ8UuziDp5jHpZJc/EGMyePRiOoqMV/EIvGGJr0V2Pfj8E/k5YLqlBZ/THZJLo0azZI4f7TsAl+9Y2CCjMfKUkhaXSy7KiyY4n+6/w16CTo5p2sK5zykkGRb8uktXWAhPeSyMI5kju1sfPzW1k6fYxxa8rCg2UQyiFQTHSQ/DgRhTtLRcJHPrhj6CWfk48py9vsobQFmmObsTj4Y31Yt6aB75lEec5yuCbFR+3kg9pjipKc3GSGG0qlzU55S3Qpyc8RVhwKqZJkRfbvibEYgFqmlKnlxWqhviZEccktOI4zCXeI1LlQN4jmdjIp+U7DUtLNptaOkjYOIVc7gWeb2N5KXFpTCCMSdVHsQGoMdeKFqHWerIWuR0Crqy0nUzEkkTJHSOs1rBumPR50wxfFRNOjS5pGVay5xWUnS5U3xCMDIGSOgMp+cAF+UOgShD4/ceFZvK1pe1sOX7RcWIz/YPItzqpM2/cmqsEXs3cbosmtChk7A5g30NSrSN5fFm2JfGat3gFILykKWBOFZa+mk1caKv0aubiyZ86WsqJ1OEMNoC+HpPHcqrkwpHlR7ijwyRnuG3zy7l9faLH8DkdOY2uhTXe9Yfb43ZOXt2+tl7A9V0R00ZAKzFJedICa58ytJSkPe65uFXpdA6wwf6xqs93VYLj8RrMFJ1ma8pJdjna88rXKz94GsxS36zD1Qx5Km7mP8LtNs1jeDO/y2wRtzwMO+avsF6RDcDaaY8A00MVfyqWaF+EPJ6MMCyxQbyEqT6D1pGO0vM8EKgXPQCnIDUu0Nr53iZS3A7W3aDZU6oe4mfrOxH5JIJenmwwh5qXI1/KLQN2z8lyvECn1show/zPR+BW9cwDhxB9LkhetrU39VQg580slZeFLy/sJV4F7Q72PzcAxlR5X0t5gKodSHw+bvfP+m9GVJAw38jWlntabgfM2oTg1ceeORbQ1PeNkRDSFPX+W/joWT3j+9wtOSVKyz/AgSz2U2HXvKHAAAAAElFTkSuQmCC"/>
  <p:tag name="POWERPOINTLATEX_REFCOUNTER#64656728762C5C63616C5329" val="2"/>
  <p:tag name="POWERPOINTLATEX_CACHECONTENT#64656728762C5C63616C7B5329" val="iVBORw0KGgoAAAANSUhEUgAAALsAAAA0BAMAAAAgWFRUAAAAMFBMVEX///8AAACIiIh2dnZERETc3NwyMjIQEBDMzMyYmJhUVFS6urpmZmbu7u6qqqoiIiLRFkcEAAAF+ElEQVRYCc1WXYgbVRS++dtkMkl2j25NrdVNVBDfdsGi6EsiYhVBNggFQbQRrKVW6SBb/KFtgqLog25e+iYkgvig4i4UhIK4q9KCUNigsghCNyAVimBDq32qeH7unZk7OzvrvjkPd8537nfPnHvOueeOUv+bp7ADT37eAVeo5aM7WLK+uAMyUy/2d7CicJNNTt8HMG+rIujvCI6D7jmvenSJZpZt91sAELfA12V3+eKWwjNoBGCG7Gdus1m59rStiKC67U5kluGvMHPIQ/t3ELq+ZlOakXDZs7lbbByDXO8zpcqXAZja7dsUb7eNbTSROMvcHnutuhLloh2dAkzZBm00ath4M3JghZUZqNI7N8PIDA40jBj3HlO+Ep8WSLRd2MO85mKYXoRaGEZk1/YlMsuwqSkVWGA8uhJm5aEThhE5m5h3Iucko1iSr8ouUlbwW4llP9y26h0JeeBWUWKkFb3Esq8fC9bFS2mIbL9i+TtI3H57Jd5ooHUArGCrMmwEsyq57GExRI0Vy3icJOhmerwikvtp9ULOlP0vX8JVQ3P2z9SY4vobv1S9QJq5l1kfHlYBToaxGshucu3Hyvc/rcv+x+oD6u0FoVW8fYVH3FP4sbSJY+awQ/VXgZstSwQmsNu8FNbWpxiNbsX1R6BGwPX6OB4iUanV13DRPeR40ZT9aQzpIn0uphAGaP8VXijDiPuIw4bHsv06e9VbI0KRLoACd5BJba28gPXdx7l2TIdzx7b/Xe5By7x0jref5rVqhHbRedyVUmOaTukaLs0qhynrVlETD59KG+1/ITKOQ6rFsnc7KaTsl6VvnCdNBQ7Si/t0Sod6OK+yvNnM5tgj10X7M+warUztxSErjU7K3uPil4tyHZaI5NHZbulDcRp9Yg9cab5ECD8VD+CEUfCWl+WK5bJPA++k3ifGnPRVLlhj/lul6hyWwi5jxH7/BEHS8xRWaXRS9nloqPJ751/nJUB7w1AfxLHLaSCsxtyp3GMMguEDLWL1m+jkMf1lqWDp9l1MTfXaQ8x0gO0UYRZhYL4AbDjd1+b0609TSVj9i1pH5tNiRRJW979MOZkiWp4z0NWxV6okqcoaG2JKaxFgIc+KTlFwfCsdVA7M4UQ5z1FR0qdN7M3nVGpN25DXKgeSZQ9qeiqF5ifFSpfz2DRbRMJQvOixaujXYVc8+E2bkJcrIWDQlPOJMlVOSjYr9dAOHZYWbBB9wIa5hAmqOpWDUo/zaIYsBIXUZkdphhalJBNNLI0bquk7idnUBcsJzvvflfORO2Ys8zsV8h78NFFEJXUKP49LVkPm5eIvS4In/Ki1pZ5qlvmhFDHpKsGlsoxHb4Iro4LlhrU20hmqNGhbxE5Lakr+jtvcBt+lueBJBRfhZHXe6HsYsQyHeB2tTGwoqlR6fu9QSVFxdCXBjvQiVAzY+39Qwm9f06aw2BdYg/PYxPUzN0XHahaHI9BQLfKV+RmiuPTdnMdfx2pe0mt6FNpSn1HPBMLF07jBqgNBR1PNBqroH+C52XFDfY6ANZVra0QdHFTqq1XttlcjFT6TdLGcYxGPiWls2ApmPkLlWf9MIeA1pen5p06q5d2ZG6gpTndyfxxf4tXZvWvvv9nT19SgwTrcz/hw+ZIGdT+jJewmcPxRDz7RNHwVJBRnvKtrqtDcwy6f9aoPz2vKJXheDXSyR1NmnbO/+oSWi9XvjfYbsg/VfQbjO20u0JAuKnp6+/Yfnc8640tvvQinPu74EIXt/xsx8XwBYDL9cxW2oC5byAZDvdTWWsg/JLlQswsx7grJUVEupajWwkGjHSxaExo8GafUunEnYVKmdMtA0LoSR07YvyO9L24V6g5w+5F2TJRMcB0GK5x+IEelSWwJWz9jCnbZCzjXY7j5ToxSq+q1reewZKhqL0LH53RXfNEXfvClTUIuMTbK+wubq/dCsMzhXhZglConLGiBiYQ5JH74xncPeuEfUjVnTrNvZrLji5uE85vYNuXZO+/92tKUFiyYDNJBX04mBrN3B+K20jvbOL+tgf9E+Be8CQwXd17NfgAAAABJRU5ErkJggg=="/>
  <p:tag name="POWERPOINTLATEX_REFCOUNTER#64656728762C5C63616C7B5329" val="2"/>
  <p:tag name="POWERPOINTLATEX_CACHECONTENT#64656728762C5C63616C7B537D29" val="iVBORw0KGgoAAAANSUhEUgAAALsAAAA0BAMAAAAgWFRUAAAAMFBMVEX///8AAACIiIh2dnZERETc3NwyMjIQEBDMzMyYmJhUVFS6urpmZmbu7u6qqqoiIiLRFkcEAAAF+ElEQVRYCc1WXYgbVRS++dtkMkl2j25NrdVNVBDfdsGi6EsiYhVBNggFQbQRrKVW6SBb/KFtgqLog25e+iYkgvig4i4UhIK4q9KCUNigsghCNyAVimBDq32qeH7unZk7OzvrvjkPd8537nfPnHvOueeOUv+bp7ADT37eAVeo5aM7WLK+uAMyUy/2d7CicJNNTt8HMG+rIujvCI6D7jmvenSJZpZt91sAELfA12V3+eKWwjNoBGCG7Gdus1m59rStiKC67U5kluGvMHPIQ/t3ELq+ZlOakXDZs7lbbByDXO8zpcqXAZja7dsUb7eNbTSROMvcHnutuhLloh2dAkzZBm00ath4M3JghZUZqNI7N8PIDA40jBj3HlO+Ep8WSLRd2MO85mKYXoRaGEZk1/YlMsuwqSkVWGA8uhJm5aEThhE5m5h3Iucko1iSr8ouUlbwW4llP9y26h0JeeBWUWKkFb3Esq8fC9bFS2mIbL9i+TtI3H57Jd5ooHUArGCrMmwEsyq57GExRI0Vy3icJOhmerwikvtp9ULOlP0vX8JVQ3P2z9SY4vobv1S9QJq5l1kfHlYBToaxGshucu3Hyvc/rcv+x+oD6u0FoVW8fYVH3FP4sbSJY+awQ/VXgZstSwQmsNu8FNbWpxiNbsX1R6BGwPX6OB4iUanV13DRPeR40ZT9aQzpIn0uphAGaP8VXijDiPuIw4bHsv06e9VbI0KRLoACd5BJba28gPXdx7l2TIdzx7b/Xe5By7x0jref5rVqhHbRedyVUmOaTukaLs0qhynrVlETD59KG+1/ITKOQ6rFsnc7KaTsl6VvnCdNBQ7Si/t0Sod6OK+yvNnM5tgj10X7M+warUztxSErjU7K3uPil4tyHZaI5NHZbulDcRp9Yg9cab5ECD8VD+CEUfCWl+WK5bJPA++k3ifGnPRVLlhj/lul6hyWwi5jxH7/BEHS8xRWaXRS9nloqPJ751/nJUB7w1AfxLHLaSCsxtyp3GMMguEDLWL1m+jkMf1lqWDp9l1MTfXaQ8x0gO0UYRZhYL4AbDjd1+b0609TSVj9i1pH5tNiRRJW979MOZkiWp4z0NWxV6okqcoaG2JKaxFgIc+KTlFwfCsdVA7M4UQ5z1FR0qdN7M3nVGpN25DXKgeSZQ9qeiqF5ifFSpfz2DRbRMJQvOixaujXYVc8+E2bkJcrIWDQlPOJMlVOSjYr9dAOHZYWbBB9wIa5hAmqOpWDUo/zaIYsBIXUZkdphhalJBNNLI0bquk7idnUBcsJzvvflfORO2Ys8zsV8h78NFFEJXUKP49LVkPm5eIvS4In/Ki1pZ5qlvmhFDHpKsGlsoxHb4Iro4LlhrU20hmqNGhbxE5Lakr+jtvcBt+lueBJBRfhZHXe6HsYsQyHeB2tTGwoqlR6fu9QSVFxdCXBjvQiVAzY+39Qwm9f06aw2BdYg/PYxPUzN0XHahaHI9BQLfKV+RmiuPTdnMdfx2pe0mt6FNpSn1HPBMLF07jBqgNBR1PNBqroH+C52XFDfY6ANZVra0QdHFTqq1XttlcjFT6TdLGcYxGPiWls2ApmPkLlWf9MIeA1pen5p06q5d2ZG6gpTndyfxxf4tXZvWvvv9nT19SgwTrcz/hw+ZIGdT+jJewmcPxRDz7RNHwVJBRnvKtrqtDcwy6f9aoPz2vKJXheDXSyR1NmnbO/+oSWi9XvjfYbsg/VfQbjO20u0JAuKnp6+/Yfnc8640tvvQinPu74EIXt/xsx8XwBYDL9cxW2oC5byAZDvdTWWsg/JLlQswsx7grJUVEupajWwkGjHSxaExo8GafUunEnYVKmdMtA0LoSR07YvyO9L24V6g5w+5F2TJRMcB0GK5x+IEelSWwJWz9jCnbZCzjXY7j5ToxSq+q1reewZKhqL0LH53RXfNEXfvClTUIuMTbK+wubq/dCsMzhXhZglConLGiBiYQ5JH74xncPeuEfUjVnTrNvZrLji5uE85vYNuXZO+/92tKUFiyYDNJBX04mBrN3B+K20jvbOL+tgf9E+Be8CQwXd17NfgAAAABJRU5ErkJggg=="/>
  <p:tag name="POWERPOINTLATEX_REFCOUNTER#64656728762C5C63616C7B537D29" val="3"/>
  <p:tag name="POWERPOINTLATEX_REFCOUNTER#4D696E696D697A65205C6C6566745C7B5C667261637B4F424C5F7B6167677D28662C78297D7B4F50545F7B6167677D28662C78297D5C72696768745C7D" val="5"/>
  <p:tag name="POWERPOINTLATEX_CACHECONTENT#4D696E696D697A65205C6C6566745C7B5C667261637B4F424C5F7B6167677D28662C297D7B4F50545F7B6167677D28662C78297D5C72696768745C7D" val="iVBORw0KGgoAAAANSUhEUgAAAkkAAAB8BAMAAACPhjkwAAAAMFBMVEX///8AAADu7u7c3NyqqqpmZma6urpUVFSYmJgyMjJEREQiIiIQEBCIiIh2dnbMzMzAq30ZAAAYUUlEQVR4Ae09bYxkx1E9bz73Y2auzz4ft7t2Zv2BY98l7N5ZihxHuhtzDkZ3wbsOEh820mwIIOxI2QngQIJgx0kUBfvHDTE/kLGzQ8KHBIab2HKCc7Z3sExiuOAdESTsBLwDEoj4BzuxotgOYKq6u6q73/Ss1+fdt+OI1t3r6qrqftU93dXV1f16hfj/8BZogfQtIylk9N5REqvcmholcViWonyE4T0Horq8LBkhylu85opBWkbKzw1i9whTlYc2E3l19HtbvObIyiDxaik3BrF7gslKuZLMiw8vb/Ge8qUB4vfloUoAvQeolnw4/NbMz5z7u193hLzimA5HLXukMQ6TpQ1Cf+WiMs1DJ9y0WFrxkjpRl08FsMmjxof9XN+b+cmXXq4fnCORQEuYMHMX4boas0bpLePxi1xy/dbME25alC7xkjqRlTOVADpxVE9+MfjOd8+sAD7d/CGiRh/8HTnzyZMnT95cZ6V65c1NOfWNk9tTa10skEJ+SlwvK5RS8Tk/qWl1ecZj2ptEWUruLa4EJaM383Kd0WWpdUfUlDVCVuUyga8Tpw+5DEuXiGbszf1QSRNJzb+ucAPwhKl5jBA1qf83L2ZSQb5Nw0fkXxOyJ08Q+DrxmMms2Zr7hZzxc+TplS4afsWKm94buCrXQi/+75lNg+5bKfPEW7Q/cNOSQ+U4uOqqk4jkWdF70kEAmJ720zpVlwshdLK4lhlZ/lvL1GuEGLdDalKuaray5ApZyC9hMNWuObiCLdViWysWZqhPPw1j9gCQkjqN+/K+VTwZuZ8o86SjIikNLicPEPV14hw3LDK66o4zVs8yaIFJGRqIlp4EBMM+8JqoY5csaau4GtSiac5VklZtBQpyUOOe1ThpfwbLkwq1R96+33ImDBWCI2YMtAYHyUvhOrVoRtJ8NWZ7GmcIA7OetTQrK4Ns+YODOFHadm8NZN4hVMG2gVNi1/2l2zwVdai97O+bctvTKWEQ7K65uCUu1MFm6FdwcKIoQ23ncuw+HGylNHcVFKBNstuxN8+WwNK2Z6DmglubLjW4i4xCVkVQQjdXAnBQhnFPYbZpcLC5BPZgzci2fXPJX1LXreJzatn2WlITghI6eZIAgzL0vWHExnle7tMiZSUvW7ZtLuVI82MRVxxrX3rs6GD96mcHcUEJB9l2FROUwbOhYNavaBEmaUm1aEdGUPmHJC7SuAUi+GowDHacrvkZ3AKCEroMCcAhGWCen7OvtrbCvDFA75QfIfL2zaW8Yy6lT75PXnzyZIVK4bjqLWI0OiQhZ0gICMlQ9DqItRUaShv9yHMz72fhits2lyY8dV2gbsklKaAfML5CEvq5dj8VkmHMs1DybCvU1TiR8i4r1vi2zaWUN59nA8MNSp31LE/9mpCEVoBkoJAMs14HmWTb15hL17W/zrJt31xKeZPamD/jUXmpwHInJCHxJxWHZFiSrpncpxSbS3n5uyReP7RoJaIXz3vdJOXOeJbP73AaH5LQ5kgGCsnQoBlfidAjs8CaS23WxN1wnwjI7rfSvDPjOcyTnvLShJCETpZEwJAM3C5Kgg45AthcElUz2QnRcmfDLQXus4mFbFVuZy/TJC0PHWxIQoecCBiSYdGdgHKOubRqRJrlzmbdja+3h+63Us/T5VzTt1YrUXOA+OPslmTvkpgkH13ZrkSf5aqGgb6nl1peinO8tUbcMsstrKuwyho3Reu8Ii9Vcms2SxDy9VIn5EkSIvUW0ksNctxidZu8GllkjTtL0944ASK/AbxbhVnXEoiGmFlvpTnOXexm7Jhqs2qtyjXdICkCxKyzpgk2lmcK5Tifz+sxGVJIc/q5dj8VkiHFylmII2QHiIgVFMxsC1oyay7dhojoxZmN76nmQkixMDDp6uui21sVn374w1LjQhI6WRIBQzLkSTmDBK2ZipEjQ8pI2C0yNpfSShtXH40+1t5AfoTq6y4wxj0RsONsSiCzDUtvoXVc2faarD3MkOUeZjc62Vwa2w9VLUJDTCgzszhdAQhaiQGRdV24k6zsbAsh1HCNfkMK/Y5+rt1PBWWoc416M2oAoRwTbEXVeVnC5tLiGeBoQFOVlJlZhdoWcUpkQBRkBUvRwe4NFB/jFwCpt484bByU0JITgYIyHKEBkbUrNjFLyGtZobO5lMceFCGDciNFnQVsL0ARIGCY1myF7N5Ag/UeUlurloegoIRETCgOypDuaP2QbjrTt/YuCZHhJQs0hF52ZNrYUbL4mMRVfQm70RjYPgwAsrMODxPs3kDd8z+4PMQbkxAOUR0lEsR4gGrOSe8OGJPBvOQGvXbr2pOEx17uyB8FiY7/REd+XnOlj3flpYj6VEe5oGZRPys/2iSO2BQodAYgXV+FhwnW9O66vqxyaFXoS6gOUS1QOUIsgc/LnT0tZSchXwYuuTf9CfHDi1M1QpSMAw6i6X8zyLrFqQ5RxY7XRTXeR7mXwDvLAKSr++BhgjW98zM/S0jU9RZmyJcw+uBnpGtGnJPT37hR8RbOb3IeBxiCNhxbU7kYXwZGR89JOfOntiun4XCXDh9mnusIBXENsD0cpq0z8GjgQERNzACkU5fAQ4eIp0tI30FYMBBCq7u4hOlpR5WVrP/C2m62QICGoA3P1lQuKC4DEyJ39DN2K2ARp3G5kVkWXXTyN6G9GIB01g6MjNsbfsyWOYsdMR7iEpYvc9r4+io7uBrk4fELGII2TFtTuaS4DEx44wB2nrI8kV3XZg/OeMr+MXNjmpeBoNTXbfH/YsHusoUZiktY/AIvHoX4XI9V2WGcNwbDELRh3JrKpcVlYMIbB5agJ4zJuYk50VfmUg26OwFYWn0FnxjGZUXF6vEFC7Y3LcxQXMLxF3gRIAoLTTbtOMMuAEXeIXnThU+AXvq4FK9AW4FeamDXYQALnz+rXnHnk76DxI6yQsBvIsAc9dGp77C7RhyuJDDBgdQ72Erl6blXltsfuA+O/p3ffNf9aBcwgO1TUsZVBPXqW0UuCnaUTaBiGwjxVuoLu4D61ZxtsYGMO4go7eCP8S55n7h2Zh2ku7rzuN5ZYgBFPoePAtSxdwYhHSY3CRJdzDoQ7FkpTXpetGkeyK2WHB01kHPnEHn7w+xcoVgS9xcGRH8B8AX5h6JjW0b8FL827Y8swpd5sagxD4kWdlMMY3Njck1Bu/zYtVOLyrxE4RkQBRxo0QEz9HTFMnwkWoxZUNPMU8qKm36b6JHG/meR4oW3y7Lj8LxjfOxo4cq8xBIZAENzDtIfetA9ijthu9XtSA2EFptESCzv0xMDgOkzsEBZQeRuhx65HXfwRXmwXNIoPgOm8Kz68uZ9dwffVRy2C1Nllw3mK65C0+j2HN8UbC7dMXOrKvXU9Drw/Lk09kUI/d329Pu1BEQFcesHK/ALnFH4t39cPgEpG+Bw0pBf0PK8YagPeuMwKhkGqIjnCQjErwwTZEI6U6IYXxfzsqby3wQGvhl8pUffrtaAmWezUyLz1Q+U28vIQuiCg77663Pv0AUQFRirEr/GObyJmd4581/iVe9LquxuKG/Q1xl0LKEG1wC+/IKDP8mlNkEZrWBhEdSLZuh7KpFCHtksy5UXobJLyuwg9CyjL42egKytNSyAqELA1qw8NJd7HLG5Djbw7yNIwd0uIdybjgvnzj+jHAcMvLki6+6Cpg/+GLmBBWZPQO1whQ0N9hQMcazc8xA/BK0nUti1QujDK0DoYhsyFUq87OeP/W9bzwRd5VNrVIDDhKizCwOOCt+x2Bty38ZlEDaIeBW9fPvVW7ILYGEg8hFouJkKACk0/QfRk/IvAC8aoDktFXsVYlX/KerCq3OI0eGwN+QJO2px1EbfpwkPQPW0Ov8sLgjPKjTsBo5jh0vvg8WE0mKqlUJolaGLrURUAO/CUkrKElmSFUzcjg8d0m3+colQIxkfNgMLhQOnTFGZksUN7DELSuDPQJ2xdoVVkdd9QR39CaE3MUMdHVlERQSGqiJ1kCTcj4irw77YRcZRCnWtiUCk3D7wvKtxdgOk+vKEEvPnQNXgpJpdAaWlKttA+3wIGg76Y38jqioBSlV9sKjHcHfZYGG15fqcGTuKAJyAVXWHYbGKTiz08v0x/O/KCjxVMBsaYCaoZF3pYNiT0OrdR/MxBaJilnvVG/Djtujl27+mCsFHLqlrBPiNFw5cRRbL2DpMTjgAwSUKMzo7yvnkgepTYCJgQ2Id11Ssuxo0muowdEKYqcBTwpkReye4sh/7dwWrR1GC/vNCyvH37zHoyQWJRRxQEMBcgiYA3XG4ggBqYRXyNCZbylCi+sfQab0eU5oesjEV4I/pcrrxST9qUcmaAZXhyAQSycT3ykc1tIRRGxrnpyEuW60+S7XTrhQ6KR1DF2A8QSAsxYC6ZgMJoNf1gNUJ9cx0ZmpOcoTBa7H3qADmElRlSi+5jKpFVBe1NQTTiegjxRjafOGpVDswExVMiC+r3DCGTTkmiZF9uYMcQbDcYYvlARSvNw2uJYjJXAKwbbR0SRsCtMUeQ5sJsKlGpc0EjooalIGheVDH7nNxFzwCbvk7BFftcQWllMGnrnZeyFzCsbcmBPwDu3wFngKnuE8NovtqPKVxtgdlzZlERi9uH4a+ZOZGLIRC1qo/Qo1gDJMxSZVbQ2hJXnEWYzKX0BxfEBnEpZR+ilA73TeANjMdLkLKaw5VnMKeKTKAWwy0EiirFaSPdrBfdorSMoo6L1+tYWzNJfwWIb8OKD3UcKqPoMPE0EJPgBOyhos4S81BJ4JwZAMMcDNrZlYRYwKfSSbEKMbOMm5sBQVMyY8qOa25NA9+ptkKIPVBcjwpVIJ2iKGFngBnYdwdmXOo83JqBQbgOSiATpyf3oTCKPi+G8KOVlx01MK8En7CuAI65oeHCoPS/S0UWyvmPHQt1Q4+WikiaE4YwP8BvJzpK7Xvz7xwXR0ngKK2KEq+47QpTwBtpMOsaRMUsnkCn+NaTzjmEhybKpxFku4tBagrzoYxtPGKTBwUOVz/EzV/RsCHk1Jbj+qgWeaxCtBtqGo7yyJ2BXK775YviOYGyV09uQPh+Dfl174DcRa1efr4KXngJcNfmL78xQogy8aV0l55ZQGSMbQ6sgdaeubyb6FERP0Q5FySxiTLT22mb3qmBmQnpJwfykHvLHgNSrytENllJvO3qbsX1cqgAsMC7YGGStGUdGp6AzNE52oYias6MMNB8NG0xf7LMx9xqbhuzrW/ahr8lzozDxlQMeFjzBr5jNtpIPrS9kvsr8d57dfVER6Yei/Qo014XImpkzfG2XclPWR74Kb7z3/pbvtCc/3bsaMVi9s+NHHG5f1x2CcfHnLGLLYc4KK1iT2CgvdjlOtP33L80/JXWCbdu7GLP1BBJLWavjvvKPOFgZbbgfMHKqc2wnwK26vFiAVrU8YoySXjJzrwzemW0g7X65kEMVfe3JKXQv+++Tbt57GtppTDCvIMDUWve9RX0839Q3nhWDnOPm4ISejSk4BDMvSMSlTeYSPEkvGynFae+aZ88JMnT56WB6Hl/rFD2nWIvPPugMvJ2pierYdwl8HE8UJIQo8hgURAhmtkTb94zKl+1yDVQfi0Psw8qX1aWXLtDBG3ibqWwpis2A+hCOnF9ZqXHDjl5VOTSQ22UrlDdmfZsRJa5J2qg1lb1DZv39haRApLnDFeRk2dnRYl8mGH+c2ROSYOSsikxIBBGfrQDCa0bO9nFdqA1beZtLpmz/XPiD8YT1ziohu2SBftwOOeGsMDT14zO5zJgQMylPWun5KgKitGEvuZE54Amdft2DLt+dEtxV0665JdXefiLZxhj7/GDUhoWRODBmTgL3VABPs9s9kxBVwX1gD/qcUjQ+ahLaVtrbtkvYnhYgZgUouGMCDhQIbdRwzI0HR+yhQv8sa1ogZ5FgH3iJKrTENBJ4fIGnm6nXfChnAjur7sEQck9KjJJOIy2E4D75+Qa0aKlDIAMNGWG7Abj4E/AL9IJYc8ip7lTDtAQ5gVuqqLJ5a4hIRPMo7LMM/NAVJMcA/qG3MJXQxz6N+CQB+AR36tFM0+xtgHhLhhH+xafnD/XOymRlJ7t1ytQN4u1EY1LTqefB7fVDDZPekzXq1iiZQ3Zbn7hDFGTk547TqKreRc/QpSp9hKbsmKrsUs3y4IvvllrtlwAD8AoxAdu0H+w7EKJSkuNg+dEOn69L9qhHvrF2DivZ1yJRnHZLD3daAQ1kvI5lLdfsjbteu8LSTu7rPERbXq87sKeM6e3nz3AXH6buV3Bmb3BjlIxiS0pSUIxWSY596DMvRJL7G55HwTvs37cupnbW2uO9mVgy4h2DGM5C1PicNG92WsWYtZYxLa0hKEYjKgNWQDf3pMM1+5ebDCZDKXGBEE2qsumvaeHVz0N5Bo3b8Cum9DoeHrMRWbR0xCl5QYHJOh6W321uWqFkRf/xb9T3NqkyXjD8AZEwR85bUYH24wVW5AvjrYCz1jWUXuYdNR7EvgPT3h1JW/9p5UCkXKB+cslc0liwpBZEJoGu3QO5zomxdNcNZc9dsG6/1SIzjict4hebipw7TKvPzL11577SWsDwcylxgRBNJ+xzCHr1zWP8KEvMRB+d0v1tsdvuRAX4aCdL0gJb63shGYzshc2lpWv5XMKSsvy8OQKtM0oSidVZfBl9ClJAf7Mth2QQnsHYx16lSOYNszl+Aov5Mn400OluCb5J0zljKKeinLdhHKucReuI63GNN12J655LeSOV3kNoKC6QifJox+K7keLz5RmKbVv1u9VqB/uXQNlz295LeG5dbnaSg9+iPOcSXajxwLfGCPKgLx9swlXy/RQT6nGAXS0TWNJ/tDp3ydEM+ZTNqXwUvZbV/32ioSa5vmkrpIh/LoA/6cskDP+XGg/ZctZRT1krfYtX9byGyWuLLDast3cHhEJ+EZP36fsVxNrywvywjaS8KxBKIOey3n/TGgaufexhy4D+6d7b/XjaC+NqP26Lpqj5AQq2kifVZj/EE6iq2E+0gmjFsfSeg2kJQzqQ/eB5eZrl39J+r0cdOd1kNnO+F12oNZMgMt59n/o9hK7JMEB7f1kThtR20I/oIFggP3wXW/CL5f1UqLa8QGsfvdh0GXfw2Pga5CatL8QHhEywmernTwSYIxGfjvVcEHevbT1Y5rkRvpuvYXb+yHzzhU1egauAym1IU56rI4qpCzN/DNzxsk/i76RDIe4sOAV6U5ISahQ0kOjMlg//TQ4qEKSTHEXCJ64D64I7j07+3DAvrOCs3uDdhr+ntgUD3XXoZhR8coxn3lFZMQy0w8xGV4j+ki1ztreefvoLF8kTWXsrKizihiL9iEc2NQyR66cZuryD2pxh1C7t5Anp0PvelK+anqGhzfh7wquDkAETw7ZFiTinK8otVvTGttUuS/yQjnFxty6qU5V6Do8uP3SPnC0csVEo+8xu6D66wBSlvd8JcZOVjTGw7/LWj0kSeje2vZqbnv0ukEdR0RZ0GlhR1zbwPsHPkClOSX56JfkHjWUAftrPbMvnnjbtJZq3iQpwu6ia+BK6NdaP5MjPu3lxzTu/70KmSAEN2Gp8nukI/rJDy7ZxlEYFx6uzAeLbFER9b8d72jKeXffsLi9PVvN1oENMAv6vBhheyhSdg6A48G1gfUUQEdAaSEnfLxODqF3CpB8djfMnc2cuKMCaZ7/noA33xF5Q29f/EiYPfug1PXntLFuYvQr0yoOqMvY9FE1nEkKx6i6hhmHiHJhL9rciFvxrnMvw9OWTwpc6JuHsgm9FxNvkHYWFz0Bjduua/EOPYgaf8ozIW+fPA+OHU7Z9eYAHmrVlqovEwYP0FQLJ5wtjmB5P+hnxhvYkm4nmLlzb0scB9ccwV0k+lD5i+f5r6yKdzlYKoy5K2NVY8wH3CVewzJJJakY/ddyCsD98G959n0b7TPmMJ6KwjMymXvwuFPG+pA1J5zUfAjrrvpvYJhR6D25t49eB9c9JvT62yWTqxh8Q25UULDigKbR4QwcdHRXYC6YQSsJSVZI+SJjMm+/SStSGzHKR/A3I2pyqSjcbLLQ4qcX3UJuQ5Zny52L2CQ5LM7915lXkJxRVmhQhs1gGYXhB56Gnu6ouOB5x+4hGhxFExKLePVUt46IO2FIpR5CZnH7fAqoUGVe+bbdrIT4skh5etL0Yj4rVG6PuPO0B4JSbr9mK+Bqy8IMe+0ye1zUEjmnyrbKEp9uEZ8Raluv6TkXsenYpbchcnTh+6D98GV4dRh1F61hRQd2GJDUNkb+4WRaqSQvBeAA8WtroFDxX1aqewLKOQHPgtfA3fP+fPu6ZQf+IqPUgX/D0e/udFWCNRfAAAAAElFTkSuQmCC"/>
  <p:tag name="POWERPOINTLATEX_REFCOUNTER#4D696E696D697A65205C6C6566745C7B5C667261637B4F424C5F7B6167677D28662C297D7B4F50545F7B6167677D28662C78297D5C72696768745C7D" val="2"/>
  <p:tag name="POWERPOINTLATEX_CACHECONTENT#4D696E696D697A65205C6C6566745C7B5C667261637B4F424C5F7B6167677D28662C58297D7B4F50545F7B6167677D28662C78297D5C72696768745C7D" val="iVBORw0KGgoAAAANSUhEUgAAAl8AAAB8BAMAAAClNsifAAAAMFBMVEX///8AAADu7u7c3NyqqqpmZma6urpUVFSYmJgyMjJEREQiIiIQEBCIiIh2dnbMzMzAq30ZAAAXq0lEQVR4Ae09f4yjx1Xjz17ba6/tneSS42436bd3hOS4a7GzEVWUSllXl7ZwQd0tfxTBAV6gIEr+WNMKBEXVLlBFpfljl1ZCVSmx1Qr+KKHnpGpDGsKZKE0KKVlD/6BtaHeF+KEWCbsFkV8F3psfb2Y+z+f17tk+b8Xo7ps37828ed98M2/e/PBbxv4/HK8WSL592uUN3jJNEpaap6dJHJ8sBf4ZH/r64II6v3XsNXcPW0NQtkukOH/YTl9XuMpPHfp1DivwudXDlgiec0rczvmeg7h+iRnON8dde/C5w9fQ23XKvMpPhQ7iuiWa/LG+uu/72POf+22DDZZVCA3urEDdaRCDoPy2Tf0R/hE7ibCsoYygYAxx+vswZUKdP20S1xHK9X+5Uv2Zt9/7IH8PSVXlOjxbU8iCxCxSnoFAUzSFypK5Kby0F8k+J9ihKg0E1ABovwYPE2b4YmhS1w/a549GKk82hfq424zUH3hbkz93EcKDpO6Cix/k/JGLw9kjBaez1BvJnRsidZbetsb5TW9G7I9y/szvYgPn/8rNVOdOP3WJE0uVOLe/Pta7r+bM+i1Gih7fFYlz/GaNTPGTGjworthvmua1WX5jX5Ei512J5ErdlyL88xOYzPvE6kPkudUsgnqO12SuWb4iAXhuqbcJ2jQuivwEkQ8AdlRTiGyzPEzwq30lYCjWBDIg5V6XCJ0Vvm2o4esXV6Oyl9ovKGlK3AyculZWHZrdZy3yYPlTjl28tMCKC3YLqsJrvCGg2W3NrXJFQzKu81UXcT1STWoAVXtPjwzGmmZMtPU797h+iwRBB8mdp2GMObcMV6dgT43TT4UanXNUH2O96MfVGScZk+ZQlZaMkmJVHipskgbuEp9XuPWhv/e6bmNR0laNipWIZvlNGGeMqk8t2HTG5izZXMrkUqAX3MouWD2uojQ9Y1n+OpWtQg22b6k4l0c01dy1MW2nvxkKrH4wcblsUFqbKkyGPpvJMmkoyyNfccdKJ5RWgc9OzVSluX2Hh8NJGzjzcBCr+tpoxxT1l0He9Q2nhqLsgw5u0oks18pJ1lywe32edMYcNV2del20qWNFL+gJQ+RIE9NogQ4qxU7XQlfnrQRjheENGafcKBPRBqtQB4Ja8tSvaHAmuTYr0kN/7lmhm7TUBWp7jdHxEnysrDNel05omoijwjrECSWiMjRttZGn0aPNMDZLPXB4MyzhTHYZS0m6L5mB3l5dsXF5p6lBk7rDwc46KTgiQ8kZZwkyyOt6alhDPSPC8GbYuqWWguV7+N8vh4qHG8EE9MNO27KMpVAhb0RYt/SEUhEZcs7qY4l6WPuUlGfGWPfDm2EdSxPBihGC23HoVXe4O5+C0iIaAhFhHdqkEhEZKtSnUICe1mFJ1Y7p1slQSza8GVYHXa7DXRc7/OJFscjWKBNXnc8F+JQxojFXRFhTcIJQRAYxUVH1W9qWzwrNFXx355kyETtDm2GtBhUCYEt1Vhun4DnujkhWcuuICOvhMH5URIYdx3qv6wktIwYS5ydrRqImD01iIMQ3bPJazHiEPEVHgwIiIBtGcIgIa3OdGOzKADsGK1bVbS2vMsOSlxZ3iRx9OSL0Ae60uBPpRVb2PLfnaCQ4328Kh2Ta2RwzW2VkhtVPheoFS0MbkUnd7LIkLbIUIyv6aNPtjNBgTud0v65VcIKgK0PWWVmaEUJmWF5rNZjA4nuKK7/bYEk9kbiZMJV5dJ2mZUVtNxQgIldYmzI52JXBNBFKMEdrXTLDUjSP5Zz5dJDAJTLdMFeKmryvzE+FfXuq7W07lyusTZkc7Moww+0pzHxv2g0DJadkM5umqe5gcd0GK7qjzCpafBqUlLPsZGz6G8xee9DeotkNY21tGfXoxecObLBdq1lyrkazKC+WQWc5vREarGFlmEKlX7Q1eYk+d8ooaprHOvRqD9jv5IFdHTYXnQh1iSwuoPbttT+ktV0jM7nDQRecbOzK4KRmaRk0Q4oahiT0AwxNDbD3S0TsM3DMiiUe+nNWa4CvmE8jclE3FilHPIGZ/MOVwVl7V0naPH33FPU6AoIbD5LaMabWI1pKF06fQChnd3FIO0WncEiCDtEvwII2bRUsUR/J6XWzMcNmrmCRN7T+tvQeURYgyYOA9oZEiGfH1pIWfn0TE2AIhhir4I7maWywutbp+LHpNKJKeqenDSVjhlV24e1SC7XbPyXOfxH6EzzqJIDtbOsGgLipToktFIIlhW7Rt0Fs2ll4TGOD9Yy8a4tllBnDGvW7lp7jjBm2E0KODrRJS1iynUcBwgYjgK1dhaQObTH0dIri3qoEt5wN7CwpSkF19QeVnSgQkSFD8hatuzItbZ1lSMWQGTaDtCwPYYZDZZbCV+zAhEcA7E/cYF7JOgL52icMuvSsghM00yCiSF9KkCPCqiKTjSIyBG09YtZo1Qh7BgoZmLUemWF17FdLmEFse13AvYj9ecYIgG21m807mSMQ57yKTjtc0znnKryIsIbrBKGoDG9SWuNuMzah/6g3vp/WSmAwbQopLwmltoZ9qI2jah+tqZ2GBcASC0eoCuYIBLaMVjT2jWS3wO2+msa6JQEbERYukt1p8oorZtC9xxwiMrCk0D+wtH5YV5y89yF+Ai/P/ee/89NKoOXvctiZX15+6TJH0zJAs0Nu9rWvQjlUdATAotrqJ8bQhwtmq7KOd72P84U9Ad/Xgk23n6lJPPRNHOUmuMLCwS+xwDzrkDxpMo8JcmWASor88XLwLv7HVN8+yiXDU6q99H6iwK6gvtrDQ8MQW20D57auAYBPytJElqFff6YBRAh15CP1XAtBPbGAMrwic6inK2zwC3BDrWEyPMkXviz3vrPPdw3aQDFolWEwlbi4MiD69Tuc//XvUAZ2F16kw/AWkiIpERILOYs4uHJS+29KVZ3FIat1tjXKlqzGSzfYASFyJhIVNrlgbX0U9ylBCtZlH4NWmQZTiVNUBiScDYk8HDCDU2PiVvZW6GbQqrPQdAQgh7UN4lO1hmfKoInuAAEPnXRU2NKtpPsYu7tKq9st00ft8jFolWUwlfhEZSDCYQDRk3on2E+DWi6LpjMA8qnME7d9ewLYI7QfKERUUlTYwietTbmH98loO49TdX+IQauMg6nELSoDEQ4DpLEn7NzIHgPVBQ3WgUmVAOSTMZuzTamrBPfciojiH3mccq0QFTb3DT1/wwy6uhOzSrUYjAAsjOT0vbXCMq350jY02yZ0LuxQBACclKvS9Oe7zn5NIgTaoLDVcKnRBkt82+yTnw8nMEWCOKNpsN5jpT/I33xuhbE3vZD8jRY0nAHwnfc38bnEN0qW/mcPInJQaEF3tUO0wXpMm9SMvTdtGs8uM2rY2TI8MvNk/dRK0PwSlA9+a2FX2LwEINP8VXxu8b2iXmRhWt+lRdgXCpa+E/SUs4PO2FdZS2u5dKNo6TMftxHhMuYbjYgjqK+aZEUAKwktvHU6nLO00szGATVWGpEMZg9YEh5hTf0BZsuz/Gok+1iSY7g2KixYFJYA6Fw1SC+tqrGJRMbuD0UU//jDvgycO6jXsX2t6P+RJWi/M57jCCjmyuoImEkWwoJFkAAwYXGNk/7iN810ydhfyuyxz5mn+0hNvmnhSvMwymU6uQ0rI5tmZRstuK8XdKNhW18FqwtbhQDFV1z1Tf1DeIhqXuz2ZTYXbJFUaEArlUWmXBe2AyTI3r34DoG7tLALef6Uf1KkvOj/ai38uEuFKb1+MgSzaFvg73gffwpSJphDDYO7BqgEq/Cg1UAzTAGaGbzcIUPpw/0F8sbuAmJuFw5NaiLXfWDHqNFZ/OwdwopJvTBzmqWe/blSawOzaHTWQt/+pfLrJQNNhYxVjj++Ot/FQm9Y/A/2itPRZ0ar81HN348KngCsdnTBnSYTXVBcm8g9gFfUZtiHwkAgL3ThBPlb8N7rQg9o9BKhbwmegqLNq8hAU8WpAj9VTv8FYtPiNOKjCOpgftehMdcWf+j55/+ojCwIuDZ+0dJ1e5XYw9sMe5hlZgW2SE6IzMHTLCnU/1chfgQakiWww/nQ5zeB0MHmJCpwvPXnl/+nJSeQjtg43QohhwpBWw98jZny2BmT34R1vnyzV3Bn5AYh+8wqLDVwEH4G2nAxBCCBE0M/eo7/GeDZFg4IomJfQ6zoVQXJvCp6AGJhpDo6QeKm+hm0zLEW+zi8KW5dMgbqLqc2d5bKAO6C7p4HswYWtarBfOgrSO1gg2kqgL+GyKI4MFvnISYu40OGZGuxq+FjEp9XIw/FBSO4IKzVwh42y6p4hQ/iEiyExXiDZWQPqWAP86HFu9dvsaiCAzyqgtRGEiuJp6RUPb/2lpTpfdal1gIB0/O4mYsD8R743+Mr8GSwxcTEWfHMJig48d7iUm0MGo4EsRdqquAAXEXPLMhB3tlQWMZu18fYhDkGABw2iWaAcdPA2RjXWrif3uEhPEXQR5+ia4FJqM68vGg69tNU5PCQqAHvqQYvXVY/DwZ0mn6/Lao5Lo/btCU0uwvTG47Q1AbI3pRbSOK9rsp3UbcS1P0WOuBTaPmjuqxUgtAYqhAULeLcin2W88Un/kXA4lHgUdMwAVmmLxiJJbSmdrnBDAPrCzTM+RABVN4i0G9zmsIA000RQauro/oUi6jA4jcln07UgoBj2T1J0s9j0WAP8c9KedcxakE7/QTEJTMZLOkXlfs9M2o2iKCzMOAgaKyOAXVuDwkwlNU6VabwmWov1kzqmEA/iH1KBDDD4K1Oy2Wf0tCI6qgtH9W19MFeBJ2RJrD+mYWmgj3yODKBQFtHMolPU7nBTTlUapMl9HEUdX+BzZYh1mYYgC1p8oMpi7qN6QtpEbSaQnfEsDWFGHughqUg7OjNSZkUzzXVXS3UlINV/vtaQpwfcX/n6xhrMwwH51XG4B+sAjbhKSbJD/Sje2LAJdF0AB1PhVhKrrUf81/MmjGqEnlPf4CZXQuZvorQOj97BWNthqHxv8pSiEsIXRagJvtIH1oaa2D4brDSVYvKLmF/ZSnArSlzBNMU6vIrUHragYq55VcUA67CX6mh0MYMS4C5mtkFlByLaDcE0I0iaCan0Dyv4ULSUNPQtSBc2ANzX827qQZiVJiLXMLV+GmNraXk7CYKmeC/LmQ1ZlgF9sWWQkDuCx2UgS5RhCaJoJmcQvHmwoWyRa3w05swQp8EBnOqM9/fBWY6uBtMGju1ccFSIRXxHvpX1m3VHeDdoZ3ej28g9XkGOpxoEhctlBa0LDTKv0JeKvT52quL37irjvNGQZonRfdwa4evAO24BPMTYWiPFZQ6J3WKZYbN3cSyV5Ak+xBeXsD5NIJWWzf5kyyNOxOamtlmSTTd9wDHmg14pJ4I4WlCVdpvBjFGyO7aA6s5G0ftSEsByPd+jT/3bYjFjdHkvZf4Td8py1LZhTPfCgEsqf2e1ubLq5CMoHGkQkgtnhFHB5r6QIjziDL1Mqe7yfu+WMN8JiTUvpvBjA06h3IPFS5sxmRr6fEg3b2FMG7QuNgS6zk9qV1a2MPiwZM1jNhtbZgjIbjorFpf/fLir9pUXManW8+qtv+l9uIjChSZ8GF+7kGoMQGHcINob0HZ0sCRTSjTgbiwBnDQhcf3i5tqb5akMT8HnoJEPCFKr4fLy2eOJNOBbhAtrvJXDhZCgrDn3IebNGKAd5aoJ0T49akKp/5OiKkbEC/ALi+HB4jetDu3zw2iVb4odvAshASzxmzto00KEb0QY+rt84QYXPw9zr8Mvf8DLTGLmAYU7agWZYaBCx3sBtHOj3ZQf4gXtj/vuDDxMuwrJSo2vWX1abV3l2qjTTfLT/0bNF+bv/fixR+7bLZX/KJWti18jBtEk6O3YWADxQtr8owbipXB5wmRXD+JC7SV02KQteW20dqNg0Xd6Vr0GDeIJkfGOyZjhTUFxw7FyeD1hJjj81KgDK6oOquYKHE5QScUKUbi4dwgUmF1Z5HSEogTNpJtrMk4GXqwolChKdZkmEioDXA4KoWVyJ8LekFZebkrKrs/Gs4Noinb3DQwQXHCUoYJADEy+D0h9uSSAQxkmK6SYj8K1iYyzmwMlHY4N4iGRdXX/jHCmlITgGJk8HtC7PCaFKkAblGK2wLWP2vL7Q6UtumQ5YnNoAIJnxKLEXYQn5HTYmTYoUMrHIgNVW1THwvMgOLKrwhsT1FVUuWMRsO6QaRyGdIDhIL1oNKXFmrioF8Gmg5RHuMJkexGdMhRkbJ25CqWJcqDZB/WDSLxsH+fREi/sESeCOCXwe8JsaTMMNg+gq2Tf5byNdWh1tJAcYd1g0hMAr3MJgwAfmHtHOOH/TL4PSGafrcP2yyflsLp5d3dA2Ud1g2iYdJaNbCG/MJq6mRirwyONwbQYcomzemtoIAvhko8411goLxDuEH8Cv5VgjfSldL6lX6GXmH7s40V45UhxhMimWEZ83tw411goJideUNeE0tPMOSc8NrPJpurqefCV3EDFIJdQmKmeEjGeEIkM8xyOGC8C+i38sZ2f/G6QUx/ATbYT7xWDlpqCVuV5p3Dzft1nRzjT3hliPGEqM2wl7ncpUTptBl2gKSthp1Bn89buAs12J8/9TicPKgG652wqAr0CtufbawYrwwxnhCbPARZfugrXOl7FGzI37HSXjyWYWvR8cgY3jdFHxD0i6GlW0RW5+EV1skx/oRPBtgJXrFqJk+Ibbl/eOqfLKI2wyyUD9RrKknTFxpMTnF0Mwu5gnd2JTbR36hTa1bEeEJM8tP/C+FO85oAaTPMQfYlIj50+k+Pc6tQJqFXXlg+4TH1fV+3r64xI3wyxHhCzHLPpqo2wwaL6TaYxw1ivgwM5P0QxWlOHevYjH3C2vRJwD4ZYjwhZrQ9Zsk1pBnmevWLc4PYsdtIH9RblU3tkHTduZAnxDnQydEwpBnmNlicG8SmreePV4PZn5oudlbUvoTdaEOaYSX7Fy+whbZr8yDY6cHHa0haCtf8Ctbn2GFIM8zVYfoSJbWUBPTtXZlK2B9N5fTpjwiTsSd9Mjg4czRuOWMjsYY0w4Zyg+iO1OM0Szpr7yrZnOp4iBoLgY5jsTkkJ+FcDdW3Tp0ceGy3YmGOkx3m94QIZpj1PgqUxr9MXKsbxAQPgRH+DAZDxZ4BJGpqZ0m4od5VIoKCVrsHIK3nFSyX59fsBlF2PLzehmH9OK0laVsCln3kCVGcRcqXoWcJj9tU6GzD5W1h2pL3QwIOdIP436tQlejB+r7fltqE0+wxdpSrTZgg7JXB6wlxTp/iWtIVzAWBo7hBLDxRlszE5rdofHnVF7D781Y9CvQK259trBivDF5PiH4z7AYt3VHcINKf0CjCcC98DI0ZvAIogrgvqWAdeYXVxAnFfhl8nhA77o6DkG/JGP9r2HSHdINY1x20CD/kf+0uuPyV1iOStXf7W2DA3az+zGPCpC21baro94S4/BLnn142OQA6c/alFr/lO2dCxB7JDWJHq8Dgb7p3fIGtfaJ0uYvMIAh3WhI0z2n4HQbcGTYCGSjqCRGcX2LYMDnkbWNECmVzJDeImcWfVAxva50ss3QTXXPIULBOkjUOpmzPfglRJwS07U0oU2fEE6LyehiaDIz9ogqiUxzRDeK7bYY2nPPYMOb8ys45aRiPGL3hbOhFxyCP6AbxrTHs2BLNJlaOqrpJbqEmD7onREeu/4huEL8eV2HH9xlbfDMu/+Tw+Cf3RhDSPIQfZxzaDaJyJNQvQEsMdBePd4aufwDnKJujkKJ1JDeIvoGH0ujfHTiSRf+cg0OcXGKd+65iHbr+I7lBzPoGHlad9yyM4NPuHlqsMRSAI4/aCNgeyQ3inGfgCVk6nqa5R1ttI5D2mlhs+bYhrokjmJ01yYAAvxvEd8ZUk/To1XTb2VSLKTkJNEjy4RHXU+Ch5EiA1w1iSm8dRauf7ScEa9NgtUpBb+f8HVGRry1N3g8JAH8jqJZcN4j5uBEpHAC6Irw4TX5cfmU0poV8w/oqbJfiEoYA9eaiFYZyg1igJTg1WoFbf6mRsNcNuGQdE12jEOT9kADNcHg3iC+XdRmKs1PVXiTWCADyfkjACJh+T7Mg74cEfE+/7vF4uf8DBPndIuOYbqUAAAAASUVORK5CYII="/>
  <p:tag name="POWERPOINTLATEX_REFCOUNTER#4D696E696D697A65205C6C6566745C7B5C667261637B4F424C5F7B6167677D28662C58297D7B4F50545F7B6167677D28662C78297D5C72696768745C7D" val="2"/>
  <p:tag name="POWERPOINTLATEX_CACHECONTENT#4D696E696D697A65205C6C6566745C7B5C667261637B4F424C5F7B6167677D28662C58297D7B4F50545F7B6167677D28662C58297D5C72696768745C7D" val="iVBORw0KGgoAAAANSUhEUgAAAl8AAAB8BAMAAAClNsifAAAAMFBMVEX///8AAADu7u7c3NyqqqpmZma6urpUVFSYmJgyMjJEREQiIiIQEBCIiIh2dnbMzMzAq30ZAAAZs0lEQVR4Ae09bWxsR3Wzd9f7Ze+uJ++9vPrZL9zNK3mk70HtOCpKgxQvdYD2JcJOkaAlrdZtaVXIDy/QL4KQDY0iSn54gapKKWQXUFuJprxNUKDhkXgbRUnaR+Nt+VFCCl6hfogg1UuomgRoe858nPnYu/7Is+9bo47sO2fOmY8zc2fOnDkzd5ax/3eHqwWSbx52foM3DBOHpeaJYWInipcC/0IU+vLgghq/6sBL3tprCcG0nSLF+X12+LLCFT6x5+rsleFrF/aaInjSSXGa800HcfkCI5yvHHTpwRf3XkJvw0nzAz4ROojLFmjyB/vKvvkTF7/4QYMNZpULDe6UQF1nENtBo2s29ef5x+0gwrKEaQRFxuCnfwJDxtX4YyZwGaF8/5sr1R5/80138/cQVxWu3RNVhSxIzBTF2RZoiqZQUTLHwnObXvQxkR2K0kBADYC6VXgYN8KnQhO6fFCXP+AVnmwK8XGDGanXvKnJn5wHdzeJu2D+w5zfP787faTgdJZaI1m/wiuz9KZFzo+9HrG/wPnjf4gNPPq3bqQad/qpS4wtVOLcfvtYblfNmbWThose3xCBa/mVGpnixzW4kz9j1zTNqzl+pC9JkfMtieRK3Je8/EdjmMz72OpDjHKrWQT1Wl6VsXJ8TgLwXFW1Cdo0Lor8KJF3AOqqKUS0HA8TfL0vBQzFqkAGJNxrEqGjwrsNNXz5/IrPe6n9tOKmxM3AqWlh1aHZPWeRt+c/5ejF5UlWnLRbUCVe5A0B5dZ0bjPnNST9Gl9wEZcj1KQGUKX39MhgrGnGRFvXucd1LRIE7cT3KA1jjLlqcnUS9tQ4/Vyo0XlH9DHW81+ujhinT5JDFVoyQopVeKiwSRq4ZT6ucEu7ft9Luo1FSls0qqyEl+PH0M8YUZ+atOmMjVm8uZT4QiAX3MLOWj1uRkl6xrL8FSraDDVY1xJxbh5+qLlhY9pOfzMUWP1g4PZpg9LSVGEy9NpMlLihLPfeYt0KJ5RUgddOzVShub3Ow91xGzjzcDBQ9LVRjynqN4N515adEoqyDzq4uANZroWTLLlg9/pRkhlj1HQ16nV+Uw9kvaAnDBEjTZn6CTooFDtbFroybgUYK+xekXHS7WfAb7AZ6kBQyij1KxqcSa7VivSuX3dOyCbNdYHaXmO0X4aXlXXGa/mopgnfZ9YhxhTweWjaYmOURo9Ww1iOeuDu1bCEM9llLCHpVjIDvb0yZ+NGnaYGSeoOBztqXLDHQ8kZZwlSyGt6alhEOSPc7tWwJUssBbM38n+aDVUergcT0M84bcsylkCFuB6zbuqYQh4PeWf1UaYe1p6Q/IwY7X73aljHkkSwYgTndhyqap278ykILaIh4DHr0OIKeDzMUJ9CBnpahiVVO6Zbx0PN2e7VsBrIcu2un+/w+XmxyNYo41ec1wX4lFGiMZbHrEkYI+TxICYqKn5V6/JZIbmCH9UfnyZiZ9dqWKtBiQBYVZ3Vxil4jLsjkpXcMjxmI3I4eJTHQ93R3mt6QsuIgcT58arhqMlDE9gW4ss2eXHAeIQ4RUeCAiIgHUbk4DFr5xob7PIAFoM5q+i25lepYclzUxtE9itHhD7AnRbrXi+yoo9ye45GgvP+hnBIph3jmDGVkRpWmwhVBUu7ViKTutllSlpkqYws796m2xmhwZzO6b5dK2GMoMtD1llZmhFCatiolmowgQ3uKS7/boMl9UTiRsJQ5oElmpYVtd1QgPBcZm1KfLDLg2ki5GCM1rqkhqVoHss78+l2DJdIdcNYKWryvjRvD/tsqu01O5bLrE2JD3Z5GOH2FGbeN1nDQMgp3ozRNLW1PbtugxXdUWYlLT4GQspZdjI2/A1mrz3ItmisYaytNaMeVXxsxwbbsJol70o0i/LsNMgspzdCgzWsCEMo9Iu2JC/R604ZQU3zWIeqdoddpwjYlWFj/kSoU2RxAdW11/4Q1nqNjOQOB50wXt/lwQnlaBk0QoIahiT0A3RNDbAPSMTAZ+CoFWUeRsesVAE/Y16NiEXdWIQc9gQm/ofLg7P2rhC3o/TeU9TrCAiO7MS1o0wteVJKJ04fRShvd3EIO0mHcEiCDNEVYEGbTAVl6iN5vW42atjIeUzymtY/lN4j0gIk8yCgvSwR4tmxpaSFX1rBACiCIfrKuaN5GBuspmU6vmzajaiQ3OlpRcmoYTMbULvUZPX058T+L0J/gVudBLD6mm4A8Jtql9hCIVhS6Ba9G8SmnYXHMDZYz/C7ODWNPKNbpH7X0nOcUcPqIcToQJu0hCbbeQAgbDAC2OI6BLVri6GnQ+T3FiS46hiwsyQoBdWVH5Q2VsDjIUP8Fq2zMi2tnWVIxJAaNoK0LA9hhkNhlsIqdmDCIwDsE1eYKllbIN/4jEGXnlBwgmYaRBTpTQmyx6xKEq/n8RC09YhZpFUj2AwUMjBrPVLDativyhhBmL3Ooi2iO84YAWBWu9LUyWyBOPtVtNvhqs55V+B5zJpcY4R8Hl6npMYNZmxC/1E1voXWSqAwrQguzwmhtoh9qI2jqovaVL1hAbDEwhGqnNkCAZPRnMa+lvQWON1X1Vg3JWA9ZuEg2XUmrjhiBt37gJ3HA0sK+QNL6/t0wcmb7uFH8fDc97/LTyiGZn/EwTI/O/vC7RxVywDVDmnsa69DOhR0BMCi2uonRtGHA2YLsox33Mn55KaAb26B0e1XqxIPfRNHuXEus7DxS1lgnCUIHjeRDwhyeYBCivxL08E7+J9TeV3kS7pHVHtpe6LAzqG82sRNwxBbbRnnti0DQD4pSxJZin7t8QYQwdUwHynnWgjqiQWE4XkZQz1dZoPfgBNqDRPhAp/8mrR9Zy9uGbSBBqBVhO2plIvLA6JfXef87z5EEdj1eJAO3RuIi6RESCzELOLgykvpvyJFdRaHrJbZ1igrW42XbrAdnLcn4jObnLRMH8UuBUjAutkPQKtI21MpJ58HJJwKibw7YASnxsRV7I3QzaBVc9B0BGAOi8uUT8UanimDJroDBDx0wj6zpatI9jF2Q4VWt6umj9rpB6BVlO2plI/PAxH2Aoie1DvKfgXE8rRoOgNgPjPjlFvXngA2CR0NFDyR5DNb+KxllLuvS0rbGZyq+90AtIq4PZVy83kgwl6ANPaE+hH2IIguaLAOTKoEYD4ZY5xtSlklcs/PCW/wYxSnXMv5zOa/pedvmEEX6gNWqVYG+wAW9mX3vTXHMq3x0ho02wp0LuxQBACclKvS9Je3HHtNIgTadm614VL9Bkt8z9jJz4QxTJHAzv40WO/B0p+MXnntHGOvezr5By1oOANgnbsr+Czz5ZIl/9ndiNzOtaC72s5vsB7TKjVj702bxrPT7DfsmAxfdubJ2sRc0PwqpA/eP7khdF4CMNPRdXyu8s2iXmRhWJ+lRTjKFSx5J+gpx4LO2DOspaVculG05FlUbvuEy5h3tE85gviqyqwIYCUhhVdPhGOWVBpZ3qHEmYYXwdiAJeF+1tQvIDed4+te9AMJHsCxUaHBIrMEQOeqQri8oMYmEhm7JRTe4Mef9UXg3EG9gnW1oP8XliB75+Ac94FijqzuQ2YyC6HBIkgAqLC4xkk/9R0zXTL2qIw+8DnyWB+pyVcsXGkcRrkMJ9dgZWTTrGj7C3b1gm5/sq0tgNaFrUKAylcc9U39c7iHYp7d6otsDtgiqdCAVpoWkfJbYA6QIHvn1G0Cd25yA+L8Ff+sCEWi/6s1+YsuFab02vEQ1KI1gX/VnfwRCBlnNjUM7hKgEqzCg1YD1TAF6Mygcnt0pY/1Jxg1ehcQ8xuwaVIVsW4GPUaNzuJDrxJaTOrpkRMs9cSvlVrLGEWjsxb69FenXy0z0FSIWOH48dWZLUz0mqn/ZC85HX1kf2U+ivlbUMATgMXun3OnycQWCK4VzD2AKmo17CNhIJBnt2AH+Tmo95KQAxpdJvTJ4BFI2lzHDDRV7Crwien0VxCbFrsR9yKonfmuQ2Muzf/IxYufmsYsCLi0/PzUNXuV2MPTDJsYZWQOTCRHReTgMZYU4v8Z8O+HhmQJ7HBR6DMrQOhgcxIVcrzq12f/pyUnkI4wnK6GEEO5oK0HvsYMue+Mye/AOl/W7CW0jFwheB9ZgKUGDsIvQBtOhQAkcGLoR4/xvwY8W8UBQVTsa4gVvaogM6+IHoBYGKmOTJC4oX4GLbOtxT4JNUXTJWMg7vLKuFOeBnADZPc4qDWwqFUNFoU+j9QONpimAvi7iCyKDbMlHmLgdnxIl2xNbWn4kPhn1MhDdkEJLghttbCJzbIgqvBhXIKFsBhvsIzsITPYw6LQou61kxZV5ACPiiC1kcRK4ikplYivvSVleJ81KbWAwfQ4GnNxIN4I/z0+B08GJiYm9opHVkDAiXqLQ7UD0LAliL1QU0UOkKvomQU5yDvLCsvYab2NTZhDAMBmk2gGGDcNnI1xrYX29A4P4Smc3voUXQtUQrXnFYmmbT9NxRzuESXgOdXghdvV58GATtP326KYw/J4pdaEchswveEITS0D701pQhL1Wpd1UacS1PkW2uBTaPlRXVYKQWgMlQiSFnFuxT7L+dTD/yZg8ShwXzVMQJThc4ZjCS0qKzeoYaB9gYQ5EyKAwls4+janKRQw3RQeWh0d1btYRIUs3ifz6fgaBGzLbkqSfh6KBruHPyT5XUKvBe30NvBLZjIo64pKe8+Img08dBYGHDiN1T6grt1EAgxltU6VIXym2lNVEzok0E9hnxIO1DCo1Qm57FMSGlEdZfJRXUtv7HnojFSB9WcWmgr6yJcwE3BkOpJBfJrCDW7IoVKbNKFPIqvdSZabBl+rYQC2pMoPqizKNqYPpHloNYXWxbA1iRi7o4qpwNW1cVIGxXNRdVcLNeRghX9Uc4jzI9p3vom+VsNwcK4zBn+wCliBp5gk7+pH98SAS6LqADKeErGUXGs/GH0wa8SISsx7+B3M7JrJ9DpCS/zUefS1GobK/wJLIS4hZFmAkuzjfWiprIHiu8xK6xaVncP+ylKAW1TqCIbJ1eRboPCwAzPmlF9RDLgZ/lIVmTZqWALU1cwGoORYRL0hgG7koZmcQkd5FReShpqGrgXu7Cao+2reTTUQo9yYdwhX44fVt5aSuRVkMsF/T/Bq1LAZsIuVQ0B2hQzKQJcoQpN4aCanUDy5cHbaos7wEyswQi9ABmOqM9+yBZlp5xqYNHZo/YIlQmZEPfRX1m3VHaDu0E4fwBpIeZ6BDieaxEULoQUtC43y7xCXEn25+oOpb11fw3mjINWToru5VedzQDssznwiDO0xh1znpUyx1LCxYyx7HkmyD+HhBZxPPbQy3YweZ2m0TGhqZo0lUXXfBBxrNuCRejiEp3EVqb8ZxMFApT1neyoqRUdqCkC66Rv8ye+BL06MJm86x489DyMLXXby6udC8EvK3tNaeXGhH40jFVxq6mqxdaAT3RHiPKJUvcyJreTNT1UxnnEJZXczmIOAgj/ec65nVyKStPR4kNe9hTBuULlYFes5Pamdm9zEpMGFKnrslW2YI8G56KxaX/321LttKi7j060nVNv/VnvqfgWKSPgwn3sQ6gCAM8t7ztQ2Q+nEsGUTSjgQB9YADrbg8ZPipNrrJemAn4N2QVK/dOHvfz80hcsbD2dnrzaoPUB/Y8dN1Sfm7DDCMnuExGWI+Frllw6IIgc2Z4IvFzDgdpb/nnrL8y/UjiPjwsGXp8pN/KNA6AbEw6+zs6GMNeiZP2JTarelHrHDCLdF7psAlRHC8VIUVjwAjMsatdUgY4b8AzGy+J+dWgEgqRda8N7n/4jzr0HPv6slZhDTgKKmakE2iPcO5qYdHBG+QY8sjWPfvwvyeUsI4VSTT73t55CAupDropl14xx0KJKHopxWmVrRCx7Sym6XaqM+l+MT/wHN1+bvnZ+/9XZjWolkN4kpyC1dyeraAENIUDO1Cp0QLwsovWWLLMBIZv1IBxyO4iGo69FQRwVOOrr2SRyenTkhRmtbmowWnSGnU5CfE8tkHaxfwaJEEd5UJFz5oypmRnOhU8L+mZrbCBM/EMXDD8mC0jNjJ8/HJXcZ7AqdBQyUVAUSijSA/UrDIgSgHnUftRAKHNGNca+mqXOLOgh+FLMWORYwgge5sSBKz5OiyBLK+A1cH2NMTnsFpeHlz2/La6tqkeUuq4VQoL7zIf8A0ZorBEogglkvxsEHI3jo8aouV+5iiVBPyTXY2ZpgSTnI8kruZJZ1gig/TdsTSLXlohNbXcry/pCwFf89RDBLkeMC+nkw32fBPEn2YLCfVCVPBbgSpbgmYP1JW35jO3bzJ22qthjbOAFXxJi3D4UlfCHWz2xfLgeO6OchRx9UQOFasMBKVG8JoLAZnROM9dRCVAUHMFt2pgSxLR0VU95U1N0ytIywz5jwkMow6krIaYtUa9IZ8TKOGVmLDl8RQGJahqOfnXUbr03sNk7A2HPl0lCT7G+UBK7/7eqo8fl9PCSpZZCJlu5XJaWGgekIzCb/KhlsKn2qvC2/9QWb3BmkGcBCsSrPwurogV5qa0Qfs5oQo9/HQ17rQ4KJFg8lM6SGgYa5zD4vkVqfukEGBzxVN1TUmjYq9MWu8UbK6H1IbjlNPaRqhXvEjq6pyPMrZA0DPhVKCNQwX8goguPhx4DkTs22TjpfhRIFNHt+xFtw185bZAD73q5LjiXUx4OzHW7sKaSGZcy34OZmge1Yte8xhO9t0XkdR6XO8RPOfArq8bibcR+zLjmWkM8DGGinTcHm4mVSw6zLBszNAiZFP2TflJmcv5UfnZ8P+2MBBr6w3XQJFWdNNZw9TMxVxLb5kF3PnS/ydxNVq2GEiARGHSmvT8tERW270g4GqSvShnJIqivHVX3wKlrpmjwE4Ke/zpW8R+zuvmFNOIJOHw3B9L4zn9QqStkbov5w8DOII+zzUOb2WzVXrkkLH5/4tsWUVsMsVAQIX+paTu3fWxgDtpwJGvAJWLXazmfWpsUF+zwsyc0pVbz+TQBYI534X3DXOWxpNcxB9gVmnG6CG9ADXO5P/VnX7ZzDKcNWtRVH1IoGSZZHGFW1GjagARTabTB1jDIqyZ3XcDHuDW1MCwSF8t+uiRkf5PNATSRYoHtJM07Hk+ztTg1jPaepK47pwq7nyAOwrti0MbRZr5E+sxofp+/zsKjNXshEml75GF/v42p3apjXYF1nCrDz/O407C+6pejTDTqaz6zGx+n7PCwqA4TgwVzlPWOjFX+7U8NYz5FhTSdk1bQA57IS3sA/HENy2dSiR2886lKHBFFNigjIlWFt38alU6zCZFB0Fv7QgIdAhq3aXalO5gLrIjZdw12qYfLmJ52IjsVrhPbFtwSwzHDm0MMwS9prb+u3xNT2kK6e8DvUnA7aDzjKlD4D7kdiS3OIMtdtiQhOUsD48kNEivnh85Cw1IqzZHsFNayfL6n8S3z/FYjBc1ObgjZmi3lzG5abn/ppRHPVriC7o3k4G0xsoqnKNKdCBWV5hKxGC6lyEVcgVh4K3lfbADrexEMu7ykOmtDbFJB3tfKSveqACP7b1anj9H0ejGUVTtfCxCWd3YwaV7JOA3bWwNon9C1982FhMoQfrcEGGyErNwTGooexvKYBW8SOzFaP6MKk7zPrUuMJ9fFQI5a75tbIMWugar4KZtUZcQViBeoqbniCRgh1EjxqogOFh6cN+ofLCuZOg3bHTRSE+ph1ybGE+nignxobMSfiwY7f6OOGbLDQDLi+FubRs7hchnoGeL+fvD4MP/8mZ7ZAVklAoiVMR3D0ZnlmUpPA72PWosUF9vGQVN/BJeuWlaETIXrKRg1bRPM1NhFdgVhE/SAnZ4r2hqmM2QKpmQ6aNF/1LDoGCzsl5jHgbJbJPgYobYluWdyN8iOcjvkp69kXOP/8rMPM1adeaPGTz18dIjbiCsQxHNgJOVPUGhhJOqPod7QITL+1xfkjgpx6O9ivf4c+uBNXaumU6A/DdxigK9osIdyd/BC7ZvFEVeOVIX5Zh8EXJ43ROj+OyIgrEHuoS6gfgKqISBgRuiEp+pmpX5aoDObDQwzAb4KAowm5YKZhGTXvLZ0kNuZn2xYxouzg6/Bh5V9OEx/qxsOQEAD8pnJbiIy4AnEVp0wls60d/8CePN6Jabdz7hkDiGl+yWu7ZAdMw21G3wWuodAn++GIKxA7uH1RXxMxR4zmmrInjzf6+fjhMopG21WsicLGxwq7v5X1soqOuAJRaFBqpkiaQV+U8lGW8s2dCuv4r7Ll75LslMNB0M0+x8vOPc1D6E7OFYg9oYZVZZa1FenjdxuhBhlTlwgZhA+1tlyMu6Pl0uILweUoK5daWqvvCsQcyLBV3bNmzosC3vWoa6/xB5zPhf72gPD+zzkQIV5gyVF9XlbZ/VcgJi9uvfYTehFZFIumALY4ejRJgha6vENZo9BLbQevdsMOXy4YTpBXL7HsiCsQT7e/YvbXLmD+WTj/010zJY1tGTgS6njNc6PW3CJjx4hcNZrPfpRKSyHTnXoLkHGWf5q1rUZ66w6FJT2LUro94EzGDvnsPxk4+dg+5lrgocytQ0JK/PBtcIzJsSmpKfzqbjuXcyMEi8OgtUqGT3N+23as741GNx821yhhdxrAOz5lH4setTobxbMBcQmgQTw7TPe4vCvKoGp43T1UW2DiCsQMGC2S1uwrj/re+sHd58QK7oewBW79UuMesjmgqOeMMn4pJdDNhz2YIM/YMuiZPWf7InZK47JD1V6Gr0uDUN7fAp0L1YeUMPdcWn4//qn1zYfZCxef+vaPf3UPTw3/D4BS6f7RA04JAAAAAElFTkSuQmCC"/>
  <p:tag name="POWERPOINTLATEX_REFCOUNTER#4D696E696D697A65205C6C6566745C7B5C667261637B4F424C5F7B6167677D28662C58297D7B4F50545F7B6167677D28662C58297D5C72696768745C7D" val="3"/>
  <p:tag name="POWERPOINTLATEX_REFCOUNTER#78" val="6"/>
  <p:tag name="POWERPOINTLATEX_REFCOUNTER#58" val="5"/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T1]{fontenc}&#10;\begin{document}&#10;\textbf \large Wiring: Na\''{\i}ve Approach&#10;\end{document}"/>
  <p:tag name="IGUANATEXSIZE" val="2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Technique Used {\scriptsize{(rough sketch)}}&#10;\end{document}"/>
  <p:tag name="IGUANATEXSIZE" val="2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n Overlay Tree&#10;\end{document}"/>
  <p:tag name="IGUANATEXSIZE" val="2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yers of independent sets of leaders&#10;\end{document}"/>
  <p:tag name="IGUANATEXSIZE" val="2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$k = \log D$&#10;\end{document}"/>
  <p:tag name="IGUANATEXSIZE" val="2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Graph nodes&#10;\end{document}"/>
  <p:tag name="IGUANATEXSIZE" val="2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$2^{k-1}$&#10;\end{document}"/>
  <p:tag name="IGUANATEXSIZE" val="2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$k$&#10;\end{document}"/>
  <p:tag name="IGUANATEXSIZE" val="2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$k - 1$&#10;\end{document}"/>
  <p:tag name="IGUANATEXSIZE" val="2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$k - 2$&#10;\end{document}"/>
  <p:tag name="IGUANATEXSIZE" val="2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$1$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textbf \large Expensive !&#10;\end{document}"/>
  <p:tag name="IGUANATEXSIZE" val="2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$2^{k-2}$&#10;\end{document}"/>
  <p:tag name="IGUANATEXSIZE" val="2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$2^{k-3}$&#10;\end{document}"/>
  <p:tag name="IGUANATEXSIZE" val="2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sink&#10;\end{document}"/>
  <p:tag name="IGUANATEXSIZE" val="2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yer $k$&#10;\end{document}"/>
  <p:tag name="IGUANATEXSIZE" val="2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Project Overlay Tree to Graph&#10;\end{document}"/>
  <p:tag name="IGUANATEXSIZE" val="2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usepackage[usenames, dvipsnames]{color}&#10;\begin{document}&#10;{\color{red}{sink}}&#10;\end{document}"/>
  <p:tag name="IGUANATEXSIZE" val="2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yer $k-1$&#10;\end{document}"/>
  <p:tag name="IGUANATEXSIZE" val="2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2^{k-1}$ Maximal Independent Set nodes&#10;\end{document}"/>
  <p:tag name="IGUANATEXSIZE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usepackage[usenames, dvipsnames]{color}&#10;\begin{document}&#10;{\color{red}{sink}}&#10;\end{document}"/>
  <p:tag name="IGUANATEXSIZE" val="2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yer $k-1$&#10;\end{document}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Wiring: Na\&quot;{\i}ve Approach&#10;\end{document}"/>
  <p:tag name="IGUANATEXSIZE" val="2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Special paths to nearest higher layer leader&#10;\end{document}"/>
  <p:tag name="IGUANATEXSIZE" val="2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usepackage[usenames, dvipsnames]{color}&#10;\begin{document}&#10;{\color{red}{sink}}&#10;\end{document}"/>
  <p:tag name="IGUANATEXSIZE" val="2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yer $k-2$&#10;\end{document}"/>
  <p:tag name="IGUANATEXSIZE" val="2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usepackage[usenames, dvipsnames]{color}&#10;\begin{document}&#10;{\color{red}{sink}}&#10;\end{document}"/>
  <p:tag name="IGUANATEXSIZE" val="2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2^{k-2}$ Maximal Independent Set nodes&#10;\end{document}"/>
  <p:tag name="IGUANATEXSIZE" val="2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Special paths to nearest higher layer leader&#10;\end{document}"/>
  <p:tag name="IGUANATEXSIZE" val="2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usepackage[usenames, dvipsnames]{color}&#10;\begin{document}&#10;{\color{red}{sink}}&#10;\end{document}"/>
  <p:tag name="IGUANATEXSIZE" val="2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yer $k-2$&#10;\end{document}"/>
  <p:tag name="IGUANATEXSIZE" val="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yer $k-3$&#10;\end{document}"/>
  <p:tag name="IGUANATEXSIZE" val="2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usepackage[usenames, dvipsnames]{color}&#10;\begin{document}&#10;{\color{red}{sink}}&#10;\end{document}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textbf \large Central Office&#10;\end{document}"/>
  <p:tag name="IGUANATEXSIZE" val="2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2^{k-3}$ Maximal Independent Set nodes&#10;\end{document}"/>
  <p:tag name="IGUANATEXSIZE" val="2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nalysis&#10;\end{document}"/>
  <p:tag name="IGUANATEXSIZE" val="2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A^i$ nodes transmitting&#10;\end{document}"/>
  <p:tag name="IGUANATEXSIZE" val="2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yer Cost:&#10;\end{document}"/>
  <p:tag name="IGUANATEXSIZE" val="2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2^i \times |A^i|$&#10;\end{document}"/>
  <p:tag name="IGUANATEXSIZE" val="2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f(x) = 1$&#10;\end{document}"/>
  <p:tag name="IGUANATEXSIZE" val="2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ower Bound&#10;\end{document}"/>
  <p:tag name="IGUANATEXSIZE" val="2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ower Bound&#10;\end{document}"/>
  <p:tag name="IGUANATEXSIZE" val="2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dvipsnames]{color}&#10;\usepackage[utf8]{inputenc}&#10;\usepackage[T1]{fontenc}&#10;\usepackage[ngerman]{babel}&#10;\usepackage{lmodern}&#10;\begin{document}&#10;\textbf \large {\color{red} {Majority}} of the real sources are mutually far away&#10;\end{document}"/>
  <p:tag name="IGUANATEXSIZE" val="2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C(A^i) \leq |A^i| \cdot 2^i$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footnotesize  Image from Ross Hoberman&#10;\end{document}"/>
  <p:tag name="IGUANATEXSIZE" val="2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C^*(A^i) \geq \frac{|A^i| \cdot 2^i}{\chi}$&#10;\end{document}"/>
  <p:tag name="IGUANATEXSIZE" val="2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yer Cost&#10;\end{document}"/>
  <p:tag name="IGUANATEXSIZE" val="2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yer Cost:&#10;\end{document}"/>
  <p:tag name="IGUANATEXSIZE" val="2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ower Bound&#10;\end{document}"/>
  <p:tag name="IGUANATEXSIZE" val="2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ower Bound:&#10;\end{document}"/>
  <p:tag name="IGUANATEXSIZE" val="2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pproximation Ratio:&#10;\end{document}"/>
  <p:tag name="IGUANATEXSIZE" val="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= \chi$&#10;\end{document}"/>
  <p:tag name="IGUANATEXSIZE" val="2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Considering all layers:&#10;\end{document}"/>
  <p:tag name="IGUANATEXSIZE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\chi \cdot \log n$&#10;\end{document}"/>
  <p:tag name="IGUANATEXSIZE" val="2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\chi \cdot \log^3 n$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Wiring: A Better Approach&#10;\end{document}"/>
  <p:tag name="IGUANATEXSIZE" val="2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Conversion of overlay tree to spanning tree&#10;\end{document}"/>
  <p:tag name="IGUANATEXSIZE" val="2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usepackage[utf8]{inputenc}&#10;\usepackage[T1]{fontenc}&#10;\usepackage[ngerman]{babel}&#10;\usepackage{lmodern}&#10;&#10;&#10;\begin{document}&#10;\textbf \huge {\color{blue}{\flushleft\textbf{Main Result:}}}\\&#10;\textbf \large Spanning Tree&#10;\end{document}"/>
  <p:tag name="IGUANATEXSIZE" val="2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O(\log ^2 n)$ - \# of pseudo-leaders in the same ball&#10;\end{document}"/>
  <p:tag name="IGUANATEXSIZE" val="2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Spanning Tree&#10;\end{document}"/>
  <p:tag name="IGUANATEXSIZE" val="2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begin{itemize}&#10;  \item Intersecting paths are pruned&#10;  \item New leaders are elected&#10;  \item New paths are created&#10;\end{itemize}&#10;\end{document}"/>
  <p:tag name="IGUANATEXSIZE" val="2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usepackage[utf8]{inputenc}&#10;\usepackage[T1]{fontenc}&#10;\usepackage[ngerman]{babel}&#10;\usepackage{lmodern}&#10;\begin{document}&#10;\flushleft  {\color{red} new path \\segment}&#10;\end{document}"/>
  <p:tag name="IGUANATEXSIZE" val="2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usepackage[utf8]{inputenc}&#10;\usepackage[T1]{fontenc}&#10;\usepackage[ngerman]{babel}&#10;\usepackage{lmodern}&#10;\begin{document}&#10;\flushleft {\color{red} pruned path segment}&#10;\end{document}"/>
  <p:tag name="IGUANATEXSIZE" val="2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usepackage[utf8]{inputenc}&#10;\usepackage[T1]{fontenc}&#10;\usepackage[ngerman]{babel}&#10;\usepackage{lmodern}&#10;\begin{document}&#10;\flushleft {\color{red} new leader}&#10;\end{document}"/>
  <p:tag name="IGUANATEXSIZE" val="2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Simulation&#10;\end{document}"/>
  <p:tag name="IGUANATEXSIZE" val="2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{\bf{Scenario Used:}}&#10;\begin{itemize}&#10;\item $400 \times 400$ uniform 2D grid&#10;\item Number of source nodes [0 - 1445].&#10;\item Compared with MST, Shortest Paths Tree and Grid GIST&#10;\item Used {\color{blue}{\bf{NetworkX}}} to simulate&#10;&#10;\end{itemize}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textbf \large Central Office&#10;\end{document}"/>
  <p:tag name="IGUANATEXSIZE" val="2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Simulation Results&#10;\end{document}"/>
  <p:tag name="IGUANATEXSIZE" val="2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usepackage[utf8]{inputenc}&#10;\usepackage[T1]{fontenc}&#10;\usepackage[ngerman]{babel}&#10;\usepackage{lmodern}&#10;\begin{document}&#10;\textbf \large {\color{red} {Our Performance}}&#10;\end{document}"/>
  <p:tag name="IGUANATEXSIZE" val="2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Simulation Results&#10;\end{document}"/>
  <p:tag name="IGUANATEXSIZE" val="2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usepackage[utf8]{inputenc}&#10;\usepackage[T1]{fontenc}&#10;\usepackage[ngerman]{babel}&#10;\usepackage{lmodern}&#10;\begin{document}&#10;\textbf \large {\color{red} {Our Performance}}&#10;\end{document}"/>
  <p:tag name="IGUANATEXSIZE" val="2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Comparison Table&#10;\end{document}"/>
  <p:tag name="IGUANATEXSIZE" val="2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Work on Planar Graphs&#10;\end{document}"/>
  <p:tag name="IGUANATEXSIZE" val="2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begin{center}&#10;{\large{WALCOM - 2011}}\\&#10;{\small IIT-Delhi, India}\\&#10;{\small 18 - 20 Feb, 2011}.&#10;\end{center}&#10;\end{document}"/>
  <p:tag name="IGUANATEXSIZE" val="2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\flushleft {\color{blue}{Multi-Sink Buy-at-Bulk (MSBB) Problem}}&#10;&#10;\begin{itemize}&#10;  \item let $d_i = (s_i, t_i)$ be a unit of demand that&#10;  induces an unsplittable unit of flow from source node $s_i \in V$&#10;  to destination node $v_i \in V$.&#10;  \item $A = \{d_1, d_2,\ldots,d_r\}$ be set of demands&#10;  \item Flow of these demands forms a set of paths&#10;  $P(A) = \{p(d_1), p(d_2),\ldots,p(d_r)\}$&#10;  \item $C(A) =$ Cost incurred by demands in $A$&#10;  \item $C^*(A) =$ Optimal cost for the demands in $A$&#10;&#10;\end{itemize}&#10;&#10;\end{document}"/>
  <p:tag name="IGUANATEXSIZE" val="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Problem Statement&#10;\end{document}"/>
  <p:tag name="IGUANATEXSIZE" val="2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\flushleft {\color{blue}{Multi-Sink Buy-at-Bulk (MSBB) Problem}}&#10;&#10;\begin{itemize}&#10;  \item Demands from multiple sources to multiple destinations&#10;  \item The demand flows are {\color{red}{unsplittable}} and are in discrete units&#10;\end{itemize}&#10;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{lmodern}&#10;\begin{document}&#10;\textbf \large Minimize the total length of wire connecting&#10;the customers&#10;\end{document}"/>
  <p:tag name="IGUANATEXSIZE" val="2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\flushleft {\bf{{\color{blue}Input:}} Set of demands}&#10;\flushleft {\bf{{\color{blue}Output:}} A set of paths} \newline&#10;&#10;%${\cal{A}}_{obl}$: Oblivious Algorithm that computes a set of paths \newline&#10;&#10;\end{document}"/>
  <p:tag name="IGUANATEXSIZE" val="2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{\color{blue}&#10;\[&#10;= \max_{A \subseteq V}\frac{C(A)}{C^*(A)}&#10;\]&#10;\end{document}"/>
  <p:tag name="IGUANATEXSIZE" val="2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{\color{blue}{Approximation Ratio}}&#10;&#10;\end{document}"/>
  <p:tag name="IGUANATEXSIZE" val="2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Problem Statement {\scriptsize{Contd.}}&#10;\end{document}"/>
  <p:tag name="IGUANATEXSIZE" val="2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Source node&#10;\end{document}"/>
  <p:tag name="IGUANATEXSIZE" val="2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Destination node&#10;\end{document}"/>
  <p:tag name="IGUANATEXSIZE" val="2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Source node&#10;\end{document}"/>
  <p:tag name="IGUANATEXSIZE" val="2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Destination node&#10;\end{document}"/>
  <p:tag name="IGUANATEXSIZE" val="2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usepackage[utf8]{inputenc}&#10;\usepackage[T1]{fontenc}&#10;\usepackage[ngerman]{babel}&#10;\usepackage{lmodern}&#10;\begin{document}&#10;\flushleft {Build a set of paths}&#10;\begin{itemize}&#10;\item Deterministic, polynomial-time algorithm &#10;\item $O(\log n)$-approximation to optimal &#10;aggregation cost&#10;\item Asymptotically optimal $\rightarrow$ Lower Bound $\Omega(\log n)$&#10;\item {\color{red} Best previous known result: $O(\log^2 n)$-approximation}&#10;\end{itemize}&#10;&#10;\end{document}"/>
  <p:tag name="IGUANATEXSIZE" val="2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Contribution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footnotesize  Image from Ross Hoberman&#10;\end{document}"/>
  <p:tag name="IGUANATEXSIZE" val="2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&#10;\begin{itemize}&#10;\item {\color{blue} \bf{[Gupta, Hajiaghayi, Racke - SODA 2006]}}\\&#10;Framework for oblivious network design&#10;\begin{itemize}&#10;   \item For aggregation function ``Summation'', an approximation \\ratio&#10;   of $\log^2 n$ is presented&#10;   \item For aggregation function ``Max'', an approximation \\ratio of&#10;   $O(\log^2 n \log \log n)$ is given&#10;   \item {\color{red} {{\bf{Randomized algorithm!}} Not clear about &#10;   the cost of \\derandomization}}&#10;\end{itemize}&#10;&#10;\item {\color{blue} \bf{[Goel and Post- FOCS 2009 and 2010]}}\\&#10;Single Tree for oblivious network design&#10;\begin{itemize}&#10;   \item Oblivious to the function $f$ &#10;   \item General Graphs&#10;   \item $o(1)$-approximation&#10;   \item \textcolor{red}{\textbf{Randomized Algorithm}}&#10;\end{itemize}&#10;&#10;&#10;&#10;\end{itemize}&#10;&#10;\end{document}"/>
  <p:tag name="IGUANATEXSIZE" val="2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Related Work&#10;\end{document}"/>
  <p:tag name="IGUANATEXSIZE" val="2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Technique Used&#10;\end{document}"/>
  <p:tag name="IGUANATEXSIZE" val="2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begin{itemize}&#10;   \item Build a set of paths using Sparse Covers.&#10;   \item Construct  $O(\log n)$ levels of covers&#10;   \begin{itemize}&#10;      \item Exponentially increasing locality parameter $\gamma$&#10;   \end{itemize}&#10;&#10;   \item Every cluster has a leader&#10;\end{itemize}&#10;&#10;\end{document}"/>
  <p:tag name="IGUANATEXSIZE" val="2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begin{itemize}&#10;   \item Identify a common lowest-level cluster $C$ for\\&#10;    any pair of nodes $u$ and $v$.&#10;   \item Cluster $C$ has leader $\ell$.&#10;   \item Path from $u$ to $v$ is formed by connecting&#10;   successive path \\segments from $u$ and $v$ until&#10;   the common leader is reached.&#10;\end{itemize}&#10;&#10;\end{document}"/>
  <p:tag name="IGUANATEXSIZE" val="2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Technique Used&#10;\end{document}"/>
  <p:tag name="IGUANATEXSIZE" val="2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begin{itemize}&#10;   \item Cluster $=$ Connected subset of vertices&#10;   \item Cover $=$ Collection of overlapping clusters&#10;\end{itemize}&#10;&#10;\end{document}"/>
  <p:tag name="IGUANATEXSIZE" val="2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Cluster and Cover&#10;\end{document}"/>
  <p:tag name="IGUANATEXSIZE" val="2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s_1$&#10;\end{document}"/>
  <p:tag name="IGUANATEXSIZE" val="2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s_3$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begin{itemize}&#10;\item Users/Clients&#10;\item Each user has a {\color{red} demand} - number of packets/bits&#10;\item Cost of sending information on an edge for a set \\of users&#10;depends on a single parameter - \\the total demand of that set&#10;of users&#10;\item {\color{red} NP-Complete Problem} - due to reduction from \\Steiner Tree problem.&#10;\end{itemize}&#10;&#10;\end{document}"/>
  <p:tag name="IGUANATEXSIZE" val="2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s_2$&#10;\end{document}"/>
  <p:tag name="IGUANATEXSIZE" val="2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ORIGINALWIDTH" val="18"/>
  <p:tag name="POWERPOINTLATEX_ORIGINALHEIGHT" val="18"/>
  <p:tag name="POWERPOINTLATEX_TYPE" val="Equation"/>
  <p:tag name="POWERPOINTLATEX_CODE" val="v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deg(v)=3$&#10;\end{document}"/>
  <p:tag name="IGUANATEXSIZE" val="2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Measure of sparsity&#10;\end{document}"/>
  <p:tag name="IGUANATEXSIZE" val="2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Find Paths&#10;\end{document}"/>
  <p:tag name="IGUANATEXSIZE" val="2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u$&#10;\end{document}"/>
  <p:tag name="IGUANATEXSIZE" val="2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v$&#10;\end{document}"/>
  <p:tag name="IGUANATEXSIZE" val="2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p_1(u)$&#10;\end{document}"/>
  <p:tag name="IGUANATEXSIZE" val="2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p_2(u)$&#10;\end{document}"/>
  <p:tag name="IGUANATEXSIZE" val="2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p_3(u)$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textbf \large Typical Network Design&#10;\end{document}"/>
  <p:tag name="IGUANATEXSIZE" val="2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u$&#10;\end{document}"/>
  <p:tag name="IGUANATEXSIZE" val="2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u$&#10;\end{document}"/>
  <p:tag name="IGUANATEXSIZE" val="2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u$&#10;\end{document}"/>
  <p:tag name="IGUANATEXSIZE" val="2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v$&#10;\end{document}"/>
  <p:tag name="IGUANATEXSIZE" val="2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v$&#10;\end{document}"/>
  <p:tag name="IGUANATEXSIZE" val="2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v$&#10;\end{document}"/>
  <p:tag name="IGUANATEXSIZE" val="2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\gamma = 1$&#10;\end{document}"/>
  <p:tag name="IGUANATEXSIZE" val="2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\gamma = 8$&#10;\end{document}"/>
  <p:tag name="IGUANATEXSIZE" val="2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\gamma = 4$&#10;\end{document}"/>
  <p:tag name="IGUANATEXSIZE" val="2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\gamma = 2$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Maroon} \bf{Task:}} For each source, choose a \\&#10;path to sink to send information.&#10;&#10;\end{document}"/>
  <p:tag name="IGUANATEXSIZE" val="2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uxiliary Paths&#10;\end{document}"/>
  <p:tag name="IGUANATEXSIZE" val="2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uxiliary Paths&#10;\end{document}"/>
  <p:tag name="IGUANATEXSIZE" val="2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uxiliary Paths&#10;\end{document}"/>
  <p:tag name="IGUANATEXSIZE" val="2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uxiliary Paths&#10;\end{document}"/>
  <p:tag name="IGUANATEXSIZE" val="2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uxiliary Paths&#10;\end{document}"/>
  <p:tag name="IGUANATEXSIZE" val="2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uxiliary Paths&#10;\end{document}"/>
  <p:tag name="IGUANATEXSIZE" val="2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uxiliary Paths&#10;\end{document}"/>
  <p:tag name="IGUANATEXSIZE" val="2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begin{itemize}&#10;\item Let $X$ be a cluster that $\gamma$-satisfies $u$ and $\gamma/2$-satisfies $v$.&#10;\item Let $\ell'$ be the leader of $X$ (common leader of $u,v$).&#10;\item Concatenate shortest paths from $\ell_{i-1}(u)$ to $\ell^{\prime}$ to $\ell_{i-1}(v)$.&#10;\item $p(u,v) \gets$ concatenate ${\overline q}_{i-1}(u)$, $q^{\prime}$, and ${\overline q}_{i-1}(v)$.&#10;\end{itemize}&#10;&#10;\end{document}"/>
  <p:tag name="IGUANATEXSIZE" val="2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Find Paths&#10;\end{document}"/>
  <p:tag name="IGUANATEXSIZE" val="2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begin{itemize}&#10;\item Let A be an arbitray set of demands.&#10;\item For any demand $d = (s,t) \in A$, let $p(d) = p(s,t)$ be the path&#10;given by FindPaths.&#10;\item Let $\ell$ be the leader of $s$ and $t$.&#10;\item Let $p_i(s)$ be the subpath from level $i$ to $i+1$.&#10;\item Let $C^*(A)$ denote the cost of optimal paths in $A$.&#10;\item Let $C(A)$ denote the cost of the paths given by our algorithm.&#10;\item $C(A)$ can be bounded as a summation of costs from&#10;different levels.&#10;\end{itemize}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Maroon} \bf{Goal:}} Minimize total cost of\\&#10;sending information&#10;&#10;\end{document}"/>
  <p:tag name="IGUANATEXSIZE" val="2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nalysis&#10;\end{document}"/>
  <p:tag name="IGUANATEXSIZE" val="2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begin{itemize}&#10;\item For any edge $e$, $\varphi_{e,i}(A)$&#10;be the set of layer-$i$ subpaths that use edge $e$.&#10;\item $C_{e,i}(A) = f(|\varphi_{e,i}(A)|) \cdot w_e$&#10;the cost on the edge $e$ incurred by the level-$i$ subpaths.&#10;\item $C_e(A) \leq \sum_{i=0}^{\kappa-1} C_{i,e}(A)$.&#10;\item $C_i(A) = \sum_{e \in E} C_{e,i}(A)$ denote the&#10;cost incurred by the layer-$i$ subpaths.&#10;\item $C(A) \leq  \sum_{i=0}^{\kappa-1} C_i(A)$.&#10;\item For any cluster $X$, let $X(A)$ denote the set of demands&#10;with source in $X$.&#10;\item For any $Z_i$, $2 \leq i \leq \kappa-1$,&#10;$C^*(A) \geq R(i) / \chi$,&#10;where $R(i) = \sum_{X \in Z_i} f(|X(A)|) \cdot \gamma_{i}/2$.&#10;\item For any $Z_i$, $0 \leq i \leq \kappa-1$,&#10;$C_i(A) \leq Q(i)$&#10;where $Q(i) = \sum_{X \in Z_i} f(|X(A)|) \cdot \beta \sigma \gamma_{i+1}$.&#10;\end{itemize}&#10;&#10;\end{document}"/>
  <p:tag name="IGUANATEXSIZE" val="2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nalysis&#10;\end{document}"/>
  <p:tag name="IGUANATEXSIZE" val="2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begin{itemize}&#10;\item dist$(s,t) \geq \gamma_{i+1}/2$.&#10;\item Best Case - All subpaths from $X(A)$ combines to produce a path&#10;with smallest possible total cost $f(|X(A)|)\cdot \gamma_i/2$.&#10;\end{itemize}&#10;&#10;\end{document}"/>
  <p:tag name="IGUANATEXSIZE" val="2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ower Bound Analysis&#10;\end{document}"/>
  <p:tag name="IGUANATEXSIZE" val="2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$\geq \gamma$&#10;\end{document}"/>
  <p:tag name="IGUANATEXSIZE" val="2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$X(A)$&#10;\end{document}"/>
  <p:tag name="IGUANATEXSIZE" val="2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$Y(A)$&#10;\end{document}"/>
  <p:tag name="IGUANATEXSIZE" val="2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$v$&#10;\end{document}"/>
  <p:tag name="IGUANATEXSIZE" val="2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$u$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ue} $\sum_e w_e \cdot f(A_e)$} &#10;&#10;\end{document}"/>
  <p:tag name="IGUANATEXSIZE" val="2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begin{itemize}&#10;\item Let $u \in X(A)$ and $v \in Y(A)$ and dist$(u,v)\geq \gamma_i$.&#10;\item The subpaths from $X(A)$ and $Y(A)$ of lengths upto $\gamma_i/2$ cannot combine.&#10;\item Let $R(i) = \sum_{X \in Z_i(k)} f(|X(A)|) \cdot \gamma_{i}/2$. &#10;Hence $C^*(A) \geq R(i,k)$.&#10;\item Out of all colors $\chi$, choose the color whose clusters have &#10;the highest cost. &#10;\item Let $R_{\max} = \max_{k \in [1, \chi]} R(i,k)$. Hence, $C^*(A) \geq R_{\max}$.&#10;\item Since $R(i) = \sum_{k = 1}^{\chi} R(i,k) \leq R_{\max} \cdot \chi$.&#10;We obtain $C^*(A) \geq R(i) / \chi$.&#10;\end{itemize}&#10;&#10;\end{document}"/>
  <p:tag name="IGUANATEXSIZE" val="2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begin{itemize}&#10;\item $C_i(A) \leq \sum_{X \in Z_i} f(|X(A)|) \cdot \beta \sigma \gamma_{i+1}$.&#10;\item $C^*(A) \geq \sum_{X \in Z_i} f(|X(A)|) \cdot \gamma_{i}/2 / \chi$.&#10;\item $C_i(A)\leq C^*(A) \cdot 8 \beta \sigma^2 \chi$.&#10;\item oblivious approximation ratio bounded by&#10;$8 \kappa \beta \sigma^2 \chi$.&#10;\item $\beta$, $\sigma$ and $\chi$ are constants.&#10;\item $\kappa = O(\log n)$.&#10;&#10;\end{itemize}&#10;&#10;\end{document}"/>
  <p:tag name="IGUANATEXSIZE" val="2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pproximation&#10;\end{document}"/>
  <p:tag name="IGUANATEXSIZE" val="2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Comparison Table&#10;\end{document}"/>
  <p:tag name="IGUANATEXSIZE" val="2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Work on Minor-Free Graphs&#10;\end{document}"/>
  <p:tag name="IGUANATEXSIZE" val="2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\flushleft {\color{blue}{\large{Definition}}}&#10;&#10;\begin{itemize}&#10;  \item The \emph{contraction} of an edge $e = (u,v)$ in a &#10;  graph $G$ is the replacement of nodes $u,v$ with a new &#10;  vertex whose incident edges are the edges other than $e$ &#10;  that were incident to $u$ or $v$. &#10;  \item A graph $H$ is a minor of $G$ if $H$ is a subgraph of &#10;  a graph obtained by a {\color{red}{series of edge contractions}} of $G$. &#10;  \item A graph is $H$-\emph{minor-free} if $H$ is not a minor &#10;  of $G$.&#10;  \item A graph is planar {\color{red}{if and only if}} it has &#10;  no $K_5$ or $K_{3,3}$ minors.&#10;&#10;\end{itemize}&#10;&#10;\end{document}"/>
  <p:tag name="IGUANATEXSIZE" val="2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H-Minor-Free Graphs&#10;\end{document}"/>
  <p:tag name="IGUANATEXSIZE" val="2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\flushleft {\color{blue}{Single-Sink Buy-at-Bulk (SSBB) Problem}}&#10;&#10;\begin{itemize}&#10;  \item let $d_i = (s_i, r)$ be a unit of demand that&#10;  induces an unsplittable unit of flow from source node $s_i \in V$&#10;  to a single sink node $r \in V$.&#10;  \item $A = \{d_1, d_2,\ldots,d_r\}$ be set of demands&#10;  \item Flow of these demands forms a set of paths&#10;  $P(A) = \{p(d_1), p(d_2),\ldots,p(d_r)\}$&#10;  \item $C(A) =$ Cost incurred by demands in $A$&#10;  \item $C^*(A) =$ Optimal cost for the demands in $A$&#10;&#10;\end{itemize}&#10;&#10;\end{document}"/>
  <p:tag name="IGUANATEXSIZE" val="2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Problem Statement&#10;\end{document}"/>
  <p:tag name="IGUANATEXSIZE" val="2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\flushleft {\color{blue}{Single-Sink Buy-at-Bulk (SSBB) Problem}}&#10;&#10;\begin{itemize}&#10;  \item Demands from multiple sources to a single destination.&#10;  \item The demand flows are {\color{red}{unsplittable}} and are in discrete units&#10;\end{itemize}&#10;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ack} Edge Weight} &#10;\end{document}"/>
  <p:tag name="IGUANATEXSIZE" val="2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\flushleft {\bf{{\color{blue}Input:}} Set of demands}&#10;\flushleft {\bf{{\color{blue}Output:}} A set of paths to root} \newline&#10;&#10;%${\cal{A}}_{obl}$: Oblivious Algorithm that computes a set of paths \newline&#10;&#10;\end{document}"/>
  <p:tag name="IGUANATEXSIZE" val="2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{\color{blue}&#10;\[&#10;= \max_{A \subseteq V}\frac{C(A)}{C^*(A)}&#10;\]&#10;\end{document}"/>
  <p:tag name="IGUANATEXSIZE" val="2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{\color{blue}{Approximation Ratio}}&#10;&#10;\end{document}"/>
  <p:tag name="IGUANATEXSIZE" val="2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Problem Statement {\scriptsize{Contd.}}&#10;\end{document}"/>
  <p:tag name="IGUANATEXSIZE" val="2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usepackage[utf8]{inputenc}&#10;\usepackage[T1]{fontenc}&#10;\usepackage[ngerman]{babel}&#10;\usepackage{lmodern}&#10;\begin{document}&#10;\flushleft {\large \textcolor{blue}{\textbf{Build a set of paths}}}&#10;\begin{itemize}&#10;\item Deterministic, polynomial-time algorithm &#10;\item $O(2^{\sqrt{\log D}} \cdot \log^{3\sqrt{\log D}+4}n)$-approximation &#10;to optimal aggregation cost&#10;\end{itemize}&#10;&#10;\end{document}"/>
  <p:tag name="IGUANATEXSIZE" val="2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textbf \large Contributions&#10;\end{document}"/>
  <p:tag name="IGUANATEXSIZE" val="2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Technique Used&#10;\end{document}"/>
  <p:tag name="IGUANATEXSIZE" val="2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&#10;\begin{document}&#10;\begin{itemize}&#10;   \item Decompose a given minor-free graph $G$ using path-separators.&#10;   \item Cluster them using a locality parameter $\gamma$.&#10;   \item Recursive decomposition of $G$ with exponentially increasing $\gamma$.&#10;   \item Results in a set of non-laminar clusters $\mathbb{C}$ for all $\log D$ levels.&#10;   \item Construct a set of laminar clusters $\mathbb{C}^L$ from $\mathbb{C}$.&#10;   \item A spanning tree $T$ is formed by connecting adjacent leaders.&#10;   \item Paths are computed on this spanning tree $T$.&#10;   \item \textcolor{blue}{Analysis is done on $T$}.&#10;\end{itemize}&#10;&#10;\end{document}"/>
  <p:tag name="IGUANATEXSIZE" val="2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Strong Partitioning&#10;\end{document}"/>
  <p:tag name="IGUANATEXSIZE" val="2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&#10;\begin{document}&#10;\begin{itemize}&#10;   \item Use of {\sf Decompose-Component} algorithm.&#10;   \item Results in clusters for all $\log n$ stages at a level.&#10;   \item Partitioning by path-separators $S = \{P_1, P_2, \ldots, P_{\ell}\}$.&#10;   \item {\sf Partition-Algorithm} results in strongly connected clusters.&#10;   \begin{itemize}&#10;      \item clusterable subpaths are identified.&#10;      \item For each subpath, a leader is chosen and a cluster is &#10;            formed.&#10;      \item \textcolor{blue}{Colors are assigned from a color &#10;            palette} - \textcolor{red}{$O(\log n)$}&#10;      \item Total colors: \textcolor{red}{$\chi = O(\log^2 n)$}.&#10;   \end{itemize}&#10;   \item Interfering clusters are augmented to form larger clusters.&#10;\end{itemize}&#10;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ack} Fusion Function} &#10;\end{document}"/>
  <p:tag name="IGUANATEXSIZE" val="2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minar Construction&#10;\end{document}"/>
  <p:tag name="IGUANATEXSIZE" val="2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&#10;\begin{document}&#10;\begin{itemize}&#10;   \item Construction is done in iterations (max of &#10;   $\frac{\log D}{k}$).&#10;   \item Every iteration jumps $k$ levels in the hierarchy.&#10;   \item Consider non-laminar clusters at any level $i$.&#10;   \item Contract each cluster to a node.&#10;   \item Connect \emph{adjacent} nodes by a shortest path in $G$ &#10;   that is contained in the respective clusters.&#10;   \item A graph $H$ is obtained.&#10;   \item Apply {\sf Decompose-Component} algorithm with clustering&#10;   parameter $(\chi + 1)\cdot 2^k$.&#10;\end{itemize}&#10;&#10;\end{document}"/>
  <p:tag name="IGUANATEXSIZE" val="2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flushleft \small Coloring of lower-level clusters\\&#10;Spanning trees in each cluster&#10;\end{document}"/>
  <p:tag name="IGUANATEXSIZE" val="2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minar Sets&#10;\end{document}"/>
  <p:tag name="IGUANATEXSIZE" val="2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minar Sets&#10;\end{document}"/>
  <p:tag name="IGUANATEXSIZE" val="2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minar Sets&#10;\end{document}"/>
  <p:tag name="IGUANATEXSIZE" val="2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minar Sets&#10;\end{document}"/>
  <p:tag name="IGUANATEXSIZE" val="2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Spanning Tree Construction&#10;\end{document}"/>
  <p:tag name="IGUANATEXSIZE" val="2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&#10;\begin{document}&#10;&#10;{\large \textcolor{blue}{General Idea:}}&#10;\begin{itemize}&#10;   \item Consider a set of laminar clusters at level $i$.&#10;   \item The {\sf Spanning-Tree} algorithm gives $T_i$.&#10;   \item $C_i$ will have a set of $C_{i-k}$.&#10;   \item Recursively build $T_{i-k}$ for each $C_{i-k} \in \mathbb{C}_{i-k}$.&#10;   \item Connect adjacent leaders of $\mathbb{C}_{i-k}$ to &#10;   form graph $H$.&#10;   \item Weights of the edges are shortest path distances between&#10;   the leaders.&#10;\end{itemize}&#10;&#10;\end{document}"/>
  <p:tag name="IGUANATEXSIZE" val="2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Spanning Tree Construction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ack} Set of sources\\using edge $e$} &#10;\end{document}"/>
  <p:tag name="IGUANATEXSIZE" val="2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&#10;\begin{document}&#10;{\large \textcolor{blue}{General Idea:}}&#10;\begin{itemize}&#10;   \item $H' = $ Tree of leaders: Breadth-First-Search on $H$.&#10;   \item In $H'$, identify the set of edges $E$ that connect&#10;   all {\textcolor{blue}{\emph{adjacent}}} leaders.&#10;   \item Spanning Tree $T_i = \mathbb{T}_{i-k} \bigcup E$.&#10;   \item Recursive computation gives $T$.&#10;   \item Paths are computed on this spanning tree $T$.&#10;   \item \textcolor{blue}{Analysis is done on $T$} $\longrightarrow$ &#10;         \textcolor{red}{pessimistic bounds}.&#10;   \item Diameter at any level is given by&#10;           $\Delta(T_i) = J_k \Delta(T_{i-k})$&#10;           $= 2^{(k+\log \widehat{\sigma}_i\chi)(i/k)}$&#10;\end{itemize}&#10;&#10;\end{document}"/>
  <p:tag name="IGUANATEXSIZE" val="2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{BFS}&#10;\end{document}"/>
  <p:tag name="IGUANATEXSIZE" val="2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{{\sf Decompose-Component}}\\&#10;clustering parameter $= (\chi + 1)\cdot 2^k$&#10;\end{document}"/>
  <p:tag name="IGUANATEXSIZE" val="2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Laminar clusters&#10;\end{document}"/>
  <p:tag name="IGUANATEXSIZE" val="2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Connect adjacent leaders - $H$&#10;\end{document}"/>
  <p:tag name="IGUANATEXSIZE" val="2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H' =$ Breadth-First-Search on $H$&#10;\end{document}"/>
  <p:tag name="IGUANATEXSIZE" val="2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T_{i-k}$&#10;\end{document}"/>
  <p:tag name="IGUANATEXSIZE" val="2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T_{i-k}$&#10;\end{document}"/>
  <p:tag name="IGUANATEXSIZE" val="2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T_{i-k}$&#10;\end{document}"/>
  <p:tag name="IGUANATEXSIZE" val="2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T_{i-k}$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textbf \large Network Design Problem&#10;\end{document}"/>
  <p:tag name="IGUANATEXSIZE" val="2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&#10;&#10;\begin{document}&#10;\textbf \large $T_i = \mathbb{T}_{i-k} \cup E$&#10;\end{document}"/>
  <p:tag name="IGUANATEXSIZE" val="2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Path Computation&#10;\end{document}"/>
  <p:tag name="IGUANATEXSIZE" val="2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&#10;\begin{document}&#10;&#10;{\large \textcolor{blue}{General Idea:}}&#10;\begin{itemize}&#10;   \item Spanning Tree $T$ could have \textcolor{blue}{redundant paths}.&#10;   \item All leaves in $T$ have a unique path to the root $r$.&#10;   \item Follows a sequence of leaders.&#10;   \item Path Computation:&#10;   \begin{itemize}&#10;      \item Shortest path $p$ is chosen from any two successive leaders in $T$.&#10;      \item \textcolor{red}{$p$ could be shorter and possibly contained in the shortest path in $T$}.&#10;      \item Choose paths that propagates towards the next leader.&#10;      \item Concatenate all the path segments to form a path.&#10;   \end{itemize}&#10;   \item Repeat for all the leaf nodes and we have a set of paths.&#10;&#10;\end{itemize}&#10;&#10;\end{document}"/>
  <p:tag name="IGUANATEXSIZE" val="2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Redundant path in Spanning Tree&#10;\end{document}"/>
  <p:tag name="IGUANATEXSIZE" val="2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Computed (shorter) path&#10;\end{document}"/>
  <p:tag name="IGUANATEXSIZE" val="2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\ell_1$&#10;\end{document}"/>
  <p:tag name="IGUANATEXSIZE" val="2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\ell_2$&#10;\end{document}"/>
  <p:tag name="IGUANATEXSIZE" val="2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\ell_2$&#10;\end{document}"/>
  <p:tag name="IGUANATEXSIZE" val="2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\ell_1$&#10;\end{document}"/>
  <p:tag name="IGUANATEXSIZE" val="2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a$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ue} Non-Oblivious \\Single-Sink Problem} &#10;\end{document}"/>
  <p:tag name="IGUANATEXSIZE" val="2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$a$&#10;\end{document}"/>
  <p:tag name="IGUANATEXSIZE" val="2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begin{itemize}&#10;\item Let $|X(A)|$ be the number of sources in cluster $X$ \\&#10;\item After $j^{th}$ iteration, $C_j(A) \leq f(|X(A)|)\cdot &#10;\widehat{\sigma}_j \cdot 2^{jk}$\\&#10;\item $C^*(A) \geq R(i)/\chi$&#10;\begin{itemize}   &#10;   \item $Z_i$ is the set of clusters at level $i = jk$&#10;   \item Distance between clusters $= \Omega(\gamma_{i-k} / \log n)$&#10;   \item $R(i) = \sum_{X \in Z_i} f(|X(A)|) &#10;                 \cdot (2\gamma_{i-k} / \log n)$&#10;\end{itemize}&#10;\end{itemize}&#10;&#10;\end{document}"/>
  <p:tag name="IGUANATEXSIZE" val="2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nalysis of Spanning Tree&#10;\end{document}"/>
  <p:tag name="IGUANATEXSIZE" val="2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&#10;\begin{document}&#10;\flushleft {\color{blue}{\large{Main Result}}}&#10;&#10;\begin{eqnarray}&#10;\label{eqn:approx-spt}&#10; \frac{C(A)}{C^*(A)} &amp;\leq&amp; \sum_{j=1}^{\frac{\log D}{k}} \frac{f(|X(A)|)\cdot \widehat{\sigma}_j \cdot 2^{jk}}{\frac{f(|X(A)|)\cdot 2\frac{\gamma_{jk-k}}{\log n}}{\chi}} \hspace{2cm} \nonumber\\&#10; &amp;=&amp; \sum_{j=1}^{\frac{\log D}{k}} \chi^{j+1} \cdot \log^{j+2} n \cdot 2^{k-1} \nonumber\\&#10; &amp;\leq&amp; \sum_{j=1}^{\frac{\log D}{k}} 2^{k} \cdot \log^{3j+4} n \hspace{1cm}\text{($\because~ \chi = O(\log^2 n)$)}\nonumber&#10;\end{eqnarray}&#10;&#10;&#10;When $k = \sqrt{\log D}$, the competitive ratio is &#10;$\frac{C(A)}{C^*(A)} \leq O(2^{\sqrt{\log D}} \cdot \log^{3\sqrt{\log D}+4} n)$.&#10;&#10;&#10;\end{document}"/>
  <p:tag name="IGUANATEXSIZE" val="2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&#10;\begin{document}&#10;\flushleft {\color{blue}{\large{Corollaries}}}\\&#10;If $D &lt;&lt; n$, the approximation &#10;ratio of our algorithm is $O(\log^{3\sqrt{\log D}+4} n)$.\\ &#10;&#10;&#10;If $D &gt;&gt; n$, the approximation ratio of our &#10;algorithm is $O(2^{\sqrt{\log D}})$. &#10;\end{document}"/>
  <p:tag name="IGUANATEXSIZE" val="2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begin{itemize}&#10;\item Arbitrary Graphs&#10;\item When more data-sources emerge&#10;\item Consume outdated data along the path&#10;\item Fault-Tolerance / Survivable Networks.&#10;\end{itemize}&#10;&#10;\end{document}"/>
  <p:tag name="IGUANATEXSIZE" val="2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Future Work&#10;\end{document}"/>
  <p:tag name="IGUANATEXSIZE" val="2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Questions&#10;\end{document}"/>
  <p:tag name="IGUANATEXSIZE" val="2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Appendix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ack} Node} 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center {\textbf \large Oblivious Buy-at-Bulk \\Network Design}&#10;\end{document}"/>
  <p:tag name="IGUANATEXSIZE" val="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ack} Sink} 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ack} Source} 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Maroon} \bf{Task:}} For each source, choose a \\&#10;path to sink to send information.&#10;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Maroon} \bf{Goal:}} Minimize total cost of\\&#10;sending information&#10;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ack} Node} 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ack} Sink} 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ack} Fusion Function} &#10;\end{document}"/>
  <p:tag name="IGUANATEXSIZE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ack} Set of sources\\using edge $e$} &#10;\end{document}"/>
  <p:tag name="IGUANATEXSIZE" val="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textbf \large Network Design Problem&#10;\end{document}"/>
  <p:tag name="IGUANATEXSIZE" val="2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ack} Source} 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begin{center}&#10;Srivathsan Srinivasagopalan (Sri)\\&#10;Ph.D. Candidate\\&#10;Computer Science Department\\&#10;Louisiana State University\\&#10;\end{center}&#10;\end{document}"/>
  <p:tag name="IGUANATEXSIZE" val="2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ue} Non-Oblivious \\Single-Sink Problem} &#10;\end{document}"/>
  <p:tag name="IGUANATEXSIZE" val="2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ue} $\sum_e w_e \cdot f(A_e)$} &#10;&#10;\end{document}"/>
  <p:tag name="IGUANATEXSIZE" val="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ack} Edge Weight} &#10;\end{document}"/>
  <p:tag name="IGUANATEXSIZE" val="2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textbf \large Oblivious Network Design&#10;\end{document}"/>
  <p:tag name="IGUANATEXSIZE" val="2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Maroon} \bf{Task:}} {\color{red}Precompute} Paths to sink.&#10;&#10;\end{document}"/>
  <p:tag name="IGUANATEXSIZE" val="2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Maroon} \bf{Goal:}} Minimize&#10;&#10;\end{document}"/>
  <p:tag name="IGUANATEXSIZE" val="2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For every set of sources and for every\\&#10;canonical fusion function $f$.&#10;&#10;\end{document}"/>
  <p:tag name="IGUANATEXSIZE" val="2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sources&#10;&#10;\end{document}"/>
  <p:tag name="IGUANATEXSIZE" val="2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&#10;\flushleft {{\color{blue}{{\bf{Oblivious}} with respect to&#10;the number of \\data sources and fusioncost function} }}&#10;&#10;\end{document}"/>
  <p:tag name="IGUANATEXSIZE" val="2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ue} Oblivious \\Single-Sink Problem} 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begin{center}&#10;13th April, 2011 \\&#10;256 Coates Hall \\&#10;Louisiana State University.&#10;\end{center}&#10;\end{document}"/>
  <p:tag name="IGUANATEXSIZE" val="2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flushleft {\color{blue} $\sum_e w_e \cdot f(A_e)$} &#10;&#10;\end{document}"/>
  <p:tag name="IGUANATEXSIZE" val="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Fustion Cost Function $f$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Fusion cost function $f: \mathbb{Z}^+ \rightarrow \mathbb{R}^+ $&#10;   at every edge is&#10;&#10;  \begin{itemize}&#10;    \item Concave&#10;    \item Non-decreasing&#10;    \item $f(0) = 0$&#10;    \item Has {\color{red}subadditive} property \\$f(x_1 + x_2) \leq f(x_1) + f(x_2)$, $\forall x_1, x_2, (x_1 + x_2) \in \mathbb{Z}^+$&#10;  \end{itemize}&#10;&#10;&#10;\end{document}"/>
  <p:tag name="IGUANATEXSIZE" val="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$v$&#10;&#10;\end{document}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$u$&#10;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$a_4$&#10;&#10;\end{document}"/>
  <p:tag name="IGUANATEXSIZE" val="2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$a_3$&#10;&#10;\end{document}"/>
  <p:tag name="IGUANATEXSIZE" val="2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$a_2$&#10;&#10;\end{document}"/>
  <p:tag name="IGUANATEXSIZE" val="2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$a_1$&#10;&#10;\end{document}"/>
  <p:tag name="IGUANATEXSIZE" val="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$e$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begin{itemize}&#10;\item My advisors Dr. S.S. Iyengar and Dr. Costas Busch&#10;\item Prof. S.J. Park&#10;\item Prof. Supratik Mukhopadhyay&#10;\item Prof. Bhaba Sarker (Dean's Representative)&#10;\end{itemize}&#10;&#10;\end{document}"/>
  <p:tag name="IGUANATEXSIZE" val="2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{\color{blue}$Cost(e) = f(d_1 + d_2 + d_3 + d_4)\cdot w_e$}&#10;&#10;\end{document}"/>
  <p:tag name="IGUANATEXSIZE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$d_4$&#10;&#10;\end{document}"/>
  <p:tag name="IGUANATEXSIZE" val="2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$d_3$&#10;&#10;\end{document}"/>
  <p:tag name="IGUANATEXSIZE" val="2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$d_2$&#10;&#10;\end{document}"/>
  <p:tag name="IGUANATEXSIZE" val="2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$d_1$&#10;&#10;\end{document}"/>
  <p:tag name="IGUANATEXSIZE" val="2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Example \\{\tiny{[Non-Oblivious Case]}}&#10;\end{document}"/>
  <p:tag name="IGUANATEXSIZE" val="2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&#10;&#10;\flushleft \bf{Question :}\\&#10;&#10;\flushleft {\color{red} {``Is there a single data structure for &#10;data-aggregation \\that provides near-optimal total &#10;aggregation-cost \\when the number of data-sources and &#10;the fusion function \\are unknown?''}}&#10;&#10;&#10;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textbf \large \flushleft Oblivious Single-Sink Buy-at-Bulk \\Network Design Problem&#10;\end{document}"/>
  <p:tag name="IGUANATEXSIZE" val="2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usepackage[utf8]{inputenc}&#10;\usepackage[T1]{fontenc}&#10;\usepackage[ngerman]{babel}&#10;\usepackage{lmodern}&#10;\begin{document}&#10;\begin{itemize}&#10;\item {\color{red}{Oblivious}} Network Design&#10;\item {\color{blue}{{\bf{Single Spanning Tree}}}} Solution&#10;\end{itemize}&#10;\end{document}"/>
  <p:tag name="IGUANATEXSIZE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center{\textbf \large Example \\{\tiny{[Oblivious Case]}}}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textbf \large Acknowledgements&#10;\end{document}"/>
  <p:tag name="IGUANATEXSIZE" val="2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Problem Hardness&#10;\end{document}"/>
  <p:tag name="IGUANATEXSIZE" val="2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begin{itemize}&#10;\item \small {Lowest cost aggregation tree $\equiv$ Steiner Tree problem &#10;                                   when ($f(x)=1$).\\&#10;$\equiv$ Weighted Steiner Tree problem (when $f(x) &gt; 1$).}&#10;&#10;\item {\color{red} \bf{Rectilinear Steiner Tree Problem (RSP)}} &#10;\begin{itemize}&#10;   \item Variation of Steiner Tree problem&#10;   \item Has only vertical and horizontal lines that&#10;   interconnect all points&#10;   \item Proved to be NP-Complete due to Garey and Johnson [1,2]&#10;\end{itemize}&#10;&#10;\item {\color{red} \bf{Minimum weight tree structure in a 2D &#10;grid topology}}&#10;\begin{itemize}&#10;   \item Doubling dimension graph&#10;   \item Equivalent to RSP&#10;   \item Hence, NP-Complete&#10;\end{itemize}&#10;&#10;\item {\color{blue} \bf{We are lookng for theoretically guaranteed&#10;bounds, \\not empirical bounds}}&#10;&#10;\end{itemize}&#10;&#10;&#10;&#10;\end{document}"/>
  <p:tag name="IGUANATEXSIZE" val="2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&#10;{\scriptsize{&#10;\flushleft&#10;&#10;[1] M. R. Garey and D. S. Johnson. The rectilinear steiner &#10;tree problem is \\np-complete. SIAM Journal on &#10;Applied Mathematics, 32(4):826{834, 1977.\newline&#10;[2] Michael R. Garey and David S. Johnson. Computers and &#10;Intractability; A Guide \\to the Theory of NP-Completeness. &#10;W. H. Freeman \&amp; Co., New York, NY, USA,1990.&#10;}}&#10;&#10;\end{document}"/>
  <p:tag name="IGUANATEXSIZE" val="2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Formal Problem Statement&#10;\end{document}"/>
  <p:tag name="IGUANATEXSIZE" val="2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\flushleft {\color{blue}{Single-Sink Buy-at-Bulk (SSBB) Problem}}&#10;&#10;\begin{itemize}&#10;  \item Demands flow from sources to the sink&#10;  \item The demand flows are {\color{red}{unsplittable}} and are in discrete units&#10;  \item Fusion cost function $f$&#10;&#10;\end{itemize}&#10;&#10;\end{document}"/>
  <p:tag name="IGUANATEXSIZE" val="2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\flushleft {\bf{{\color{blue}Input:}} Set of demands A}&#10;\flushleft {\bf{{\color{blue}Output:}} A spanning tree T} \newline&#10;&#10;%${\cal{A}}_{obl}$: Oblivious Algorithm that computes the&#10;%spanning tree \newline&#10;&#10;\end{document}"/>
  <p:tag name="IGUANATEXSIZE" val="2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{\color{blue}&#10;\[&#10;= \max_{A \subseteq V}\frac{C(A)}{C^*(A)}&#10;\]&#10;\end{document}"/>
  <p:tag name="IGUANATEXSIZE" val="2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symb, amsmath}&#10;\usepackage[usenames, dvipsnames]{color}&#10;\usepackage[utf8]{inputenc}&#10;\usepackage[T1]{fontenc}&#10;\usepackage[ngerman]{babel}&#10;\usepackage{lmodern}&#10;\begin{document}&#10;&#10;{\color{blue}{Approximation Ratio}}&#10;&#10;\end{document}"/>
  <p:tag name="IGUANATEXSIZE" val="2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textbf \large Applications&#10;\end{document}"/>
  <p:tag name="IGUANATEXSIZE" val="2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begin{itemize}&#10;\item {\color{blue} \bf{Sensor Networks}}&#10;&#10;%\item {\color{blue} \bf{Content-based publish-subscribe systems}}&#10;   &#10;%\item {\color{blue} \bf{Power Grids}}&#10;&#10;\item {\color{blue} \bf{Distributed Paging}}&#10;&#10;\item {\color{blue} \bf{Datacenter Networks}}&#10;&#10;\item {\color{blue} \bf{VLSI Power Circuitry}}&#10;&#10;\item {\color{blue} \bf{Pipelines(oil, gas, water etc)}}&#10;&#10;\item {\color{blue} \bf{Railroads, Highways, Telephone Network}}&#10;&#10;&#10;\end{itemize}&#10;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begin{itemize}&#10;\item Doubling-Dimension Graphs&#10;\item Planar Graphs&#10;\item Minor-Free Graphs&#10;\begin{itemize}&#10;   \item Motivation and Problem Set-Up&#10;   \item Related Work and our contribution&#10;   \item Proof Sketches&#10;   \item Future Work and wrap up&#10;\end{itemize}&#10;\end{itemize}&#10;&#10;\end{document}"/>
  <p:tag name="IGUANATEXSIZE" val="2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textbf \large Contributions&#10;\end{document}"/>
  <p:tag name="IGUANATEXSIZE" val="2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begin{itemize}&#10;\item Deterministic, polynomial-time algorithm&#10;\item $\log^3 n$-approximation for Doubling Dimension graphs&#10;\item $\log n$-approximation for planar graphs&#10;\end{itemize}&#10;\end{document}"/>
  <p:tag name="IGUANATEXSIZE" val="2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small&#10;\flushleft {\bf{{\color{blue}{Submitted:}}}}\\&#10;   {\bf Srivathsan Srinivasagopalan}, Costas Busch, S.S. Iyengar,&#10;   ``Oblivious \\Buy-at-Bulk in Planar Graphs'', Submitted&#10;    to SIAM Journal on Discrete Mathematics.\newline&#10;&#10;&#10;\flushleft {\bf{{\color{blue}{Published:}}}}\\&#10;&#10;{\bf Srivathsan Srinivasagopalan}, Costas Busch, S.S. Iyengar,&#10;   ``Oblivious \\Buy-at-Bulk in Planar Graphs'', Workshop &#10;    on Algorithms and \\Computation (WALCOM 2011).\newline&#10;&#10;   {\bf Srivathsan Srinivasagopalan}, Costas Busch, S.S. Iyengar,&#10;   ``An Oblivious Spanning Tree for Single-Sink Buy-at-Bulk &#10;    in Low Doubling-Dimension Graphs'', \\submitted to &#10;    IEEE Transactions on Computers.\newline&#10;&#10;   {\bf Srivathsan Srinivasagopalan}, Costas Busch, S.S. Iyengar, &#10;   ``Universal Data Aggregation Trees for Sensor Networks in Low Doubling &#10;   Metrics&quot;, ALGOSENSORS'09. LNCS, Springer Verlag, Vol 5804/2009, &#10;   pp 151-152. &#10;&#10;\end{document}"/>
  <p:tag name="IGUANATEXSIZE" val="2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textbf \large Publications&#10;\end{document}"/>
  <p:tag name="IGUANATEXSIZE" val="2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Related Work&#10;\end{document}"/>
  <p:tag name="IGUANATEXSIZE" val="2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begin{itemize}&#10;\item {\color{blue} \bf{[Goel, Estrin - SODA 2003]}} Data aggregation&#10;tree that is simultaneously good for all canonical fusion-cost&#10;functions $f$ which are concave and non-decreasing.&#10;\begin{itemize}&#10;   \item Hierarchical Matching Algorithm&#10;   \item Provide $(1+\log k)$-approximation, $k$ being the &#10;    number of sources&#10;   \item {\color{red} However, everytime the data sources change,&#10;   the aggregation tree has to be reconstructed}&#10;\end{itemize}&#10;&#10;\item {\color{blue} \bf{[Jia, Noubir, Rajmohan, Sundaram - DCOSS 2006]}}&#10;Builds a single aggregation-tree that is independent of the number&#10;of sources.&#10;\begin{itemize}&#10;   \item Randomly distributed nodes in a 2D-pane (extended for 3D)&#10;   \item Provides a $(\log n)$-approximate aggregation cost and $O(1)$ delay&#10;   \item {\color{red} {The solution does not consider fusion-cost functions.}}&#10;\end{itemize}&#10;&#10;&#10;\end{itemize}&#10;&#10;\end{document}"/>
  <p:tag name="IGUANATEXSIZE" val="2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&#10;\begin{itemize}&#10;\item {\color{blue} \bf{[Gupta, Hajiaghayi, Racke - SODA 2006]}}\\&#10;Framework for oblivious network design&#10;\begin{itemize}&#10;   \item For aggregation function ``Summation'', an approximation \\ratio&#10;   of $\log^2 n$ is presented&#10;   \item For aggregation function ``Max'', an approximation \\ratio of&#10;   $O(\log^2 n \log \log n)$ is given&#10;   \item {\color{red} {{\bf{Randomized algorithm!}} Not clear about &#10;   the cost of \\derandomization}}&#10;\end{itemize}&#10;&#10;&#10;\end{itemize}&#10;&#10;\end{document}"/>
  <p:tag name="IGUANATEXSIZE" val="2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Related Work&#10;\end{document}"/>
  <p:tag name="IGUANATEXSIZE" val="2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Work on Doubling Dimension Graphs&#10;\end{document}"/>
  <p:tag name="IGUANATEXSIZE" val="2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&#10;\flushleft Build a universal aggregation tree that is independent &#10;\\of the number of data sources and the fusion-cost function.&#10;&#10;&#10;\begin{itemize}&#10;\item Deterministic, polynomial-time algorithm&#10;\item On Low Doubling Metrics&#10;\item Provides a $O(\log^3 n)$-approximation to optimal &#10;\\aggregation cost&#10;&#10;\end{itemize}&#10;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begin{document}&#10;\textbf \large Outline&#10;\end{document}"/>
  <p:tag name="IGUANATEXSIZE" val="2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Contribution&#10;%\scriptsize{[Doubling Dimension Graph]}&#10;\end{document}"/>
  <p:tag name="IGUANATEXSIZE" val="2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Definition: Doubling Dimension Metric&#10;\end{document}"/>
  <p:tag name="IGUANATEXSIZE" val="2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usepackage[utf8]{inputenc}&#10;\usepackage[T1]{fontenc}&#10;\usepackage[ngerman]{babel}&#10;\usepackage{lmodern}&#10;\begin{document}&#10;\bf {\color{blue} {$R$}}&#10;\end{document}"/>
  <p:tag name="IGUANATEXSIZE" val="2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usepackage[utf8]{inputenc}&#10;\usepackage[T1]{fontenc}&#10;\usepackage[ngerman]{babel}&#10;\usepackage{lmodern}&#10;\begin{document}&#10;\bf {\color{blue} {$\frac{R}{2}$}}&#10;\end{document}"/>
  <p:tag name="IGUANATEXSIZE" val="2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usepackage[utf8]{inputenc}&#10;\usepackage[T1]{fontenc}&#10;\usepackage[ngerman]{babel}&#10;\usepackage{lmodern}&#10;\begin{document}&#10;\bf {\color{blue} {$\frac{R}{4}$}}&#10;\end{document}"/>
  <p:tag name="IGUANATEXSIZE" val="2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, amssymb}&#10;\usepackage[usenames, dvipsnames]{color}&#10;\usepackage[utf8]{inputenc}&#10;\usepackage[T1]{fontenc}&#10;\usepackage[ngerman]{babel}&#10;\usepackage{lmodern}&#10;%\usepackage{mathabx}&#10;\begin{document}&#10;$\#$ of red balls $= 2^{\rho}$&#10;\end{document}"/>
  <p:tag name="IGUANATEXSIZE" val="2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, amssymb}&#10;\usepackage[usenames, dvipsnames]{color}&#10;\usepackage[utf8]{inputenc}&#10;\usepackage[T1]{fontenc}&#10;\usepackage[ngerman]{babel}&#10;\usepackage{lmodern}&#10;%\usepackage{mathabx}&#10;\begin{document}&#10;$\rho$: Doubling-Dimension Factor. &#10;\end{document}"/>
  <p:tag name="IGUANATEXSIZE" val="2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\begin{itemize}&#10;\item Distance on metric space $=$ Distance in $G$&#10;\item Notion of balls $=$ Neighborhood in $G$&#10;&#10;\end{itemize}&#10;\end{document}"/>
  <p:tag name="IGUANATEXSIZE" val="2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tf8]{inputenc}&#10;\usepackage[T1]{fontenc}&#10;\usepackage[ngerman]{babel}&#10;\usepackage{lmodern}&#10;\begin{document}&#10;\textbf \large Doubling Dimension Graphs&#10;\end{document}"/>
  <p:tag name="IGUANATEXSIZE" val="2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\pagestyle{empty}&#10;\usepackage{amsmath}&#10;\usepackage[usenames, dvipsnames]{color}&#10;\begin{document}&#10;{\bf{Hierarchical partition of the graph}}&#10;\begin{itemize}&#10;\item Maximal Independent Set at each level&#10;&#10;\item Potential leaders are the MIS nodes at each level&#10;&#10;\item Connect leaders of successive levels by &#10;{\color{red}{special}} paths&#10;\begin{itemize}&#10;   \item Leads to an {\color{red}overlay} tree&#10;\end{itemize}&#10;&#10;\item Build a {\color{blue} {real spanning tree}}&#10;\begin{itemize}&#10;   \item Pruning process&#10;   \item Election of alternate leaders&#10;   \item Modify paths&#10;\end{itemize}&#10;&#10;\end{itemize}&#10;\end{document}"/>
  <p:tag name="IGUANATEXSIZE" val="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12140</TotalTime>
  <Words>337</Words>
  <Application>Microsoft Office PowerPoint</Application>
  <PresentationFormat>On-screen Show (4:3)</PresentationFormat>
  <Paragraphs>152</Paragraphs>
  <Slides>102</Slides>
  <Notes>97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8" baseType="lpstr">
      <vt:lpstr>Calibri</vt:lpstr>
      <vt:lpstr>Times New Roman</vt:lpstr>
      <vt:lpstr>Comic Sans MS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Laminar 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</vt:lpstr>
      <vt:lpstr>If depth(G) &gt; k</vt:lpstr>
      <vt:lpstr>Final Analysis</vt:lpstr>
    </vt:vector>
  </TitlesOfParts>
  <Company>lsu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 Announcement: Universal Data Aggregation Trees for Sensor Networks in Low Doubling Metrics</dc:title>
  <dc:creator>lsu</dc:creator>
  <cp:lastModifiedBy>srivathsan srinivasagopalan</cp:lastModifiedBy>
  <cp:revision>299</cp:revision>
  <dcterms:created xsi:type="dcterms:W3CDTF">2009-07-01T14:43:18Z</dcterms:created>
  <dcterms:modified xsi:type="dcterms:W3CDTF">2018-01-18T20:48:20Z</dcterms:modified>
</cp:coreProperties>
</file>